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sldIdLst>
    <p:sldId id="256" r:id="rId2"/>
    <p:sldId id="260" r:id="rId3"/>
    <p:sldId id="261" r:id="rId4"/>
    <p:sldId id="262" r:id="rId5"/>
    <p:sldId id="267" r:id="rId6"/>
    <p:sldId id="265" r:id="rId7"/>
    <p:sldId id="269" r:id="rId8"/>
    <p:sldId id="263" r:id="rId9"/>
    <p:sldId id="273" r:id="rId10"/>
    <p:sldId id="277" r:id="rId11"/>
    <p:sldId id="276" r:id="rId12"/>
    <p:sldId id="270" r:id="rId13"/>
    <p:sldId id="278" r:id="rId14"/>
    <p:sldId id="271" r:id="rId15"/>
    <p:sldId id="272" r:id="rId16"/>
    <p:sldId id="266" r:id="rId17"/>
    <p:sldId id="274" r:id="rId18"/>
    <p:sldId id="275" r:id="rId19"/>
    <p:sldId id="279" r:id="rId20"/>
    <p:sldId id="280" r:id="rId21"/>
    <p:sldId id="281" r:id="rId22"/>
    <p:sldId id="282" r:id="rId23"/>
    <p:sldId id="283" r:id="rId24"/>
    <p:sldId id="284" r:id="rId25"/>
    <p:sldId id="288" r:id="rId26"/>
    <p:sldId id="289" r:id="rId27"/>
    <p:sldId id="290" r:id="rId28"/>
    <p:sldId id="291" r:id="rId29"/>
    <p:sldId id="292" r:id="rId30"/>
    <p:sldId id="293" r:id="rId31"/>
    <p:sldId id="294" r:id="rId32"/>
    <p:sldId id="295" r:id="rId33"/>
    <p:sldId id="296" r:id="rId34"/>
    <p:sldId id="297" r:id="rId35"/>
    <p:sldId id="299" r:id="rId36"/>
    <p:sldId id="300" r:id="rId37"/>
    <p:sldId id="301" r:id="rId38"/>
    <p:sldId id="302" r:id="rId39"/>
    <p:sldId id="303" r:id="rId40"/>
    <p:sldId id="306" r:id="rId41"/>
    <p:sldId id="422" r:id="rId42"/>
    <p:sldId id="304" r:id="rId43"/>
    <p:sldId id="259" r:id="rId44"/>
    <p:sldId id="305" r:id="rId45"/>
    <p:sldId id="307" r:id="rId46"/>
    <p:sldId id="308" r:id="rId47"/>
    <p:sldId id="309" r:id="rId48"/>
    <p:sldId id="310" r:id="rId49"/>
    <p:sldId id="286" r:id="rId50"/>
    <p:sldId id="311" r:id="rId51"/>
    <p:sldId id="312" r:id="rId52"/>
    <p:sldId id="313" r:id="rId53"/>
    <p:sldId id="314" r:id="rId54"/>
    <p:sldId id="315" r:id="rId55"/>
    <p:sldId id="316" r:id="rId56"/>
    <p:sldId id="317" r:id="rId57"/>
    <p:sldId id="318" r:id="rId58"/>
    <p:sldId id="319" r:id="rId59"/>
    <p:sldId id="320" r:id="rId60"/>
    <p:sldId id="323" r:id="rId61"/>
    <p:sldId id="321" r:id="rId62"/>
    <p:sldId id="341" r:id="rId63"/>
    <p:sldId id="342" r:id="rId64"/>
    <p:sldId id="327" r:id="rId65"/>
    <p:sldId id="322" r:id="rId66"/>
    <p:sldId id="324" r:id="rId67"/>
    <p:sldId id="325" r:id="rId68"/>
    <p:sldId id="326" r:id="rId69"/>
    <p:sldId id="328" r:id="rId70"/>
    <p:sldId id="333" r:id="rId71"/>
    <p:sldId id="329" r:id="rId72"/>
    <p:sldId id="423" r:id="rId73"/>
    <p:sldId id="330" r:id="rId74"/>
    <p:sldId id="424" r:id="rId75"/>
    <p:sldId id="334" r:id="rId76"/>
    <p:sldId id="336" r:id="rId77"/>
    <p:sldId id="331" r:id="rId78"/>
    <p:sldId id="337" r:id="rId79"/>
    <p:sldId id="343" r:id="rId80"/>
    <p:sldId id="339" r:id="rId81"/>
    <p:sldId id="338" r:id="rId82"/>
    <p:sldId id="340" r:id="rId83"/>
    <p:sldId id="344" r:id="rId84"/>
    <p:sldId id="345" r:id="rId85"/>
    <p:sldId id="346" r:id="rId86"/>
    <p:sldId id="348" r:id="rId87"/>
    <p:sldId id="347" r:id="rId88"/>
    <p:sldId id="349" r:id="rId89"/>
    <p:sldId id="350" r:id="rId90"/>
    <p:sldId id="351" r:id="rId91"/>
    <p:sldId id="352" r:id="rId92"/>
    <p:sldId id="353" r:id="rId93"/>
    <p:sldId id="354" r:id="rId94"/>
    <p:sldId id="355" r:id="rId95"/>
    <p:sldId id="356" r:id="rId96"/>
    <p:sldId id="358" r:id="rId97"/>
    <p:sldId id="357"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1" r:id="rId120"/>
    <p:sldId id="380" r:id="rId121"/>
    <p:sldId id="389" r:id="rId122"/>
    <p:sldId id="390" r:id="rId123"/>
    <p:sldId id="391" r:id="rId124"/>
    <p:sldId id="392" r:id="rId125"/>
    <p:sldId id="393" r:id="rId126"/>
    <p:sldId id="394" r:id="rId127"/>
    <p:sldId id="395" r:id="rId128"/>
    <p:sldId id="396" r:id="rId129"/>
    <p:sldId id="397" r:id="rId130"/>
    <p:sldId id="398" r:id="rId131"/>
    <p:sldId id="399" r:id="rId132"/>
    <p:sldId id="401" r:id="rId133"/>
    <p:sldId id="400" r:id="rId134"/>
    <p:sldId id="402" r:id="rId135"/>
    <p:sldId id="403" r:id="rId136"/>
    <p:sldId id="404" r:id="rId137"/>
    <p:sldId id="405" r:id="rId138"/>
    <p:sldId id="406" r:id="rId139"/>
    <p:sldId id="407" r:id="rId140"/>
    <p:sldId id="408" r:id="rId141"/>
    <p:sldId id="409" r:id="rId142"/>
    <p:sldId id="410" r:id="rId143"/>
    <p:sldId id="382" r:id="rId144"/>
    <p:sldId id="383" r:id="rId145"/>
    <p:sldId id="384" r:id="rId146"/>
    <p:sldId id="385" r:id="rId147"/>
    <p:sldId id="386" r:id="rId148"/>
    <p:sldId id="387" r:id="rId149"/>
    <p:sldId id="388" r:id="rId150"/>
    <p:sldId id="411" r:id="rId151"/>
    <p:sldId id="412" r:id="rId152"/>
    <p:sldId id="413" r:id="rId153"/>
    <p:sldId id="414" r:id="rId154"/>
    <p:sldId id="421" r:id="rId155"/>
    <p:sldId id="415" r:id="rId156"/>
    <p:sldId id="416" r:id="rId157"/>
    <p:sldId id="417" r:id="rId158"/>
    <p:sldId id="418" r:id="rId159"/>
    <p:sldId id="419" r:id="rId160"/>
    <p:sldId id="420" r:id="rId161"/>
    <p:sldId id="435" r:id="rId162"/>
    <p:sldId id="436" r:id="rId163"/>
    <p:sldId id="437" r:id="rId164"/>
    <p:sldId id="438" r:id="rId165"/>
    <p:sldId id="439" r:id="rId166"/>
    <p:sldId id="440" r:id="rId167"/>
    <p:sldId id="441" r:id="rId168"/>
    <p:sldId id="442" r:id="rId169"/>
    <p:sldId id="443" r:id="rId170"/>
    <p:sldId id="444" r:id="rId171"/>
    <p:sldId id="431" r:id="rId172"/>
    <p:sldId id="432" r:id="rId173"/>
    <p:sldId id="433" r:id="rId174"/>
    <p:sldId id="434" r:id="rId175"/>
    <p:sldId id="425" r:id="rId176"/>
    <p:sldId id="426" r:id="rId177"/>
    <p:sldId id="427" r:id="rId178"/>
    <p:sldId id="428" r:id="rId179"/>
    <p:sldId id="429" r:id="rId180"/>
    <p:sldId id="430" r:id="rId181"/>
    <p:sldId id="445" r:id="rId182"/>
    <p:sldId id="446" r:id="rId183"/>
    <p:sldId id="447" r:id="rId1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F7CF06-0D14-47AA-A106-D307F97B5B00}" v="363" dt="2021-07-27T23:47:13.847"/>
    <p1510:client id="{768C75BC-17D2-C86E-39AD-0098A991ADF6}" v="519" dt="2021-07-28T14:06:18.208"/>
    <p1510:client id="{931F66E6-951C-342F-43E2-987CBC0CE0E3}" v="6947" dt="2021-08-02T08:00:03.718"/>
    <p1510:client id="{EF2546C6-6E45-308C-61CC-4DBE8DBD5E46}" v="30" dt="2021-08-02T09:40:38.273"/>
    <p1510:client id="{F9F49FFC-8CC8-8BA8-071C-702F0F6FE894}" v="1854" dt="2021-07-29T15:22:29.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yaabid" userId="S::eyaabid@insat.u-carthage.tn::bd086841-9cb6-440d-8594-3c99dc65b8f0" providerId="AD" clId="Web-{F9F49FFC-8CC8-8BA8-071C-702F0F6FE894}"/>
    <pc:docChg chg="addSld delSld modSld sldOrd">
      <pc:chgData name="eyaabid" userId="S::eyaabid@insat.u-carthage.tn::bd086841-9cb6-440d-8594-3c99dc65b8f0" providerId="AD" clId="Web-{F9F49FFC-8CC8-8BA8-071C-702F0F6FE894}" dt="2021-07-29T15:22:29.900" v="1042" actId="20577"/>
      <pc:docMkLst>
        <pc:docMk/>
      </pc:docMkLst>
      <pc:sldChg chg="modSp">
        <pc:chgData name="eyaabid" userId="S::eyaabid@insat.u-carthage.tn::bd086841-9cb6-440d-8594-3c99dc65b8f0" providerId="AD" clId="Web-{F9F49FFC-8CC8-8BA8-071C-702F0F6FE894}" dt="2021-07-29T15:00:58.885" v="922" actId="20577"/>
        <pc:sldMkLst>
          <pc:docMk/>
          <pc:sldMk cId="568934685" sldId="257"/>
        </pc:sldMkLst>
        <pc:spChg chg="mod">
          <ac:chgData name="eyaabid" userId="S::eyaabid@insat.u-carthage.tn::bd086841-9cb6-440d-8594-3c99dc65b8f0" providerId="AD" clId="Web-{F9F49FFC-8CC8-8BA8-071C-702F0F6FE894}" dt="2021-07-29T15:00:58.885" v="922" actId="20577"/>
          <ac:spMkLst>
            <pc:docMk/>
            <pc:sldMk cId="568934685" sldId="257"/>
            <ac:spMk id="3" creationId="{2AB3E5FB-7BAB-4993-A0AC-54B505BB9C82}"/>
          </ac:spMkLst>
        </pc:spChg>
      </pc:sldChg>
      <pc:sldChg chg="del">
        <pc:chgData name="eyaabid" userId="S::eyaabid@insat.u-carthage.tn::bd086841-9cb6-440d-8594-3c99dc65b8f0" providerId="AD" clId="Web-{F9F49FFC-8CC8-8BA8-071C-702F0F6FE894}" dt="2021-07-28T20:05:06.158" v="3"/>
        <pc:sldMkLst>
          <pc:docMk/>
          <pc:sldMk cId="2653334802" sldId="259"/>
        </pc:sldMkLst>
      </pc:sldChg>
      <pc:sldChg chg="addSp modSp new mod setBg">
        <pc:chgData name="eyaabid" userId="S::eyaabid@insat.u-carthage.tn::bd086841-9cb6-440d-8594-3c99dc65b8f0" providerId="AD" clId="Web-{F9F49FFC-8CC8-8BA8-071C-702F0F6FE894}" dt="2021-07-28T20:05:40.487" v="8"/>
        <pc:sldMkLst>
          <pc:docMk/>
          <pc:sldMk cId="3694994085" sldId="259"/>
        </pc:sldMkLst>
        <pc:spChg chg="mod">
          <ac:chgData name="eyaabid" userId="S::eyaabid@insat.u-carthage.tn::bd086841-9cb6-440d-8594-3c99dc65b8f0" providerId="AD" clId="Web-{F9F49FFC-8CC8-8BA8-071C-702F0F6FE894}" dt="2021-07-28T20:05:40.487" v="8"/>
          <ac:spMkLst>
            <pc:docMk/>
            <pc:sldMk cId="3694994085" sldId="259"/>
            <ac:spMk id="2" creationId="{B44D8484-241D-405D-91E3-336FF4B48AC7}"/>
          </ac:spMkLst>
        </pc:spChg>
        <pc:spChg chg="mod">
          <ac:chgData name="eyaabid" userId="S::eyaabid@insat.u-carthage.tn::bd086841-9cb6-440d-8594-3c99dc65b8f0" providerId="AD" clId="Web-{F9F49FFC-8CC8-8BA8-071C-702F0F6FE894}" dt="2021-07-28T20:05:40.487" v="8"/>
          <ac:spMkLst>
            <pc:docMk/>
            <pc:sldMk cId="3694994085" sldId="259"/>
            <ac:spMk id="3" creationId="{4ECD9EF5-D5DE-4FAE-9FE4-25E18F32D242}"/>
          </ac:spMkLst>
        </pc:spChg>
        <pc:spChg chg="add">
          <ac:chgData name="eyaabid" userId="S::eyaabid@insat.u-carthage.tn::bd086841-9cb6-440d-8594-3c99dc65b8f0" providerId="AD" clId="Web-{F9F49FFC-8CC8-8BA8-071C-702F0F6FE894}" dt="2021-07-28T20:05:40.487" v="8"/>
          <ac:spMkLst>
            <pc:docMk/>
            <pc:sldMk cId="3694994085" sldId="259"/>
            <ac:spMk id="8" creationId="{8651CFA9-6065-4243-AC48-858E359780B1}"/>
          </ac:spMkLst>
        </pc:spChg>
        <pc:spChg chg="add">
          <ac:chgData name="eyaabid" userId="S::eyaabid@insat.u-carthage.tn::bd086841-9cb6-440d-8594-3c99dc65b8f0" providerId="AD" clId="Web-{F9F49FFC-8CC8-8BA8-071C-702F0F6FE894}" dt="2021-07-28T20:05:40.487" v="8"/>
          <ac:spMkLst>
            <pc:docMk/>
            <pc:sldMk cId="3694994085" sldId="259"/>
            <ac:spMk id="10" creationId="{1DA57B7B-30D9-4515-9542-FFA699A3C8E8}"/>
          </ac:spMkLst>
        </pc:spChg>
        <pc:spChg chg="add">
          <ac:chgData name="eyaabid" userId="S::eyaabid@insat.u-carthage.tn::bd086841-9cb6-440d-8594-3c99dc65b8f0" providerId="AD" clId="Web-{F9F49FFC-8CC8-8BA8-071C-702F0F6FE894}" dt="2021-07-28T20:05:40.487" v="8"/>
          <ac:spMkLst>
            <pc:docMk/>
            <pc:sldMk cId="3694994085" sldId="259"/>
            <ac:spMk id="12" creationId="{9729F241-2B1B-40E9-A72C-63955DFFF74B}"/>
          </ac:spMkLst>
        </pc:spChg>
        <pc:spChg chg="add">
          <ac:chgData name="eyaabid" userId="S::eyaabid@insat.u-carthage.tn::bd086841-9cb6-440d-8594-3c99dc65b8f0" providerId="AD" clId="Web-{F9F49FFC-8CC8-8BA8-071C-702F0F6FE894}" dt="2021-07-28T20:05:40.487" v="8"/>
          <ac:spMkLst>
            <pc:docMk/>
            <pc:sldMk cId="3694994085" sldId="259"/>
            <ac:spMk id="14" creationId="{52B4B9D7-F359-44A2-87B4-EAFA68AA9781}"/>
          </ac:spMkLst>
        </pc:spChg>
      </pc:sldChg>
      <pc:sldChg chg="addSp delSp modSp new mod setBg">
        <pc:chgData name="eyaabid" userId="S::eyaabid@insat.u-carthage.tn::bd086841-9cb6-440d-8594-3c99dc65b8f0" providerId="AD" clId="Web-{F9F49FFC-8CC8-8BA8-071C-702F0F6FE894}" dt="2021-07-29T10:48:41.283" v="568" actId="20577"/>
        <pc:sldMkLst>
          <pc:docMk/>
          <pc:sldMk cId="2488129343" sldId="260"/>
        </pc:sldMkLst>
        <pc:spChg chg="mod">
          <ac:chgData name="eyaabid" userId="S::eyaabid@insat.u-carthage.tn::bd086841-9cb6-440d-8594-3c99dc65b8f0" providerId="AD" clId="Web-{F9F49FFC-8CC8-8BA8-071C-702F0F6FE894}" dt="2021-07-29T10:48:34.439" v="567"/>
          <ac:spMkLst>
            <pc:docMk/>
            <pc:sldMk cId="2488129343" sldId="260"/>
            <ac:spMk id="2" creationId="{27F454B3-BC50-4534-A1CF-3E291D103A05}"/>
          </ac:spMkLst>
        </pc:spChg>
        <pc:spChg chg="mod">
          <ac:chgData name="eyaabid" userId="S::eyaabid@insat.u-carthage.tn::bd086841-9cb6-440d-8594-3c99dc65b8f0" providerId="AD" clId="Web-{F9F49FFC-8CC8-8BA8-071C-702F0F6FE894}" dt="2021-07-29T10:48:41.283" v="568" actId="20577"/>
          <ac:spMkLst>
            <pc:docMk/>
            <pc:sldMk cId="2488129343" sldId="260"/>
            <ac:spMk id="3" creationId="{F272ACD9-58C3-46A6-BCB5-41AFD29A7F5E}"/>
          </ac:spMkLst>
        </pc:spChg>
        <pc:spChg chg="add del">
          <ac:chgData name="eyaabid" userId="S::eyaabid@insat.u-carthage.tn::bd086841-9cb6-440d-8594-3c99dc65b8f0" providerId="AD" clId="Web-{F9F49FFC-8CC8-8BA8-071C-702F0F6FE894}" dt="2021-07-29T10:48:34.439" v="567"/>
          <ac:spMkLst>
            <pc:docMk/>
            <pc:sldMk cId="2488129343" sldId="260"/>
            <ac:spMk id="8" creationId="{8651CFA9-6065-4243-AC48-858E359780B1}"/>
          </ac:spMkLst>
        </pc:spChg>
        <pc:spChg chg="add del">
          <ac:chgData name="eyaabid" userId="S::eyaabid@insat.u-carthage.tn::bd086841-9cb6-440d-8594-3c99dc65b8f0" providerId="AD" clId="Web-{F9F49FFC-8CC8-8BA8-071C-702F0F6FE894}" dt="2021-07-29T10:48:34.439" v="567"/>
          <ac:spMkLst>
            <pc:docMk/>
            <pc:sldMk cId="2488129343" sldId="260"/>
            <ac:spMk id="10" creationId="{37962AE0-6A1C-4B76-9D52-10E5E6D7D3BB}"/>
          </ac:spMkLst>
        </pc:spChg>
        <pc:spChg chg="add">
          <ac:chgData name="eyaabid" userId="S::eyaabid@insat.u-carthage.tn::bd086841-9cb6-440d-8594-3c99dc65b8f0" providerId="AD" clId="Web-{F9F49FFC-8CC8-8BA8-071C-702F0F6FE894}" dt="2021-07-29T10:48:34.439" v="567"/>
          <ac:spMkLst>
            <pc:docMk/>
            <pc:sldMk cId="2488129343" sldId="260"/>
            <ac:spMk id="19" creationId="{43A9B7B3-F171-4C25-99FC-C54250F0649B}"/>
          </ac:spMkLst>
        </pc:spChg>
        <pc:spChg chg="add">
          <ac:chgData name="eyaabid" userId="S::eyaabid@insat.u-carthage.tn::bd086841-9cb6-440d-8594-3c99dc65b8f0" providerId="AD" clId="Web-{F9F49FFC-8CC8-8BA8-071C-702F0F6FE894}" dt="2021-07-29T10:48:34.439" v="567"/>
          <ac:spMkLst>
            <pc:docMk/>
            <pc:sldMk cId="2488129343" sldId="260"/>
            <ac:spMk id="21" creationId="{D2D5C7C5-9C27-4A61-9F57-1857D45320FD}"/>
          </ac:spMkLst>
        </pc:spChg>
        <pc:spChg chg="add">
          <ac:chgData name="eyaabid" userId="S::eyaabid@insat.u-carthage.tn::bd086841-9cb6-440d-8594-3c99dc65b8f0" providerId="AD" clId="Web-{F9F49FFC-8CC8-8BA8-071C-702F0F6FE894}" dt="2021-07-29T10:48:34.439" v="567"/>
          <ac:spMkLst>
            <pc:docMk/>
            <pc:sldMk cId="2488129343" sldId="260"/>
            <ac:spMk id="23" creationId="{84B9546E-20BE-462C-8BE8-4EBDB46F8651}"/>
          </ac:spMkLst>
        </pc:spChg>
        <pc:spChg chg="add">
          <ac:chgData name="eyaabid" userId="S::eyaabid@insat.u-carthage.tn::bd086841-9cb6-440d-8594-3c99dc65b8f0" providerId="AD" clId="Web-{F9F49FFC-8CC8-8BA8-071C-702F0F6FE894}" dt="2021-07-29T10:48:34.439" v="567"/>
          <ac:spMkLst>
            <pc:docMk/>
            <pc:sldMk cId="2488129343" sldId="260"/>
            <ac:spMk id="25" creationId="{DFE5D2E8-C366-48AC-97AE-18C67E4EF969}"/>
          </ac:spMkLst>
        </pc:spChg>
        <pc:picChg chg="add del">
          <ac:chgData name="eyaabid" userId="S::eyaabid@insat.u-carthage.tn::bd086841-9cb6-440d-8594-3c99dc65b8f0" providerId="AD" clId="Web-{F9F49FFC-8CC8-8BA8-071C-702F0F6FE894}" dt="2021-07-29T10:48:34.439" v="567"/>
          <ac:picMkLst>
            <pc:docMk/>
            <pc:sldMk cId="2488129343" sldId="260"/>
            <ac:picMk id="12" creationId="{A72D06A1-BA08-4820-BBC8-B24DDB32A376}"/>
          </ac:picMkLst>
        </pc:picChg>
        <pc:picChg chg="add del">
          <ac:chgData name="eyaabid" userId="S::eyaabid@insat.u-carthage.tn::bd086841-9cb6-440d-8594-3c99dc65b8f0" providerId="AD" clId="Web-{F9F49FFC-8CC8-8BA8-071C-702F0F6FE894}" dt="2021-07-29T10:48:34.439" v="567"/>
          <ac:picMkLst>
            <pc:docMk/>
            <pc:sldMk cId="2488129343" sldId="260"/>
            <ac:picMk id="14" creationId="{1295E665-0408-4072-94B3-49BA5ACBCBD3}"/>
          </ac:picMkLst>
        </pc:picChg>
      </pc:sldChg>
      <pc:sldChg chg="del">
        <pc:chgData name="eyaabid" userId="S::eyaabid@insat.u-carthage.tn::bd086841-9cb6-440d-8594-3c99dc65b8f0" providerId="AD" clId="Web-{F9F49FFC-8CC8-8BA8-071C-702F0F6FE894}" dt="2021-07-28T20:05:02.017" v="2"/>
        <pc:sldMkLst>
          <pc:docMk/>
          <pc:sldMk cId="3364427619" sldId="260"/>
        </pc:sldMkLst>
      </pc:sldChg>
      <pc:sldChg chg="addSp delSp modSp add replId addAnim">
        <pc:chgData name="eyaabid" userId="S::eyaabid@insat.u-carthage.tn::bd086841-9cb6-440d-8594-3c99dc65b8f0" providerId="AD" clId="Web-{F9F49FFC-8CC8-8BA8-071C-702F0F6FE894}" dt="2021-07-29T10:48:17.626" v="566"/>
        <pc:sldMkLst>
          <pc:docMk/>
          <pc:sldMk cId="2100810046" sldId="261"/>
        </pc:sldMkLst>
        <pc:spChg chg="mod">
          <ac:chgData name="eyaabid" userId="S::eyaabid@insat.u-carthage.tn::bd086841-9cb6-440d-8594-3c99dc65b8f0" providerId="AD" clId="Web-{F9F49FFC-8CC8-8BA8-071C-702F0F6FE894}" dt="2021-07-29T10:48:17.626" v="565"/>
          <ac:spMkLst>
            <pc:docMk/>
            <pc:sldMk cId="2100810046" sldId="261"/>
            <ac:spMk id="2" creationId="{27F454B3-BC50-4534-A1CF-3E291D103A05}"/>
          </ac:spMkLst>
        </pc:spChg>
        <pc:spChg chg="mod">
          <ac:chgData name="eyaabid" userId="S::eyaabid@insat.u-carthage.tn::bd086841-9cb6-440d-8594-3c99dc65b8f0" providerId="AD" clId="Web-{F9F49FFC-8CC8-8BA8-071C-702F0F6FE894}" dt="2021-07-29T10:48:17.626" v="565"/>
          <ac:spMkLst>
            <pc:docMk/>
            <pc:sldMk cId="2100810046" sldId="261"/>
            <ac:spMk id="3" creationId="{F272ACD9-58C3-46A6-BCB5-41AFD29A7F5E}"/>
          </ac:spMkLst>
        </pc:spChg>
        <pc:spChg chg="del">
          <ac:chgData name="eyaabid" userId="S::eyaabid@insat.u-carthage.tn::bd086841-9cb6-440d-8594-3c99dc65b8f0" providerId="AD" clId="Web-{F9F49FFC-8CC8-8BA8-071C-702F0F6FE894}" dt="2021-07-29T10:48:17.626" v="565"/>
          <ac:spMkLst>
            <pc:docMk/>
            <pc:sldMk cId="2100810046" sldId="261"/>
            <ac:spMk id="8" creationId="{8651CFA9-6065-4243-AC48-858E359780B1}"/>
          </ac:spMkLst>
        </pc:spChg>
        <pc:spChg chg="del">
          <ac:chgData name="eyaabid" userId="S::eyaabid@insat.u-carthage.tn::bd086841-9cb6-440d-8594-3c99dc65b8f0" providerId="AD" clId="Web-{F9F49FFC-8CC8-8BA8-071C-702F0F6FE894}" dt="2021-07-29T10:48:17.626" v="565"/>
          <ac:spMkLst>
            <pc:docMk/>
            <pc:sldMk cId="2100810046" sldId="261"/>
            <ac:spMk id="10" creationId="{37962AE0-6A1C-4B76-9D52-10E5E6D7D3BB}"/>
          </ac:spMkLst>
        </pc:spChg>
        <pc:spChg chg="add">
          <ac:chgData name="eyaabid" userId="S::eyaabid@insat.u-carthage.tn::bd086841-9cb6-440d-8594-3c99dc65b8f0" providerId="AD" clId="Web-{F9F49FFC-8CC8-8BA8-071C-702F0F6FE894}" dt="2021-07-29T10:48:17.626" v="565"/>
          <ac:spMkLst>
            <pc:docMk/>
            <pc:sldMk cId="2100810046" sldId="261"/>
            <ac:spMk id="19" creationId="{0BABF38A-8A0D-492E-BD20-6CF4D46B50BD}"/>
          </ac:spMkLst>
        </pc:spChg>
        <pc:spChg chg="add">
          <ac:chgData name="eyaabid" userId="S::eyaabid@insat.u-carthage.tn::bd086841-9cb6-440d-8594-3c99dc65b8f0" providerId="AD" clId="Web-{F9F49FFC-8CC8-8BA8-071C-702F0F6FE894}" dt="2021-07-29T10:48:17.626" v="565"/>
          <ac:spMkLst>
            <pc:docMk/>
            <pc:sldMk cId="2100810046" sldId="261"/>
            <ac:spMk id="23" creationId="{26B0FCFA-8A2E-4F10-87BD-34565BD7C39F}"/>
          </ac:spMkLst>
        </pc:spChg>
        <pc:spChg chg="add">
          <ac:chgData name="eyaabid" userId="S::eyaabid@insat.u-carthage.tn::bd086841-9cb6-440d-8594-3c99dc65b8f0" providerId="AD" clId="Web-{F9F49FFC-8CC8-8BA8-071C-702F0F6FE894}" dt="2021-07-29T10:48:17.626" v="565"/>
          <ac:spMkLst>
            <pc:docMk/>
            <pc:sldMk cId="2100810046" sldId="261"/>
            <ac:spMk id="25" creationId="{32DA72A5-2775-4FE6-9A97-1C8DEE0E06C2}"/>
          </ac:spMkLst>
        </pc:spChg>
        <pc:picChg chg="del">
          <ac:chgData name="eyaabid" userId="S::eyaabid@insat.u-carthage.tn::bd086841-9cb6-440d-8594-3c99dc65b8f0" providerId="AD" clId="Web-{F9F49FFC-8CC8-8BA8-071C-702F0F6FE894}" dt="2021-07-29T10:48:17.626" v="565"/>
          <ac:picMkLst>
            <pc:docMk/>
            <pc:sldMk cId="2100810046" sldId="261"/>
            <ac:picMk id="12" creationId="{A72D06A1-BA08-4820-BBC8-B24DDB32A376}"/>
          </ac:picMkLst>
        </pc:picChg>
        <pc:picChg chg="del">
          <ac:chgData name="eyaabid" userId="S::eyaabid@insat.u-carthage.tn::bd086841-9cb6-440d-8594-3c99dc65b8f0" providerId="AD" clId="Web-{F9F49FFC-8CC8-8BA8-071C-702F0F6FE894}" dt="2021-07-29T10:48:17.626" v="565"/>
          <ac:picMkLst>
            <pc:docMk/>
            <pc:sldMk cId="2100810046" sldId="261"/>
            <ac:picMk id="14" creationId="{1295E665-0408-4072-94B3-49BA5ACBCBD3}"/>
          </ac:picMkLst>
        </pc:picChg>
        <pc:picChg chg="add">
          <ac:chgData name="eyaabid" userId="S::eyaabid@insat.u-carthage.tn::bd086841-9cb6-440d-8594-3c99dc65b8f0" providerId="AD" clId="Web-{F9F49FFC-8CC8-8BA8-071C-702F0F6FE894}" dt="2021-07-29T10:48:17.626" v="565"/>
          <ac:picMkLst>
            <pc:docMk/>
            <pc:sldMk cId="2100810046" sldId="261"/>
            <ac:picMk id="21" creationId="{1CB7E8AE-A3AC-4BB7-A5C6-F00EC697B265}"/>
          </ac:picMkLst>
        </pc:picChg>
        <pc:picChg chg="add">
          <ac:chgData name="eyaabid" userId="S::eyaabid@insat.u-carthage.tn::bd086841-9cb6-440d-8594-3c99dc65b8f0" providerId="AD" clId="Web-{F9F49FFC-8CC8-8BA8-071C-702F0F6FE894}" dt="2021-07-29T10:48:17.626" v="565"/>
          <ac:picMkLst>
            <pc:docMk/>
            <pc:sldMk cId="2100810046" sldId="261"/>
            <ac:picMk id="27" creationId="{28966E53-3C41-4F5A-A432-755BFE5D7567}"/>
          </ac:picMkLst>
        </pc:picChg>
        <pc:picChg chg="add">
          <ac:chgData name="eyaabid" userId="S::eyaabid@insat.u-carthage.tn::bd086841-9cb6-440d-8594-3c99dc65b8f0" providerId="AD" clId="Web-{F9F49FFC-8CC8-8BA8-071C-702F0F6FE894}" dt="2021-07-29T10:48:17.626" v="565"/>
          <ac:picMkLst>
            <pc:docMk/>
            <pc:sldMk cId="2100810046" sldId="261"/>
            <ac:picMk id="29" creationId="{D47F75BB-A3CB-4161-B316-A2A9C88F72D2}"/>
          </ac:picMkLst>
        </pc:picChg>
      </pc:sldChg>
      <pc:sldChg chg="del">
        <pc:chgData name="eyaabid" userId="S::eyaabid@insat.u-carthage.tn::bd086841-9cb6-440d-8594-3c99dc65b8f0" providerId="AD" clId="Web-{F9F49FFC-8CC8-8BA8-071C-702F0F6FE894}" dt="2021-07-28T20:04:56.439" v="1"/>
        <pc:sldMkLst>
          <pc:docMk/>
          <pc:sldMk cId="4018158502" sldId="261"/>
        </pc:sldMkLst>
      </pc:sldChg>
      <pc:sldChg chg="addSp delSp modSp new mod setBg">
        <pc:chgData name="eyaabid" userId="S::eyaabid@insat.u-carthage.tn::bd086841-9cb6-440d-8594-3c99dc65b8f0" providerId="AD" clId="Web-{F9F49FFC-8CC8-8BA8-071C-702F0F6FE894}" dt="2021-07-29T10:47:58.079" v="564"/>
        <pc:sldMkLst>
          <pc:docMk/>
          <pc:sldMk cId="3333728127" sldId="262"/>
        </pc:sldMkLst>
        <pc:spChg chg="mod">
          <ac:chgData name="eyaabid" userId="S::eyaabid@insat.u-carthage.tn::bd086841-9cb6-440d-8594-3c99dc65b8f0" providerId="AD" clId="Web-{F9F49FFC-8CC8-8BA8-071C-702F0F6FE894}" dt="2021-07-29T10:47:58.079" v="564"/>
          <ac:spMkLst>
            <pc:docMk/>
            <pc:sldMk cId="3333728127" sldId="262"/>
            <ac:spMk id="2" creationId="{706982F1-BC93-458D-B982-6EEFF5E351ED}"/>
          </ac:spMkLst>
        </pc:spChg>
        <pc:spChg chg="del mod">
          <ac:chgData name="eyaabid" userId="S::eyaabid@insat.u-carthage.tn::bd086841-9cb6-440d-8594-3c99dc65b8f0" providerId="AD" clId="Web-{F9F49FFC-8CC8-8BA8-071C-702F0F6FE894}" dt="2021-07-29T10:47:58.079" v="564"/>
          <ac:spMkLst>
            <pc:docMk/>
            <pc:sldMk cId="3333728127" sldId="262"/>
            <ac:spMk id="3" creationId="{FB29C848-8D29-4140-9CE4-D1F3F80213B0}"/>
          </ac:spMkLst>
        </pc:spChg>
        <pc:spChg chg="add del">
          <ac:chgData name="eyaabid" userId="S::eyaabid@insat.u-carthage.tn::bd086841-9cb6-440d-8594-3c99dc65b8f0" providerId="AD" clId="Web-{F9F49FFC-8CC8-8BA8-071C-702F0F6FE894}" dt="2021-07-28T21:17:45.786" v="216"/>
          <ac:spMkLst>
            <pc:docMk/>
            <pc:sldMk cId="3333728127" sldId="262"/>
            <ac:spMk id="8" creationId="{8651CFA9-6065-4243-AC48-858E359780B1}"/>
          </ac:spMkLst>
        </pc:spChg>
        <pc:spChg chg="add del">
          <ac:chgData name="eyaabid" userId="S::eyaabid@insat.u-carthage.tn::bd086841-9cb6-440d-8594-3c99dc65b8f0" providerId="AD" clId="Web-{F9F49FFC-8CC8-8BA8-071C-702F0F6FE894}" dt="2021-07-28T21:17:45.786" v="216"/>
          <ac:spMkLst>
            <pc:docMk/>
            <pc:sldMk cId="3333728127" sldId="262"/>
            <ac:spMk id="10" creationId="{37962AE0-6A1C-4B76-9D52-10E5E6D7D3BB}"/>
          </ac:spMkLst>
        </pc:spChg>
        <pc:spChg chg="add del">
          <ac:chgData name="eyaabid" userId="S::eyaabid@insat.u-carthage.tn::bd086841-9cb6-440d-8594-3c99dc65b8f0" providerId="AD" clId="Web-{F9F49FFC-8CC8-8BA8-071C-702F0F6FE894}" dt="2021-07-29T10:47:58.079" v="564"/>
          <ac:spMkLst>
            <pc:docMk/>
            <pc:sldMk cId="3333728127" sldId="262"/>
            <ac:spMk id="19" creationId="{8651CFA9-6065-4243-AC48-858E359780B1}"/>
          </ac:spMkLst>
        </pc:spChg>
        <pc:spChg chg="add del">
          <ac:chgData name="eyaabid" userId="S::eyaabid@insat.u-carthage.tn::bd086841-9cb6-440d-8594-3c99dc65b8f0" providerId="AD" clId="Web-{F9F49FFC-8CC8-8BA8-071C-702F0F6FE894}" dt="2021-07-29T10:47:58.079" v="564"/>
          <ac:spMkLst>
            <pc:docMk/>
            <pc:sldMk cId="3333728127" sldId="262"/>
            <ac:spMk id="21" creationId="{1DA57B7B-30D9-4515-9542-FFA699A3C8E8}"/>
          </ac:spMkLst>
        </pc:spChg>
        <pc:spChg chg="add del">
          <ac:chgData name="eyaabid" userId="S::eyaabid@insat.u-carthage.tn::bd086841-9cb6-440d-8594-3c99dc65b8f0" providerId="AD" clId="Web-{F9F49FFC-8CC8-8BA8-071C-702F0F6FE894}" dt="2021-07-29T10:47:58.079" v="564"/>
          <ac:spMkLst>
            <pc:docMk/>
            <pc:sldMk cId="3333728127" sldId="262"/>
            <ac:spMk id="23" creationId="{9729F241-2B1B-40E9-A72C-63955DFFF74B}"/>
          </ac:spMkLst>
        </pc:spChg>
        <pc:spChg chg="add del">
          <ac:chgData name="eyaabid" userId="S::eyaabid@insat.u-carthage.tn::bd086841-9cb6-440d-8594-3c99dc65b8f0" providerId="AD" clId="Web-{F9F49FFC-8CC8-8BA8-071C-702F0F6FE894}" dt="2021-07-29T10:47:58.079" v="564"/>
          <ac:spMkLst>
            <pc:docMk/>
            <pc:sldMk cId="3333728127" sldId="262"/>
            <ac:spMk id="25" creationId="{52B4B9D7-F359-44A2-87B4-EAFA68AA9781}"/>
          </ac:spMkLst>
        </pc:spChg>
        <pc:spChg chg="add">
          <ac:chgData name="eyaabid" userId="S::eyaabid@insat.u-carthage.tn::bd086841-9cb6-440d-8594-3c99dc65b8f0" providerId="AD" clId="Web-{F9F49FFC-8CC8-8BA8-071C-702F0F6FE894}" dt="2021-07-29T10:47:58.079" v="564"/>
          <ac:spMkLst>
            <pc:docMk/>
            <pc:sldMk cId="3333728127" sldId="262"/>
            <ac:spMk id="31" creationId="{8651CFA9-6065-4243-AC48-858E359780B1}"/>
          </ac:spMkLst>
        </pc:spChg>
        <pc:spChg chg="add">
          <ac:chgData name="eyaabid" userId="S::eyaabid@insat.u-carthage.tn::bd086841-9cb6-440d-8594-3c99dc65b8f0" providerId="AD" clId="Web-{F9F49FFC-8CC8-8BA8-071C-702F0F6FE894}" dt="2021-07-29T10:47:58.079" v="564"/>
          <ac:spMkLst>
            <pc:docMk/>
            <pc:sldMk cId="3333728127" sldId="262"/>
            <ac:spMk id="33" creationId="{37962AE0-6A1C-4B76-9D52-10E5E6D7D3BB}"/>
          </ac:spMkLst>
        </pc:spChg>
        <pc:spChg chg="add">
          <ac:chgData name="eyaabid" userId="S::eyaabid@insat.u-carthage.tn::bd086841-9cb6-440d-8594-3c99dc65b8f0" providerId="AD" clId="Web-{F9F49FFC-8CC8-8BA8-071C-702F0F6FE894}" dt="2021-07-29T10:47:58.079" v="564"/>
          <ac:spMkLst>
            <pc:docMk/>
            <pc:sldMk cId="3333728127" sldId="262"/>
            <ac:spMk id="35" creationId="{027CAEDE-D92D-4745-8749-71019415A797}"/>
          </ac:spMkLst>
        </pc:spChg>
        <pc:spChg chg="add">
          <ac:chgData name="eyaabid" userId="S::eyaabid@insat.u-carthage.tn::bd086841-9cb6-440d-8594-3c99dc65b8f0" providerId="AD" clId="Web-{F9F49FFC-8CC8-8BA8-071C-702F0F6FE894}" dt="2021-07-29T10:47:58.079" v="564"/>
          <ac:spMkLst>
            <pc:docMk/>
            <pc:sldMk cId="3333728127" sldId="262"/>
            <ac:spMk id="37" creationId="{00C96CB6-3880-40E6-A4BF-F64E7D1E4295}"/>
          </ac:spMkLst>
        </pc:spChg>
        <pc:graphicFrameChg chg="add">
          <ac:chgData name="eyaabid" userId="S::eyaabid@insat.u-carthage.tn::bd086841-9cb6-440d-8594-3c99dc65b8f0" providerId="AD" clId="Web-{F9F49FFC-8CC8-8BA8-071C-702F0F6FE894}" dt="2021-07-29T10:47:58.079" v="564"/>
          <ac:graphicFrameMkLst>
            <pc:docMk/>
            <pc:sldMk cId="3333728127" sldId="262"/>
            <ac:graphicFrameMk id="27" creationId="{8CB4CC6B-283E-4ED1-A201-C5866665EC4E}"/>
          </ac:graphicFrameMkLst>
        </pc:graphicFrameChg>
        <pc:picChg chg="add del">
          <ac:chgData name="eyaabid" userId="S::eyaabid@insat.u-carthage.tn::bd086841-9cb6-440d-8594-3c99dc65b8f0" providerId="AD" clId="Web-{F9F49FFC-8CC8-8BA8-071C-702F0F6FE894}" dt="2021-07-28T21:17:45.786" v="216"/>
          <ac:picMkLst>
            <pc:docMk/>
            <pc:sldMk cId="3333728127" sldId="262"/>
            <ac:picMk id="12" creationId="{A72D06A1-BA08-4820-BBC8-B24DDB32A376}"/>
          </ac:picMkLst>
        </pc:picChg>
        <pc:picChg chg="add del">
          <ac:chgData name="eyaabid" userId="S::eyaabid@insat.u-carthage.tn::bd086841-9cb6-440d-8594-3c99dc65b8f0" providerId="AD" clId="Web-{F9F49FFC-8CC8-8BA8-071C-702F0F6FE894}" dt="2021-07-28T21:17:45.786" v="216"/>
          <ac:picMkLst>
            <pc:docMk/>
            <pc:sldMk cId="3333728127" sldId="262"/>
            <ac:picMk id="14" creationId="{1295E665-0408-4072-94B3-49BA5ACBCBD3}"/>
          </ac:picMkLst>
        </pc:picChg>
      </pc:sldChg>
      <pc:sldChg chg="del">
        <pc:chgData name="eyaabid" userId="S::eyaabid@insat.u-carthage.tn::bd086841-9cb6-440d-8594-3c99dc65b8f0" providerId="AD" clId="Web-{F9F49FFC-8CC8-8BA8-071C-702F0F6FE894}" dt="2021-07-28T20:04:50.017" v="0"/>
        <pc:sldMkLst>
          <pc:docMk/>
          <pc:sldMk cId="688148920" sldId="263"/>
        </pc:sldMkLst>
      </pc:sldChg>
      <pc:sldChg chg="addSp delSp modSp add replId">
        <pc:chgData name="eyaabid" userId="S::eyaabid@insat.u-carthage.tn::bd086841-9cb6-440d-8594-3c99dc65b8f0" providerId="AD" clId="Web-{F9F49FFC-8CC8-8BA8-071C-702F0F6FE894}" dt="2021-07-29T09:29:00.523" v="412" actId="20577"/>
        <pc:sldMkLst>
          <pc:docMk/>
          <pc:sldMk cId="2067255499" sldId="263"/>
        </pc:sldMkLst>
        <pc:spChg chg="mod">
          <ac:chgData name="eyaabid" userId="S::eyaabid@insat.u-carthage.tn::bd086841-9cb6-440d-8594-3c99dc65b8f0" providerId="AD" clId="Web-{F9F49FFC-8CC8-8BA8-071C-702F0F6FE894}" dt="2021-07-29T09:29:00.523" v="412" actId="20577"/>
          <ac:spMkLst>
            <pc:docMk/>
            <pc:sldMk cId="2067255499" sldId="263"/>
            <ac:spMk id="2" creationId="{706982F1-BC93-458D-B982-6EEFF5E351ED}"/>
          </ac:spMkLst>
        </pc:spChg>
        <pc:spChg chg="mod">
          <ac:chgData name="eyaabid" userId="S::eyaabid@insat.u-carthage.tn::bd086841-9cb6-440d-8594-3c99dc65b8f0" providerId="AD" clId="Web-{F9F49FFC-8CC8-8BA8-071C-702F0F6FE894}" dt="2021-07-29T09:28:20.491" v="403" actId="14100"/>
          <ac:spMkLst>
            <pc:docMk/>
            <pc:sldMk cId="2067255499" sldId="263"/>
            <ac:spMk id="3" creationId="{FB29C848-8D29-4140-9CE4-D1F3F80213B0}"/>
          </ac:spMkLst>
        </pc:spChg>
        <pc:spChg chg="del">
          <ac:chgData name="eyaabid" userId="S::eyaabid@insat.u-carthage.tn::bd086841-9cb6-440d-8594-3c99dc65b8f0" providerId="AD" clId="Web-{F9F49FFC-8CC8-8BA8-071C-702F0F6FE894}" dt="2021-07-28T21:17:34.489" v="215"/>
          <ac:spMkLst>
            <pc:docMk/>
            <pc:sldMk cId="2067255499" sldId="263"/>
            <ac:spMk id="8" creationId="{8651CFA9-6065-4243-AC48-858E359780B1}"/>
          </ac:spMkLst>
        </pc:spChg>
        <pc:spChg chg="add del mod">
          <ac:chgData name="eyaabid" userId="S::eyaabid@insat.u-carthage.tn::bd086841-9cb6-440d-8594-3c99dc65b8f0" providerId="AD" clId="Web-{F9F49FFC-8CC8-8BA8-071C-702F0F6FE894}" dt="2021-07-29T09:28:32.772" v="406"/>
          <ac:spMkLst>
            <pc:docMk/>
            <pc:sldMk cId="2067255499" sldId="263"/>
            <ac:spMk id="8" creationId="{E75422CC-977F-4D9F-A527-B84D19D8994D}"/>
          </ac:spMkLst>
        </pc:spChg>
        <pc:spChg chg="add del mod">
          <ac:chgData name="eyaabid" userId="S::eyaabid@insat.u-carthage.tn::bd086841-9cb6-440d-8594-3c99dc65b8f0" providerId="AD" clId="Web-{F9F49FFC-8CC8-8BA8-071C-702F0F6FE894}" dt="2021-07-29T09:27:59.678" v="393"/>
          <ac:spMkLst>
            <pc:docMk/>
            <pc:sldMk cId="2067255499" sldId="263"/>
            <ac:spMk id="9" creationId="{E75422CC-977F-4D9F-A527-B84D19D8994D}"/>
          </ac:spMkLst>
        </pc:spChg>
        <pc:spChg chg="del">
          <ac:chgData name="eyaabid" userId="S::eyaabid@insat.u-carthage.tn::bd086841-9cb6-440d-8594-3c99dc65b8f0" providerId="AD" clId="Web-{F9F49FFC-8CC8-8BA8-071C-702F0F6FE894}" dt="2021-07-28T21:17:34.489" v="215"/>
          <ac:spMkLst>
            <pc:docMk/>
            <pc:sldMk cId="2067255499" sldId="263"/>
            <ac:spMk id="10" creationId="{37962AE0-6A1C-4B76-9D52-10E5E6D7D3BB}"/>
          </ac:spMkLst>
        </pc:spChg>
        <pc:spChg chg="add del mod">
          <ac:chgData name="eyaabid" userId="S::eyaabid@insat.u-carthage.tn::bd086841-9cb6-440d-8594-3c99dc65b8f0" providerId="AD" clId="Web-{F9F49FFC-8CC8-8BA8-071C-702F0F6FE894}" dt="2021-07-29T09:28:14.475" v="398"/>
          <ac:spMkLst>
            <pc:docMk/>
            <pc:sldMk cId="2067255499" sldId="263"/>
            <ac:spMk id="10" creationId="{E75422CC-977F-4D9F-A527-B84D19D8994D}"/>
          </ac:spMkLst>
        </pc:spChg>
        <pc:spChg chg="add">
          <ac:chgData name="eyaabid" userId="S::eyaabid@insat.u-carthage.tn::bd086841-9cb6-440d-8594-3c99dc65b8f0" providerId="AD" clId="Web-{F9F49FFC-8CC8-8BA8-071C-702F0F6FE894}" dt="2021-07-28T21:17:34.489" v="215"/>
          <ac:spMkLst>
            <pc:docMk/>
            <pc:sldMk cId="2067255499" sldId="263"/>
            <ac:spMk id="19" creationId="{8651CFA9-6065-4243-AC48-858E359780B1}"/>
          </ac:spMkLst>
        </pc:spChg>
        <pc:spChg chg="add">
          <ac:chgData name="eyaabid" userId="S::eyaabid@insat.u-carthage.tn::bd086841-9cb6-440d-8594-3c99dc65b8f0" providerId="AD" clId="Web-{F9F49FFC-8CC8-8BA8-071C-702F0F6FE894}" dt="2021-07-28T21:17:34.489" v="215"/>
          <ac:spMkLst>
            <pc:docMk/>
            <pc:sldMk cId="2067255499" sldId="263"/>
            <ac:spMk id="21" creationId="{1DA57B7B-30D9-4515-9542-FFA699A3C8E8}"/>
          </ac:spMkLst>
        </pc:spChg>
        <pc:spChg chg="add">
          <ac:chgData name="eyaabid" userId="S::eyaabid@insat.u-carthage.tn::bd086841-9cb6-440d-8594-3c99dc65b8f0" providerId="AD" clId="Web-{F9F49FFC-8CC8-8BA8-071C-702F0F6FE894}" dt="2021-07-28T21:17:34.489" v="215"/>
          <ac:spMkLst>
            <pc:docMk/>
            <pc:sldMk cId="2067255499" sldId="263"/>
            <ac:spMk id="23" creationId="{9729F241-2B1B-40E9-A72C-63955DFFF74B}"/>
          </ac:spMkLst>
        </pc:spChg>
        <pc:spChg chg="add">
          <ac:chgData name="eyaabid" userId="S::eyaabid@insat.u-carthage.tn::bd086841-9cb6-440d-8594-3c99dc65b8f0" providerId="AD" clId="Web-{F9F49FFC-8CC8-8BA8-071C-702F0F6FE894}" dt="2021-07-28T21:17:34.489" v="215"/>
          <ac:spMkLst>
            <pc:docMk/>
            <pc:sldMk cId="2067255499" sldId="263"/>
            <ac:spMk id="25" creationId="{52B4B9D7-F359-44A2-87B4-EAFA68AA9781}"/>
          </ac:spMkLst>
        </pc:spChg>
        <pc:picChg chg="del">
          <ac:chgData name="eyaabid" userId="S::eyaabid@insat.u-carthage.tn::bd086841-9cb6-440d-8594-3c99dc65b8f0" providerId="AD" clId="Web-{F9F49FFC-8CC8-8BA8-071C-702F0F6FE894}" dt="2021-07-28T21:17:34.489" v="215"/>
          <ac:picMkLst>
            <pc:docMk/>
            <pc:sldMk cId="2067255499" sldId="263"/>
            <ac:picMk id="12" creationId="{A72D06A1-BA08-4820-BBC8-B24DDB32A376}"/>
          </ac:picMkLst>
        </pc:picChg>
        <pc:picChg chg="del">
          <ac:chgData name="eyaabid" userId="S::eyaabid@insat.u-carthage.tn::bd086841-9cb6-440d-8594-3c99dc65b8f0" providerId="AD" clId="Web-{F9F49FFC-8CC8-8BA8-071C-702F0F6FE894}" dt="2021-07-28T21:17:34.489" v="215"/>
          <ac:picMkLst>
            <pc:docMk/>
            <pc:sldMk cId="2067255499" sldId="263"/>
            <ac:picMk id="14" creationId="{1295E665-0408-4072-94B3-49BA5ACBCBD3}"/>
          </ac:picMkLst>
        </pc:picChg>
      </pc:sldChg>
      <pc:sldChg chg="del">
        <pc:chgData name="eyaabid" userId="S::eyaabid@insat.u-carthage.tn::bd086841-9cb6-440d-8594-3c99dc65b8f0" providerId="AD" clId="Web-{F9F49FFC-8CC8-8BA8-071C-702F0F6FE894}" dt="2021-07-28T20:05:08.361" v="4"/>
        <pc:sldMkLst>
          <pc:docMk/>
          <pc:sldMk cId="1653840589" sldId="264"/>
        </pc:sldMkLst>
      </pc:sldChg>
      <pc:sldChg chg="addSp delSp modSp add del replId">
        <pc:chgData name="eyaabid" userId="S::eyaabid@insat.u-carthage.tn::bd086841-9cb6-440d-8594-3c99dc65b8f0" providerId="AD" clId="Web-{F9F49FFC-8CC8-8BA8-071C-702F0F6FE894}" dt="2021-07-29T09:28:36.460" v="407"/>
        <pc:sldMkLst>
          <pc:docMk/>
          <pc:sldMk cId="2552040506" sldId="264"/>
        </pc:sldMkLst>
        <pc:spChg chg="mod">
          <ac:chgData name="eyaabid" userId="S::eyaabid@insat.u-carthage.tn::bd086841-9cb6-440d-8594-3c99dc65b8f0" providerId="AD" clId="Web-{F9F49FFC-8CC8-8BA8-071C-702F0F6FE894}" dt="2021-07-29T09:27:35.333" v="385" actId="20577"/>
          <ac:spMkLst>
            <pc:docMk/>
            <pc:sldMk cId="2552040506" sldId="264"/>
            <ac:spMk id="2" creationId="{706982F1-BC93-458D-B982-6EEFF5E351ED}"/>
          </ac:spMkLst>
        </pc:spChg>
        <pc:spChg chg="del mod">
          <ac:chgData name="eyaabid" userId="S::eyaabid@insat.u-carthage.tn::bd086841-9cb6-440d-8594-3c99dc65b8f0" providerId="AD" clId="Web-{F9F49FFC-8CC8-8BA8-071C-702F0F6FE894}" dt="2021-07-29T09:27:40.740" v="386"/>
          <ac:spMkLst>
            <pc:docMk/>
            <pc:sldMk cId="2552040506" sldId="264"/>
            <ac:spMk id="3" creationId="{FB29C848-8D29-4140-9CE4-D1F3F80213B0}"/>
          </ac:spMkLst>
        </pc:spChg>
        <pc:spChg chg="add mod">
          <ac:chgData name="eyaabid" userId="S::eyaabid@insat.u-carthage.tn::bd086841-9cb6-440d-8594-3c99dc65b8f0" providerId="AD" clId="Web-{F9F49FFC-8CC8-8BA8-071C-702F0F6FE894}" dt="2021-07-29T09:27:40.740" v="386"/>
          <ac:spMkLst>
            <pc:docMk/>
            <pc:sldMk cId="2552040506" sldId="264"/>
            <ac:spMk id="5" creationId="{C1D7759D-1BD8-48EC-A4E7-40439705F2D0}"/>
          </ac:spMkLst>
        </pc:spChg>
      </pc:sldChg>
      <pc:sldChg chg="addSp delSp modSp new mod ord setBg">
        <pc:chgData name="eyaabid" userId="S::eyaabid@insat.u-carthage.tn::bd086841-9cb6-440d-8594-3c99dc65b8f0" providerId="AD" clId="Web-{F9F49FFC-8CC8-8BA8-071C-702F0F6FE894}" dt="2021-07-29T10:54:58.511" v="589"/>
        <pc:sldMkLst>
          <pc:docMk/>
          <pc:sldMk cId="1087163129" sldId="265"/>
        </pc:sldMkLst>
        <pc:spChg chg="mod">
          <ac:chgData name="eyaabid" userId="S::eyaabid@insat.u-carthage.tn::bd086841-9cb6-440d-8594-3c99dc65b8f0" providerId="AD" clId="Web-{F9F49FFC-8CC8-8BA8-071C-702F0F6FE894}" dt="2021-07-29T10:47:22.234" v="563"/>
          <ac:spMkLst>
            <pc:docMk/>
            <pc:sldMk cId="1087163129" sldId="265"/>
            <ac:spMk id="2" creationId="{0C3CBB8E-7B29-497C-A086-12D7F5AAA354}"/>
          </ac:spMkLst>
        </pc:spChg>
        <pc:spChg chg="del mod">
          <ac:chgData name="eyaabid" userId="S::eyaabid@insat.u-carthage.tn::bd086841-9cb6-440d-8594-3c99dc65b8f0" providerId="AD" clId="Web-{F9F49FFC-8CC8-8BA8-071C-702F0F6FE894}" dt="2021-07-29T10:47:22.234" v="563"/>
          <ac:spMkLst>
            <pc:docMk/>
            <pc:sldMk cId="1087163129" sldId="265"/>
            <ac:spMk id="3" creationId="{1FE8BD72-28BE-464E-88EC-E38673D9A201}"/>
          </ac:spMkLst>
        </pc:spChg>
        <pc:spChg chg="add del">
          <ac:chgData name="eyaabid" userId="S::eyaabid@insat.u-carthage.tn::bd086841-9cb6-440d-8594-3c99dc65b8f0" providerId="AD" clId="Web-{F9F49FFC-8CC8-8BA8-071C-702F0F6FE894}" dt="2021-07-29T10:47:22.234" v="563"/>
          <ac:spMkLst>
            <pc:docMk/>
            <pc:sldMk cId="1087163129" sldId="265"/>
            <ac:spMk id="8" creationId="{8651CFA9-6065-4243-AC48-858E359780B1}"/>
          </ac:spMkLst>
        </pc:spChg>
        <pc:spChg chg="add del">
          <ac:chgData name="eyaabid" userId="S::eyaabid@insat.u-carthage.tn::bd086841-9cb6-440d-8594-3c99dc65b8f0" providerId="AD" clId="Web-{F9F49FFC-8CC8-8BA8-071C-702F0F6FE894}" dt="2021-07-29T10:47:22.234" v="563"/>
          <ac:spMkLst>
            <pc:docMk/>
            <pc:sldMk cId="1087163129" sldId="265"/>
            <ac:spMk id="10" creationId="{37962AE0-6A1C-4B76-9D52-10E5E6D7D3BB}"/>
          </ac:spMkLst>
        </pc:spChg>
        <pc:spChg chg="add">
          <ac:chgData name="eyaabid" userId="S::eyaabid@insat.u-carthage.tn::bd086841-9cb6-440d-8594-3c99dc65b8f0" providerId="AD" clId="Web-{F9F49FFC-8CC8-8BA8-071C-702F0F6FE894}" dt="2021-07-29T10:47:22.234" v="563"/>
          <ac:spMkLst>
            <pc:docMk/>
            <pc:sldMk cId="1087163129" sldId="265"/>
            <ac:spMk id="20" creationId="{8651CFA9-6065-4243-AC48-858E359780B1}"/>
          </ac:spMkLst>
        </pc:spChg>
        <pc:spChg chg="add">
          <ac:chgData name="eyaabid" userId="S::eyaabid@insat.u-carthage.tn::bd086841-9cb6-440d-8594-3c99dc65b8f0" providerId="AD" clId="Web-{F9F49FFC-8CC8-8BA8-071C-702F0F6FE894}" dt="2021-07-29T10:47:22.234" v="563"/>
          <ac:spMkLst>
            <pc:docMk/>
            <pc:sldMk cId="1087163129" sldId="265"/>
            <ac:spMk id="22" creationId="{37962AE0-6A1C-4B76-9D52-10E5E6D7D3BB}"/>
          </ac:spMkLst>
        </pc:spChg>
        <pc:spChg chg="add">
          <ac:chgData name="eyaabid" userId="S::eyaabid@insat.u-carthage.tn::bd086841-9cb6-440d-8594-3c99dc65b8f0" providerId="AD" clId="Web-{F9F49FFC-8CC8-8BA8-071C-702F0F6FE894}" dt="2021-07-29T10:47:22.234" v="563"/>
          <ac:spMkLst>
            <pc:docMk/>
            <pc:sldMk cId="1087163129" sldId="265"/>
            <ac:spMk id="24" creationId="{027CAEDE-D92D-4745-8749-71019415A797}"/>
          </ac:spMkLst>
        </pc:spChg>
        <pc:spChg chg="add">
          <ac:chgData name="eyaabid" userId="S::eyaabid@insat.u-carthage.tn::bd086841-9cb6-440d-8594-3c99dc65b8f0" providerId="AD" clId="Web-{F9F49FFC-8CC8-8BA8-071C-702F0F6FE894}" dt="2021-07-29T10:47:22.234" v="563"/>
          <ac:spMkLst>
            <pc:docMk/>
            <pc:sldMk cId="1087163129" sldId="265"/>
            <ac:spMk id="26" creationId="{00C96CB6-3880-40E6-A4BF-F64E7D1E4295}"/>
          </ac:spMkLst>
        </pc:spChg>
        <pc:graphicFrameChg chg="add">
          <ac:chgData name="eyaabid" userId="S::eyaabid@insat.u-carthage.tn::bd086841-9cb6-440d-8594-3c99dc65b8f0" providerId="AD" clId="Web-{F9F49FFC-8CC8-8BA8-071C-702F0F6FE894}" dt="2021-07-29T10:47:22.234" v="563"/>
          <ac:graphicFrameMkLst>
            <pc:docMk/>
            <pc:sldMk cId="1087163129" sldId="265"/>
            <ac:graphicFrameMk id="16" creationId="{91A01B1A-6447-48F7-A1ED-03E94C9BA564}"/>
          </ac:graphicFrameMkLst>
        </pc:graphicFrameChg>
        <pc:picChg chg="add del">
          <ac:chgData name="eyaabid" userId="S::eyaabid@insat.u-carthage.tn::bd086841-9cb6-440d-8594-3c99dc65b8f0" providerId="AD" clId="Web-{F9F49FFC-8CC8-8BA8-071C-702F0F6FE894}" dt="2021-07-29T10:47:22.234" v="563"/>
          <ac:picMkLst>
            <pc:docMk/>
            <pc:sldMk cId="1087163129" sldId="265"/>
            <ac:picMk id="12" creationId="{A72D06A1-BA08-4820-BBC8-B24DDB32A376}"/>
          </ac:picMkLst>
        </pc:picChg>
        <pc:picChg chg="add del">
          <ac:chgData name="eyaabid" userId="S::eyaabid@insat.u-carthage.tn::bd086841-9cb6-440d-8594-3c99dc65b8f0" providerId="AD" clId="Web-{F9F49FFC-8CC8-8BA8-071C-702F0F6FE894}" dt="2021-07-29T10:47:22.234" v="563"/>
          <ac:picMkLst>
            <pc:docMk/>
            <pc:sldMk cId="1087163129" sldId="265"/>
            <ac:picMk id="14" creationId="{1295E665-0408-4072-94B3-49BA5ACBCBD3}"/>
          </ac:picMkLst>
        </pc:picChg>
      </pc:sldChg>
      <pc:sldChg chg="del">
        <pc:chgData name="eyaabid" userId="S::eyaabid@insat.u-carthage.tn::bd086841-9cb6-440d-8594-3c99dc65b8f0" providerId="AD" clId="Web-{F9F49FFC-8CC8-8BA8-071C-702F0F6FE894}" dt="2021-07-28T20:05:10.798" v="5"/>
        <pc:sldMkLst>
          <pc:docMk/>
          <pc:sldMk cId="2538558809" sldId="265"/>
        </pc:sldMkLst>
      </pc:sldChg>
      <pc:sldChg chg="del">
        <pc:chgData name="eyaabid" userId="S::eyaabid@insat.u-carthage.tn::bd086841-9cb6-440d-8594-3c99dc65b8f0" providerId="AD" clId="Web-{F9F49FFC-8CC8-8BA8-071C-702F0F6FE894}" dt="2021-07-28T20:05:13.955" v="6"/>
        <pc:sldMkLst>
          <pc:docMk/>
          <pc:sldMk cId="893571963" sldId="266"/>
        </pc:sldMkLst>
      </pc:sldChg>
      <pc:sldChg chg="addSp delSp modSp new mod setBg">
        <pc:chgData name="eyaabid" userId="S::eyaabid@insat.u-carthage.tn::bd086841-9cb6-440d-8594-3c99dc65b8f0" providerId="AD" clId="Web-{F9F49FFC-8CC8-8BA8-071C-702F0F6FE894}" dt="2021-07-29T11:10:39.315" v="683" actId="20577"/>
        <pc:sldMkLst>
          <pc:docMk/>
          <pc:sldMk cId="3690788505" sldId="266"/>
        </pc:sldMkLst>
        <pc:spChg chg="mod">
          <ac:chgData name="eyaabid" userId="S::eyaabid@insat.u-carthage.tn::bd086841-9cb6-440d-8594-3c99dc65b8f0" providerId="AD" clId="Web-{F9F49FFC-8CC8-8BA8-071C-702F0F6FE894}" dt="2021-07-29T11:10:39.315" v="683" actId="20577"/>
          <ac:spMkLst>
            <pc:docMk/>
            <pc:sldMk cId="3690788505" sldId="266"/>
            <ac:spMk id="2" creationId="{A9ECB98A-CA61-40AF-B132-639313B88615}"/>
          </ac:spMkLst>
        </pc:spChg>
        <pc:spChg chg="add del mod">
          <ac:chgData name="eyaabid" userId="S::eyaabid@insat.u-carthage.tn::bd086841-9cb6-440d-8594-3c99dc65b8f0" providerId="AD" clId="Web-{F9F49FFC-8CC8-8BA8-071C-702F0F6FE894}" dt="2021-07-29T10:59:14.439" v="612"/>
          <ac:spMkLst>
            <pc:docMk/>
            <pc:sldMk cId="3690788505" sldId="266"/>
            <ac:spMk id="3" creationId="{D9EB13F6-DCF1-4E5E-80B6-B31A472EC2EF}"/>
          </ac:spMkLst>
        </pc:spChg>
        <pc:spChg chg="add del mod">
          <ac:chgData name="eyaabid" userId="S::eyaabid@insat.u-carthage.tn::bd086841-9cb6-440d-8594-3c99dc65b8f0" providerId="AD" clId="Web-{F9F49FFC-8CC8-8BA8-071C-702F0F6FE894}" dt="2021-07-29T09:24:32.142" v="357"/>
          <ac:spMkLst>
            <pc:docMk/>
            <pc:sldMk cId="3690788505" sldId="266"/>
            <ac:spMk id="5" creationId="{434AC4A4-5BB8-4DED-BDC6-69DBD20D9663}"/>
          </ac:spMkLst>
        </pc:spChg>
        <pc:spChg chg="add del mod">
          <ac:chgData name="eyaabid" userId="S::eyaabid@insat.u-carthage.tn::bd086841-9cb6-440d-8594-3c99dc65b8f0" providerId="AD" clId="Web-{F9F49FFC-8CC8-8BA8-071C-702F0F6FE894}" dt="2021-07-29T09:24:43.751" v="359"/>
          <ac:spMkLst>
            <pc:docMk/>
            <pc:sldMk cId="3690788505" sldId="266"/>
            <ac:spMk id="7" creationId="{5B283488-F56D-4662-8DFC-4E173E785A50}"/>
          </ac:spMkLst>
        </pc:spChg>
        <pc:spChg chg="add del">
          <ac:chgData name="eyaabid" userId="S::eyaabid@insat.u-carthage.tn::bd086841-9cb6-440d-8594-3c99dc65b8f0" providerId="AD" clId="Web-{F9F49FFC-8CC8-8BA8-071C-702F0F6FE894}" dt="2021-07-29T10:59:14.439" v="612"/>
          <ac:spMkLst>
            <pc:docMk/>
            <pc:sldMk cId="3690788505" sldId="266"/>
            <ac:spMk id="8" creationId="{8651CFA9-6065-4243-AC48-858E359780B1}"/>
          </ac:spMkLst>
        </pc:spChg>
        <pc:spChg chg="add del">
          <ac:chgData name="eyaabid" userId="S::eyaabid@insat.u-carthage.tn::bd086841-9cb6-440d-8594-3c99dc65b8f0" providerId="AD" clId="Web-{F9F49FFC-8CC8-8BA8-071C-702F0F6FE894}" dt="2021-07-29T10:59:14.439" v="612"/>
          <ac:spMkLst>
            <pc:docMk/>
            <pc:sldMk cId="3690788505" sldId="266"/>
            <ac:spMk id="10" creationId="{37962AE0-6A1C-4B76-9D52-10E5E6D7D3BB}"/>
          </ac:spMkLst>
        </pc:spChg>
        <pc:spChg chg="add del mod">
          <ac:chgData name="eyaabid" userId="S::eyaabid@insat.u-carthage.tn::bd086841-9cb6-440d-8594-3c99dc65b8f0" providerId="AD" clId="Web-{F9F49FFC-8CC8-8BA8-071C-702F0F6FE894}" dt="2021-07-29T09:25:54.222" v="368"/>
          <ac:spMkLst>
            <pc:docMk/>
            <pc:sldMk cId="3690788505" sldId="266"/>
            <ac:spMk id="13" creationId="{10A8A15C-1B6A-445B-ADDC-2CCD578D1E26}"/>
          </ac:spMkLst>
        </pc:spChg>
        <pc:spChg chg="add">
          <ac:chgData name="eyaabid" userId="S::eyaabid@insat.u-carthage.tn::bd086841-9cb6-440d-8594-3c99dc65b8f0" providerId="AD" clId="Web-{F9F49FFC-8CC8-8BA8-071C-702F0F6FE894}" dt="2021-07-29T10:59:14.439" v="612"/>
          <ac:spMkLst>
            <pc:docMk/>
            <pc:sldMk cId="3690788505" sldId="266"/>
            <ac:spMk id="20" creationId="{8651CFA9-6065-4243-AC48-858E359780B1}"/>
          </ac:spMkLst>
        </pc:spChg>
        <pc:spChg chg="add">
          <ac:chgData name="eyaabid" userId="S::eyaabid@insat.u-carthage.tn::bd086841-9cb6-440d-8594-3c99dc65b8f0" providerId="AD" clId="Web-{F9F49FFC-8CC8-8BA8-071C-702F0F6FE894}" dt="2021-07-29T10:59:14.439" v="612"/>
          <ac:spMkLst>
            <pc:docMk/>
            <pc:sldMk cId="3690788505" sldId="266"/>
            <ac:spMk id="22" creationId="{37962AE0-6A1C-4B76-9D52-10E5E6D7D3BB}"/>
          </ac:spMkLst>
        </pc:spChg>
        <pc:graphicFrameChg chg="add">
          <ac:chgData name="eyaabid" userId="S::eyaabid@insat.u-carthage.tn::bd086841-9cb6-440d-8594-3c99dc65b8f0" providerId="AD" clId="Web-{F9F49FFC-8CC8-8BA8-071C-702F0F6FE894}" dt="2021-07-29T10:59:14.439" v="612"/>
          <ac:graphicFrameMkLst>
            <pc:docMk/>
            <pc:sldMk cId="3690788505" sldId="266"/>
            <ac:graphicFrameMk id="16" creationId="{A41F18E4-6EDB-4775-94A7-6FC9F8767A56}"/>
          </ac:graphicFrameMkLst>
        </pc:graphicFrameChg>
        <pc:picChg chg="add del">
          <ac:chgData name="eyaabid" userId="S::eyaabid@insat.u-carthage.tn::bd086841-9cb6-440d-8594-3c99dc65b8f0" providerId="AD" clId="Web-{F9F49FFC-8CC8-8BA8-071C-702F0F6FE894}" dt="2021-07-29T10:59:14.439" v="612"/>
          <ac:picMkLst>
            <pc:docMk/>
            <pc:sldMk cId="3690788505" sldId="266"/>
            <ac:picMk id="12" creationId="{A72D06A1-BA08-4820-BBC8-B24DDB32A376}"/>
          </ac:picMkLst>
        </pc:picChg>
        <pc:picChg chg="add del">
          <ac:chgData name="eyaabid" userId="S::eyaabid@insat.u-carthage.tn::bd086841-9cb6-440d-8594-3c99dc65b8f0" providerId="AD" clId="Web-{F9F49FFC-8CC8-8BA8-071C-702F0F6FE894}" dt="2021-07-29T10:59:14.439" v="612"/>
          <ac:picMkLst>
            <pc:docMk/>
            <pc:sldMk cId="3690788505" sldId="266"/>
            <ac:picMk id="14" creationId="{1295E665-0408-4072-94B3-49BA5ACBCBD3}"/>
          </ac:picMkLst>
        </pc:picChg>
        <pc:picChg chg="add">
          <ac:chgData name="eyaabid" userId="S::eyaabid@insat.u-carthage.tn::bd086841-9cb6-440d-8594-3c99dc65b8f0" providerId="AD" clId="Web-{F9F49FFC-8CC8-8BA8-071C-702F0F6FE894}" dt="2021-07-29T10:59:14.439" v="612"/>
          <ac:picMkLst>
            <pc:docMk/>
            <pc:sldMk cId="3690788505" sldId="266"/>
            <ac:picMk id="24" creationId="{A72D06A1-BA08-4820-BBC8-B24DDB32A376}"/>
          </ac:picMkLst>
        </pc:picChg>
        <pc:picChg chg="add">
          <ac:chgData name="eyaabid" userId="S::eyaabid@insat.u-carthage.tn::bd086841-9cb6-440d-8594-3c99dc65b8f0" providerId="AD" clId="Web-{F9F49FFC-8CC8-8BA8-071C-702F0F6FE894}" dt="2021-07-29T10:59:14.439" v="612"/>
          <ac:picMkLst>
            <pc:docMk/>
            <pc:sldMk cId="3690788505" sldId="266"/>
            <ac:picMk id="26" creationId="{1295E665-0408-4072-94B3-49BA5ACBCBD3}"/>
          </ac:picMkLst>
        </pc:picChg>
      </pc:sldChg>
      <pc:sldChg chg="addSp delSp modSp add ord replId">
        <pc:chgData name="eyaabid" userId="S::eyaabid@insat.u-carthage.tn::bd086841-9cb6-440d-8594-3c99dc65b8f0" providerId="AD" clId="Web-{F9F49FFC-8CC8-8BA8-071C-702F0F6FE894}" dt="2021-07-29T10:54:09.978" v="588"/>
        <pc:sldMkLst>
          <pc:docMk/>
          <pc:sldMk cId="24638971" sldId="267"/>
        </pc:sldMkLst>
        <pc:spChg chg="mod">
          <ac:chgData name="eyaabid" userId="S::eyaabid@insat.u-carthage.tn::bd086841-9cb6-440d-8594-3c99dc65b8f0" providerId="AD" clId="Web-{F9F49FFC-8CC8-8BA8-071C-702F0F6FE894}" dt="2021-07-29T10:54:09.978" v="588"/>
          <ac:spMkLst>
            <pc:docMk/>
            <pc:sldMk cId="24638971" sldId="267"/>
            <ac:spMk id="2" creationId="{0C3CBB8E-7B29-497C-A086-12D7F5AAA354}"/>
          </ac:spMkLst>
        </pc:spChg>
        <pc:spChg chg="del mod">
          <ac:chgData name="eyaabid" userId="S::eyaabid@insat.u-carthage.tn::bd086841-9cb6-440d-8594-3c99dc65b8f0" providerId="AD" clId="Web-{F9F49FFC-8CC8-8BA8-071C-702F0F6FE894}" dt="2021-07-29T10:54:09.978" v="588"/>
          <ac:spMkLst>
            <pc:docMk/>
            <pc:sldMk cId="24638971" sldId="267"/>
            <ac:spMk id="3" creationId="{1FE8BD72-28BE-464E-88EC-E38673D9A201}"/>
          </ac:spMkLst>
        </pc:spChg>
        <pc:spChg chg="del">
          <ac:chgData name="eyaabid" userId="S::eyaabid@insat.u-carthage.tn::bd086841-9cb6-440d-8594-3c99dc65b8f0" providerId="AD" clId="Web-{F9F49FFC-8CC8-8BA8-071C-702F0F6FE894}" dt="2021-07-29T10:54:09.978" v="588"/>
          <ac:spMkLst>
            <pc:docMk/>
            <pc:sldMk cId="24638971" sldId="267"/>
            <ac:spMk id="8" creationId="{8651CFA9-6065-4243-AC48-858E359780B1}"/>
          </ac:spMkLst>
        </pc:spChg>
        <pc:spChg chg="del">
          <ac:chgData name="eyaabid" userId="S::eyaabid@insat.u-carthage.tn::bd086841-9cb6-440d-8594-3c99dc65b8f0" providerId="AD" clId="Web-{F9F49FFC-8CC8-8BA8-071C-702F0F6FE894}" dt="2021-07-29T10:54:09.978" v="588"/>
          <ac:spMkLst>
            <pc:docMk/>
            <pc:sldMk cId="24638971" sldId="267"/>
            <ac:spMk id="10" creationId="{37962AE0-6A1C-4B76-9D52-10E5E6D7D3BB}"/>
          </ac:spMkLst>
        </pc:spChg>
        <pc:spChg chg="add">
          <ac:chgData name="eyaabid" userId="S::eyaabid@insat.u-carthage.tn::bd086841-9cb6-440d-8594-3c99dc65b8f0" providerId="AD" clId="Web-{F9F49FFC-8CC8-8BA8-071C-702F0F6FE894}" dt="2021-07-29T10:54:09.978" v="588"/>
          <ac:spMkLst>
            <pc:docMk/>
            <pc:sldMk cId="24638971" sldId="267"/>
            <ac:spMk id="20" creationId="{43A9B7B3-F171-4C25-99FC-C54250F0649B}"/>
          </ac:spMkLst>
        </pc:spChg>
        <pc:spChg chg="add">
          <ac:chgData name="eyaabid" userId="S::eyaabid@insat.u-carthage.tn::bd086841-9cb6-440d-8594-3c99dc65b8f0" providerId="AD" clId="Web-{F9F49FFC-8CC8-8BA8-071C-702F0F6FE894}" dt="2021-07-29T10:54:09.978" v="588"/>
          <ac:spMkLst>
            <pc:docMk/>
            <pc:sldMk cId="24638971" sldId="267"/>
            <ac:spMk id="22" creationId="{D2D5C7C5-9C27-4A61-9F57-1857D45320FD}"/>
          </ac:spMkLst>
        </pc:spChg>
        <pc:spChg chg="add">
          <ac:chgData name="eyaabid" userId="S::eyaabid@insat.u-carthage.tn::bd086841-9cb6-440d-8594-3c99dc65b8f0" providerId="AD" clId="Web-{F9F49FFC-8CC8-8BA8-071C-702F0F6FE894}" dt="2021-07-29T10:54:09.978" v="588"/>
          <ac:spMkLst>
            <pc:docMk/>
            <pc:sldMk cId="24638971" sldId="267"/>
            <ac:spMk id="24" creationId="{84B9546E-20BE-462C-8BE8-4EBDB46F8651}"/>
          </ac:spMkLst>
        </pc:spChg>
        <pc:spChg chg="add">
          <ac:chgData name="eyaabid" userId="S::eyaabid@insat.u-carthage.tn::bd086841-9cb6-440d-8594-3c99dc65b8f0" providerId="AD" clId="Web-{F9F49FFC-8CC8-8BA8-071C-702F0F6FE894}" dt="2021-07-29T10:54:09.978" v="588"/>
          <ac:spMkLst>
            <pc:docMk/>
            <pc:sldMk cId="24638971" sldId="267"/>
            <ac:spMk id="26" creationId="{DFE5D2E8-C366-48AC-97AE-18C67E4EF969}"/>
          </ac:spMkLst>
        </pc:spChg>
        <pc:graphicFrameChg chg="add">
          <ac:chgData name="eyaabid" userId="S::eyaabid@insat.u-carthage.tn::bd086841-9cb6-440d-8594-3c99dc65b8f0" providerId="AD" clId="Web-{F9F49FFC-8CC8-8BA8-071C-702F0F6FE894}" dt="2021-07-29T10:54:09.978" v="588"/>
          <ac:graphicFrameMkLst>
            <pc:docMk/>
            <pc:sldMk cId="24638971" sldId="267"/>
            <ac:graphicFrameMk id="16" creationId="{27AE5979-E63F-468B-9E97-4CABAB26C9BC}"/>
          </ac:graphicFrameMkLst>
        </pc:graphicFrameChg>
        <pc:picChg chg="del">
          <ac:chgData name="eyaabid" userId="S::eyaabid@insat.u-carthage.tn::bd086841-9cb6-440d-8594-3c99dc65b8f0" providerId="AD" clId="Web-{F9F49FFC-8CC8-8BA8-071C-702F0F6FE894}" dt="2021-07-29T10:54:09.978" v="588"/>
          <ac:picMkLst>
            <pc:docMk/>
            <pc:sldMk cId="24638971" sldId="267"/>
            <ac:picMk id="12" creationId="{A72D06A1-BA08-4820-BBC8-B24DDB32A376}"/>
          </ac:picMkLst>
        </pc:picChg>
        <pc:picChg chg="del">
          <ac:chgData name="eyaabid" userId="S::eyaabid@insat.u-carthage.tn::bd086841-9cb6-440d-8594-3c99dc65b8f0" providerId="AD" clId="Web-{F9F49FFC-8CC8-8BA8-071C-702F0F6FE894}" dt="2021-07-29T10:54:09.978" v="588"/>
          <ac:picMkLst>
            <pc:docMk/>
            <pc:sldMk cId="24638971" sldId="267"/>
            <ac:picMk id="14" creationId="{1295E665-0408-4072-94B3-49BA5ACBCBD3}"/>
          </ac:picMkLst>
        </pc:picChg>
      </pc:sldChg>
      <pc:sldChg chg="addSp delSp modSp new del">
        <pc:chgData name="eyaabid" userId="S::eyaabid@insat.u-carthage.tn::bd086841-9cb6-440d-8594-3c99dc65b8f0" providerId="AD" clId="Web-{F9F49FFC-8CC8-8BA8-071C-702F0F6FE894}" dt="2021-07-29T09:39:06.037" v="466"/>
        <pc:sldMkLst>
          <pc:docMk/>
          <pc:sldMk cId="3452397044" sldId="268"/>
        </pc:sldMkLst>
        <pc:spChg chg="del">
          <ac:chgData name="eyaabid" userId="S::eyaabid@insat.u-carthage.tn::bd086841-9cb6-440d-8594-3c99dc65b8f0" providerId="AD" clId="Web-{F9F49FFC-8CC8-8BA8-071C-702F0F6FE894}" dt="2021-07-29T09:32:13.074" v="431"/>
          <ac:spMkLst>
            <pc:docMk/>
            <pc:sldMk cId="3452397044" sldId="268"/>
            <ac:spMk id="2" creationId="{F3D7CF59-2739-4CAC-AD61-D9826E3E4F93}"/>
          </ac:spMkLst>
        </pc:spChg>
        <pc:spChg chg="del">
          <ac:chgData name="eyaabid" userId="S::eyaabid@insat.u-carthage.tn::bd086841-9cb6-440d-8594-3c99dc65b8f0" providerId="AD" clId="Web-{F9F49FFC-8CC8-8BA8-071C-702F0F6FE894}" dt="2021-07-29T09:31:05.870" v="416"/>
          <ac:spMkLst>
            <pc:docMk/>
            <pc:sldMk cId="3452397044" sldId="268"/>
            <ac:spMk id="3" creationId="{E946721E-32FF-4C42-8A1C-74A672C22579}"/>
          </ac:spMkLst>
        </pc:spChg>
        <pc:spChg chg="add del mod">
          <ac:chgData name="eyaabid" userId="S::eyaabid@insat.u-carthage.tn::bd086841-9cb6-440d-8594-3c99dc65b8f0" providerId="AD" clId="Web-{F9F49FFC-8CC8-8BA8-071C-702F0F6FE894}" dt="2021-07-29T09:35:10.938" v="435"/>
          <ac:spMkLst>
            <pc:docMk/>
            <pc:sldMk cId="3452397044" sldId="268"/>
            <ac:spMk id="7" creationId="{540EC70B-BFC2-4D67-8C7C-807FFB01C695}"/>
          </ac:spMkLst>
        </pc:spChg>
        <pc:spChg chg="add mod">
          <ac:chgData name="eyaabid" userId="S::eyaabid@insat.u-carthage.tn::bd086841-9cb6-440d-8594-3c99dc65b8f0" providerId="AD" clId="Web-{F9F49FFC-8CC8-8BA8-071C-702F0F6FE894}" dt="2021-07-29T09:36:00.455" v="443"/>
          <ac:spMkLst>
            <pc:docMk/>
            <pc:sldMk cId="3452397044" sldId="268"/>
            <ac:spMk id="10" creationId="{23B943E4-7101-4B05-BFE7-EAF8765D0599}"/>
          </ac:spMkLst>
        </pc:spChg>
        <pc:picChg chg="add del mod ord">
          <ac:chgData name="eyaabid" userId="S::eyaabid@insat.u-carthage.tn::bd086841-9cb6-440d-8594-3c99dc65b8f0" providerId="AD" clId="Web-{F9F49FFC-8CC8-8BA8-071C-702F0F6FE894}" dt="2021-07-29T09:32:07.387" v="429"/>
          <ac:picMkLst>
            <pc:docMk/>
            <pc:sldMk cId="3452397044" sldId="268"/>
            <ac:picMk id="4" creationId="{5A4BBDCA-AC42-4332-AC1F-35E3A46D254E}"/>
          </ac:picMkLst>
        </pc:picChg>
        <pc:picChg chg="add del mod">
          <ac:chgData name="eyaabid" userId="S::eyaabid@insat.u-carthage.tn::bd086841-9cb6-440d-8594-3c99dc65b8f0" providerId="AD" clId="Web-{F9F49FFC-8CC8-8BA8-071C-702F0F6FE894}" dt="2021-07-29T09:35:39.892" v="438"/>
          <ac:picMkLst>
            <pc:docMk/>
            <pc:sldMk cId="3452397044" sldId="268"/>
            <ac:picMk id="5" creationId="{9EFED696-C6F0-41E2-9DB2-D320C55FC8CD}"/>
          </ac:picMkLst>
        </pc:picChg>
        <pc:picChg chg="add del mod ord">
          <ac:chgData name="eyaabid" userId="S::eyaabid@insat.u-carthage.tn::bd086841-9cb6-440d-8594-3c99dc65b8f0" providerId="AD" clId="Web-{F9F49FFC-8CC8-8BA8-071C-702F0F6FE894}" dt="2021-07-29T09:36:00.455" v="443"/>
          <ac:picMkLst>
            <pc:docMk/>
            <pc:sldMk cId="3452397044" sldId="268"/>
            <ac:picMk id="8" creationId="{09D5DC6D-F543-4013-B8B6-A722DE85DE0B}"/>
          </ac:picMkLst>
        </pc:picChg>
      </pc:sldChg>
      <pc:sldChg chg="addSp delSp modSp new ord">
        <pc:chgData name="eyaabid" userId="S::eyaabid@insat.u-carthage.tn::bd086841-9cb6-440d-8594-3c99dc65b8f0" providerId="AD" clId="Web-{F9F49FFC-8CC8-8BA8-071C-702F0F6FE894}" dt="2021-07-29T09:43:28.450" v="467" actId="1076"/>
        <pc:sldMkLst>
          <pc:docMk/>
          <pc:sldMk cId="1410519274" sldId="269"/>
        </pc:sldMkLst>
        <pc:spChg chg="del">
          <ac:chgData name="eyaabid" userId="S::eyaabid@insat.u-carthage.tn::bd086841-9cb6-440d-8594-3c99dc65b8f0" providerId="AD" clId="Web-{F9F49FFC-8CC8-8BA8-071C-702F0F6FE894}" dt="2021-07-29T09:37:19.004" v="455"/>
          <ac:spMkLst>
            <pc:docMk/>
            <pc:sldMk cId="1410519274" sldId="269"/>
            <ac:spMk id="2" creationId="{571ECB2A-2C5E-4FA4-B950-D7E4D86077A9}"/>
          </ac:spMkLst>
        </pc:spChg>
        <pc:spChg chg="mod">
          <ac:chgData name="eyaabid" userId="S::eyaabid@insat.u-carthage.tn::bd086841-9cb6-440d-8594-3c99dc65b8f0" providerId="AD" clId="Web-{F9F49FFC-8CC8-8BA8-071C-702F0F6FE894}" dt="2021-07-29T09:38:16.974" v="463" actId="20577"/>
          <ac:spMkLst>
            <pc:docMk/>
            <pc:sldMk cId="1410519274" sldId="269"/>
            <ac:spMk id="3" creationId="{87C24719-3730-4DA2-B254-79453F4F2F88}"/>
          </ac:spMkLst>
        </pc:spChg>
        <pc:spChg chg="del">
          <ac:chgData name="eyaabid" userId="S::eyaabid@insat.u-carthage.tn::bd086841-9cb6-440d-8594-3c99dc65b8f0" providerId="AD" clId="Web-{F9F49FFC-8CC8-8BA8-071C-702F0F6FE894}" dt="2021-07-29T09:35:47.876" v="439"/>
          <ac:spMkLst>
            <pc:docMk/>
            <pc:sldMk cId="1410519274" sldId="269"/>
            <ac:spMk id="4" creationId="{136C33DB-C89C-485D-BA91-DEFD59859CC6}"/>
          </ac:spMkLst>
        </pc:spChg>
        <pc:spChg chg="mod">
          <ac:chgData name="eyaabid" userId="S::eyaabid@insat.u-carthage.tn::bd086841-9cb6-440d-8594-3c99dc65b8f0" providerId="AD" clId="Web-{F9F49FFC-8CC8-8BA8-071C-702F0F6FE894}" dt="2021-07-29T09:38:22.724" v="465" actId="20577"/>
          <ac:spMkLst>
            <pc:docMk/>
            <pc:sldMk cId="1410519274" sldId="269"/>
            <ac:spMk id="5" creationId="{32FE8506-1D0C-45E9-A96A-627F599B8CB2}"/>
          </ac:spMkLst>
        </pc:spChg>
        <pc:spChg chg="del">
          <ac:chgData name="eyaabid" userId="S::eyaabid@insat.u-carthage.tn::bd086841-9cb6-440d-8594-3c99dc65b8f0" providerId="AD" clId="Web-{F9F49FFC-8CC8-8BA8-071C-702F0F6FE894}" dt="2021-07-29T09:36:06.955" v="444"/>
          <ac:spMkLst>
            <pc:docMk/>
            <pc:sldMk cId="1410519274" sldId="269"/>
            <ac:spMk id="6" creationId="{E37FE604-187B-45C3-A009-4B27A27BB03E}"/>
          </ac:spMkLst>
        </pc:spChg>
        <pc:picChg chg="add mod ord">
          <ac:chgData name="eyaabid" userId="S::eyaabid@insat.u-carthage.tn::bd086841-9cb6-440d-8594-3c99dc65b8f0" providerId="AD" clId="Web-{F9F49FFC-8CC8-8BA8-071C-702F0F6FE894}" dt="2021-07-29T09:43:28.450" v="467" actId="1076"/>
          <ac:picMkLst>
            <pc:docMk/>
            <pc:sldMk cId="1410519274" sldId="269"/>
            <ac:picMk id="7" creationId="{8E05315B-5431-45AC-B1F9-58458C2DEB57}"/>
          </ac:picMkLst>
        </pc:picChg>
        <pc:picChg chg="add mod ord">
          <ac:chgData name="eyaabid" userId="S::eyaabid@insat.u-carthage.tn::bd086841-9cb6-440d-8594-3c99dc65b8f0" providerId="AD" clId="Web-{F9F49FFC-8CC8-8BA8-071C-702F0F6FE894}" dt="2021-07-29T09:37:51.317" v="461" actId="1076"/>
          <ac:picMkLst>
            <pc:docMk/>
            <pc:sldMk cId="1410519274" sldId="269"/>
            <ac:picMk id="8" creationId="{7A7C14EC-FB9C-46EB-9C82-CB833C81EEFC}"/>
          </ac:picMkLst>
        </pc:picChg>
        <pc:picChg chg="add del mod">
          <ac:chgData name="eyaabid" userId="S::eyaabid@insat.u-carthage.tn::bd086841-9cb6-440d-8594-3c99dc65b8f0" providerId="AD" clId="Web-{F9F49FFC-8CC8-8BA8-071C-702F0F6FE894}" dt="2021-07-29T09:36:28.752" v="451"/>
          <ac:picMkLst>
            <pc:docMk/>
            <pc:sldMk cId="1410519274" sldId="269"/>
            <ac:picMk id="9" creationId="{3D9970F2-3CCB-41FE-B807-9A12312BCC21}"/>
          </ac:picMkLst>
        </pc:picChg>
      </pc:sldChg>
      <pc:sldChg chg="addSp delSp modSp new mod setBg">
        <pc:chgData name="eyaabid" userId="S::eyaabid@insat.u-carthage.tn::bd086841-9cb6-440d-8594-3c99dc65b8f0" providerId="AD" clId="Web-{F9F49FFC-8CC8-8BA8-071C-702F0F6FE894}" dt="2021-07-29T11:12:24.286" v="718" actId="14100"/>
        <pc:sldMkLst>
          <pc:docMk/>
          <pc:sldMk cId="3178434406" sldId="270"/>
        </pc:sldMkLst>
        <pc:spChg chg="mod">
          <ac:chgData name="eyaabid" userId="S::eyaabid@insat.u-carthage.tn::bd086841-9cb6-440d-8594-3c99dc65b8f0" providerId="AD" clId="Web-{F9F49FFC-8CC8-8BA8-071C-702F0F6FE894}" dt="2021-07-29T11:12:24.286" v="718" actId="14100"/>
          <ac:spMkLst>
            <pc:docMk/>
            <pc:sldMk cId="3178434406" sldId="270"/>
            <ac:spMk id="2" creationId="{14E03736-2937-40AB-BC22-95ADF56B7656}"/>
          </ac:spMkLst>
        </pc:spChg>
        <pc:spChg chg="del mod">
          <ac:chgData name="eyaabid" userId="S::eyaabid@insat.u-carthage.tn::bd086841-9cb6-440d-8594-3c99dc65b8f0" providerId="AD" clId="Web-{F9F49FFC-8CC8-8BA8-071C-702F0F6FE894}" dt="2021-07-29T10:49:13.393" v="569"/>
          <ac:spMkLst>
            <pc:docMk/>
            <pc:sldMk cId="3178434406" sldId="270"/>
            <ac:spMk id="3" creationId="{6A8F4D75-0B06-4C85-91E0-F4834EB067E8}"/>
          </ac:spMkLst>
        </pc:spChg>
        <pc:spChg chg="add del">
          <ac:chgData name="eyaabid" userId="S::eyaabid@insat.u-carthage.tn::bd086841-9cb6-440d-8594-3c99dc65b8f0" providerId="AD" clId="Web-{F9F49FFC-8CC8-8BA8-071C-702F0F6FE894}" dt="2021-07-29T10:49:13.393" v="569"/>
          <ac:spMkLst>
            <pc:docMk/>
            <pc:sldMk cId="3178434406" sldId="270"/>
            <ac:spMk id="8" creationId="{8651CFA9-6065-4243-AC48-858E359780B1}"/>
          </ac:spMkLst>
        </pc:spChg>
        <pc:spChg chg="add del">
          <ac:chgData name="eyaabid" userId="S::eyaabid@insat.u-carthage.tn::bd086841-9cb6-440d-8594-3c99dc65b8f0" providerId="AD" clId="Web-{F9F49FFC-8CC8-8BA8-071C-702F0F6FE894}" dt="2021-07-29T10:49:13.393" v="569"/>
          <ac:spMkLst>
            <pc:docMk/>
            <pc:sldMk cId="3178434406" sldId="270"/>
            <ac:spMk id="10" creationId="{1DA57B7B-30D9-4515-9542-FFA699A3C8E8}"/>
          </ac:spMkLst>
        </pc:spChg>
        <pc:spChg chg="add del">
          <ac:chgData name="eyaabid" userId="S::eyaabid@insat.u-carthage.tn::bd086841-9cb6-440d-8594-3c99dc65b8f0" providerId="AD" clId="Web-{F9F49FFC-8CC8-8BA8-071C-702F0F6FE894}" dt="2021-07-29T10:49:13.393" v="569"/>
          <ac:spMkLst>
            <pc:docMk/>
            <pc:sldMk cId="3178434406" sldId="270"/>
            <ac:spMk id="12" creationId="{9729F241-2B1B-40E9-A72C-63955DFFF74B}"/>
          </ac:spMkLst>
        </pc:spChg>
        <pc:spChg chg="add del">
          <ac:chgData name="eyaabid" userId="S::eyaabid@insat.u-carthage.tn::bd086841-9cb6-440d-8594-3c99dc65b8f0" providerId="AD" clId="Web-{F9F49FFC-8CC8-8BA8-071C-702F0F6FE894}" dt="2021-07-29T10:49:13.393" v="569"/>
          <ac:spMkLst>
            <pc:docMk/>
            <pc:sldMk cId="3178434406" sldId="270"/>
            <ac:spMk id="14" creationId="{52B4B9D7-F359-44A2-87B4-EAFA68AA9781}"/>
          </ac:spMkLst>
        </pc:spChg>
        <pc:spChg chg="add del">
          <ac:chgData name="eyaabid" userId="S::eyaabid@insat.u-carthage.tn::bd086841-9cb6-440d-8594-3c99dc65b8f0" providerId="AD" clId="Web-{F9F49FFC-8CC8-8BA8-071C-702F0F6FE894}" dt="2021-07-29T10:50:23.801" v="571"/>
          <ac:spMkLst>
            <pc:docMk/>
            <pc:sldMk cId="3178434406" sldId="270"/>
            <ac:spMk id="20" creationId="{8651CFA9-6065-4243-AC48-858E359780B1}"/>
          </ac:spMkLst>
        </pc:spChg>
        <pc:spChg chg="add del">
          <ac:chgData name="eyaabid" userId="S::eyaabid@insat.u-carthage.tn::bd086841-9cb6-440d-8594-3c99dc65b8f0" providerId="AD" clId="Web-{F9F49FFC-8CC8-8BA8-071C-702F0F6FE894}" dt="2021-07-29T10:50:23.801" v="571"/>
          <ac:spMkLst>
            <pc:docMk/>
            <pc:sldMk cId="3178434406" sldId="270"/>
            <ac:spMk id="22" creationId="{37962AE0-6A1C-4B76-9D52-10E5E6D7D3BB}"/>
          </ac:spMkLst>
        </pc:spChg>
        <pc:spChg chg="add del">
          <ac:chgData name="eyaabid" userId="S::eyaabid@insat.u-carthage.tn::bd086841-9cb6-440d-8594-3c99dc65b8f0" providerId="AD" clId="Web-{F9F49FFC-8CC8-8BA8-071C-702F0F6FE894}" dt="2021-07-29T10:50:23.801" v="571"/>
          <ac:spMkLst>
            <pc:docMk/>
            <pc:sldMk cId="3178434406" sldId="270"/>
            <ac:spMk id="24" creationId="{027CAEDE-D92D-4745-8749-71019415A797}"/>
          </ac:spMkLst>
        </pc:spChg>
        <pc:spChg chg="add del">
          <ac:chgData name="eyaabid" userId="S::eyaabid@insat.u-carthage.tn::bd086841-9cb6-440d-8594-3c99dc65b8f0" providerId="AD" clId="Web-{F9F49FFC-8CC8-8BA8-071C-702F0F6FE894}" dt="2021-07-29T10:50:23.801" v="571"/>
          <ac:spMkLst>
            <pc:docMk/>
            <pc:sldMk cId="3178434406" sldId="270"/>
            <ac:spMk id="26" creationId="{00C96CB6-3880-40E6-A4BF-F64E7D1E4295}"/>
          </ac:spMkLst>
        </pc:spChg>
        <pc:spChg chg="add">
          <ac:chgData name="eyaabid" userId="S::eyaabid@insat.u-carthage.tn::bd086841-9cb6-440d-8594-3c99dc65b8f0" providerId="AD" clId="Web-{F9F49FFC-8CC8-8BA8-071C-702F0F6FE894}" dt="2021-07-29T10:50:23.801" v="571"/>
          <ac:spMkLst>
            <pc:docMk/>
            <pc:sldMk cId="3178434406" sldId="270"/>
            <ac:spMk id="31" creationId="{8651CFA9-6065-4243-AC48-858E359780B1}"/>
          </ac:spMkLst>
        </pc:spChg>
        <pc:spChg chg="add">
          <ac:chgData name="eyaabid" userId="S::eyaabid@insat.u-carthage.tn::bd086841-9cb6-440d-8594-3c99dc65b8f0" providerId="AD" clId="Web-{F9F49FFC-8CC8-8BA8-071C-702F0F6FE894}" dt="2021-07-29T10:50:23.801" v="571"/>
          <ac:spMkLst>
            <pc:docMk/>
            <pc:sldMk cId="3178434406" sldId="270"/>
            <ac:spMk id="33" creationId="{37962AE0-6A1C-4B76-9D52-10E5E6D7D3BB}"/>
          </ac:spMkLst>
        </pc:spChg>
        <pc:spChg chg="add">
          <ac:chgData name="eyaabid" userId="S::eyaabid@insat.u-carthage.tn::bd086841-9cb6-440d-8594-3c99dc65b8f0" providerId="AD" clId="Web-{F9F49FFC-8CC8-8BA8-071C-702F0F6FE894}" dt="2021-07-29T10:50:23.801" v="571"/>
          <ac:spMkLst>
            <pc:docMk/>
            <pc:sldMk cId="3178434406" sldId="270"/>
            <ac:spMk id="35" creationId="{027CAEDE-D92D-4745-8749-71019415A797}"/>
          </ac:spMkLst>
        </pc:spChg>
        <pc:spChg chg="add">
          <ac:chgData name="eyaabid" userId="S::eyaabid@insat.u-carthage.tn::bd086841-9cb6-440d-8594-3c99dc65b8f0" providerId="AD" clId="Web-{F9F49FFC-8CC8-8BA8-071C-702F0F6FE894}" dt="2021-07-29T10:50:23.801" v="571"/>
          <ac:spMkLst>
            <pc:docMk/>
            <pc:sldMk cId="3178434406" sldId="270"/>
            <ac:spMk id="37" creationId="{00C96CB6-3880-40E6-A4BF-F64E7D1E4295}"/>
          </ac:spMkLst>
        </pc:spChg>
        <pc:graphicFrameChg chg="add mod modGraphic">
          <ac:chgData name="eyaabid" userId="S::eyaabid@insat.u-carthage.tn::bd086841-9cb6-440d-8594-3c99dc65b8f0" providerId="AD" clId="Web-{F9F49FFC-8CC8-8BA8-071C-702F0F6FE894}" dt="2021-07-29T10:50:23.801" v="571"/>
          <ac:graphicFrameMkLst>
            <pc:docMk/>
            <pc:sldMk cId="3178434406" sldId="270"/>
            <ac:graphicFrameMk id="16" creationId="{BCA01859-B2FF-439B-8C7F-3E12394BA9AA}"/>
          </ac:graphicFrameMkLst>
        </pc:graphicFrameChg>
      </pc:sldChg>
      <pc:sldChg chg="addSp delSp modSp new mod setBg">
        <pc:chgData name="eyaabid" userId="S::eyaabid@insat.u-carthage.tn::bd086841-9cb6-440d-8594-3c99dc65b8f0" providerId="AD" clId="Web-{F9F49FFC-8CC8-8BA8-071C-702F0F6FE894}" dt="2021-07-29T11:09:59.673" v="671" actId="20577"/>
        <pc:sldMkLst>
          <pc:docMk/>
          <pc:sldMk cId="1540490169" sldId="271"/>
        </pc:sldMkLst>
        <pc:spChg chg="mod">
          <ac:chgData name="eyaabid" userId="S::eyaabid@insat.u-carthage.tn::bd086841-9cb6-440d-8594-3c99dc65b8f0" providerId="AD" clId="Web-{F9F49FFC-8CC8-8BA8-071C-702F0F6FE894}" dt="2021-07-29T11:09:59.673" v="671" actId="20577"/>
          <ac:spMkLst>
            <pc:docMk/>
            <pc:sldMk cId="1540490169" sldId="271"/>
            <ac:spMk id="2" creationId="{31DC6C22-57C1-4611-B48B-250070B625B6}"/>
          </ac:spMkLst>
        </pc:spChg>
        <pc:spChg chg="del mod">
          <ac:chgData name="eyaabid" userId="S::eyaabid@insat.u-carthage.tn::bd086841-9cb6-440d-8594-3c99dc65b8f0" providerId="AD" clId="Web-{F9F49FFC-8CC8-8BA8-071C-702F0F6FE894}" dt="2021-07-29T10:33:27.319" v="520"/>
          <ac:spMkLst>
            <pc:docMk/>
            <pc:sldMk cId="1540490169" sldId="271"/>
            <ac:spMk id="3" creationId="{766F8A6D-86E2-478C-AB3B-DC6C5A5A698B}"/>
          </ac:spMkLst>
        </pc:spChg>
        <pc:spChg chg="add del">
          <ac:chgData name="eyaabid" userId="S::eyaabid@insat.u-carthage.tn::bd086841-9cb6-440d-8594-3c99dc65b8f0" providerId="AD" clId="Web-{F9F49FFC-8CC8-8BA8-071C-702F0F6FE894}" dt="2021-07-29T10:33:27.319" v="520"/>
          <ac:spMkLst>
            <pc:docMk/>
            <pc:sldMk cId="1540490169" sldId="271"/>
            <ac:spMk id="8" creationId="{8651CFA9-6065-4243-AC48-858E359780B1}"/>
          </ac:spMkLst>
        </pc:spChg>
        <pc:spChg chg="add del">
          <ac:chgData name="eyaabid" userId="S::eyaabid@insat.u-carthage.tn::bd086841-9cb6-440d-8594-3c99dc65b8f0" providerId="AD" clId="Web-{F9F49FFC-8CC8-8BA8-071C-702F0F6FE894}" dt="2021-07-29T10:33:27.319" v="520"/>
          <ac:spMkLst>
            <pc:docMk/>
            <pc:sldMk cId="1540490169" sldId="271"/>
            <ac:spMk id="10" creationId="{1DA57B7B-30D9-4515-9542-FFA699A3C8E8}"/>
          </ac:spMkLst>
        </pc:spChg>
        <pc:spChg chg="add del">
          <ac:chgData name="eyaabid" userId="S::eyaabid@insat.u-carthage.tn::bd086841-9cb6-440d-8594-3c99dc65b8f0" providerId="AD" clId="Web-{F9F49FFC-8CC8-8BA8-071C-702F0F6FE894}" dt="2021-07-29T10:33:27.319" v="520"/>
          <ac:spMkLst>
            <pc:docMk/>
            <pc:sldMk cId="1540490169" sldId="271"/>
            <ac:spMk id="12" creationId="{9729F241-2B1B-40E9-A72C-63955DFFF74B}"/>
          </ac:spMkLst>
        </pc:spChg>
        <pc:spChg chg="add del">
          <ac:chgData name="eyaabid" userId="S::eyaabid@insat.u-carthage.tn::bd086841-9cb6-440d-8594-3c99dc65b8f0" providerId="AD" clId="Web-{F9F49FFC-8CC8-8BA8-071C-702F0F6FE894}" dt="2021-07-29T10:33:27.319" v="520"/>
          <ac:spMkLst>
            <pc:docMk/>
            <pc:sldMk cId="1540490169" sldId="271"/>
            <ac:spMk id="14" creationId="{52B4B9D7-F359-44A2-87B4-EAFA68AA9781}"/>
          </ac:spMkLst>
        </pc:spChg>
        <pc:spChg chg="add">
          <ac:chgData name="eyaabid" userId="S::eyaabid@insat.u-carthage.tn::bd086841-9cb6-440d-8594-3c99dc65b8f0" providerId="AD" clId="Web-{F9F49FFC-8CC8-8BA8-071C-702F0F6FE894}" dt="2021-07-29T10:33:27.319" v="520"/>
          <ac:spMkLst>
            <pc:docMk/>
            <pc:sldMk cId="1540490169" sldId="271"/>
            <ac:spMk id="20" creationId="{8651CFA9-6065-4243-AC48-858E359780B1}"/>
          </ac:spMkLst>
        </pc:spChg>
        <pc:spChg chg="add">
          <ac:chgData name="eyaabid" userId="S::eyaabid@insat.u-carthage.tn::bd086841-9cb6-440d-8594-3c99dc65b8f0" providerId="AD" clId="Web-{F9F49FFC-8CC8-8BA8-071C-702F0F6FE894}" dt="2021-07-29T10:33:27.319" v="520"/>
          <ac:spMkLst>
            <pc:docMk/>
            <pc:sldMk cId="1540490169" sldId="271"/>
            <ac:spMk id="22" creationId="{37962AE0-6A1C-4B76-9D52-10E5E6D7D3BB}"/>
          </ac:spMkLst>
        </pc:spChg>
        <pc:graphicFrameChg chg="add">
          <ac:chgData name="eyaabid" userId="S::eyaabid@insat.u-carthage.tn::bd086841-9cb6-440d-8594-3c99dc65b8f0" providerId="AD" clId="Web-{F9F49FFC-8CC8-8BA8-071C-702F0F6FE894}" dt="2021-07-29T10:33:27.319" v="520"/>
          <ac:graphicFrameMkLst>
            <pc:docMk/>
            <pc:sldMk cId="1540490169" sldId="271"/>
            <ac:graphicFrameMk id="16" creationId="{814BE372-091F-4D4A-A8F9-47743C61C428}"/>
          </ac:graphicFrameMkLst>
        </pc:graphicFrameChg>
        <pc:picChg chg="add">
          <ac:chgData name="eyaabid" userId="S::eyaabid@insat.u-carthage.tn::bd086841-9cb6-440d-8594-3c99dc65b8f0" providerId="AD" clId="Web-{F9F49FFC-8CC8-8BA8-071C-702F0F6FE894}" dt="2021-07-29T10:33:27.319" v="520"/>
          <ac:picMkLst>
            <pc:docMk/>
            <pc:sldMk cId="1540490169" sldId="271"/>
            <ac:picMk id="24" creationId="{A72D06A1-BA08-4820-BBC8-B24DDB32A376}"/>
          </ac:picMkLst>
        </pc:picChg>
        <pc:picChg chg="add">
          <ac:chgData name="eyaabid" userId="S::eyaabid@insat.u-carthage.tn::bd086841-9cb6-440d-8594-3c99dc65b8f0" providerId="AD" clId="Web-{F9F49FFC-8CC8-8BA8-071C-702F0F6FE894}" dt="2021-07-29T10:33:27.319" v="520"/>
          <ac:picMkLst>
            <pc:docMk/>
            <pc:sldMk cId="1540490169" sldId="271"/>
            <ac:picMk id="26" creationId="{1295E665-0408-4072-94B3-49BA5ACBCBD3}"/>
          </ac:picMkLst>
        </pc:picChg>
      </pc:sldChg>
      <pc:sldChg chg="addSp delSp modSp new mod setBg">
        <pc:chgData name="eyaabid" userId="S::eyaabid@insat.u-carthage.tn::bd086841-9cb6-440d-8594-3c99dc65b8f0" providerId="AD" clId="Web-{F9F49FFC-8CC8-8BA8-071C-702F0F6FE894}" dt="2021-07-29T11:10:16.017" v="673" actId="20577"/>
        <pc:sldMkLst>
          <pc:docMk/>
          <pc:sldMk cId="1067878761" sldId="272"/>
        </pc:sldMkLst>
        <pc:spChg chg="mod">
          <ac:chgData name="eyaabid" userId="S::eyaabid@insat.u-carthage.tn::bd086841-9cb6-440d-8594-3c99dc65b8f0" providerId="AD" clId="Web-{F9F49FFC-8CC8-8BA8-071C-702F0F6FE894}" dt="2021-07-29T11:10:16.017" v="673" actId="20577"/>
          <ac:spMkLst>
            <pc:docMk/>
            <pc:sldMk cId="1067878761" sldId="272"/>
            <ac:spMk id="2" creationId="{B16CDD57-3384-478B-BDC4-41D641E475A3}"/>
          </ac:spMkLst>
        </pc:spChg>
        <pc:spChg chg="add del mod">
          <ac:chgData name="eyaabid" userId="S::eyaabid@insat.u-carthage.tn::bd086841-9cb6-440d-8594-3c99dc65b8f0" providerId="AD" clId="Web-{F9F49FFC-8CC8-8BA8-071C-702F0F6FE894}" dt="2021-07-29T10:52:26.726" v="585"/>
          <ac:spMkLst>
            <pc:docMk/>
            <pc:sldMk cId="1067878761" sldId="272"/>
            <ac:spMk id="3" creationId="{DD5AD3BB-FC57-4C2C-84A7-96BC051F25BF}"/>
          </ac:spMkLst>
        </pc:spChg>
        <pc:spChg chg="add del">
          <ac:chgData name="eyaabid" userId="S::eyaabid@insat.u-carthage.tn::bd086841-9cb6-440d-8594-3c99dc65b8f0" providerId="AD" clId="Web-{F9F49FFC-8CC8-8BA8-071C-702F0F6FE894}" dt="2021-07-29T10:52:26.726" v="585"/>
          <ac:spMkLst>
            <pc:docMk/>
            <pc:sldMk cId="1067878761" sldId="272"/>
            <ac:spMk id="8" creationId="{8651CFA9-6065-4243-AC48-858E359780B1}"/>
          </ac:spMkLst>
        </pc:spChg>
        <pc:spChg chg="add del">
          <ac:chgData name="eyaabid" userId="S::eyaabid@insat.u-carthage.tn::bd086841-9cb6-440d-8594-3c99dc65b8f0" providerId="AD" clId="Web-{F9F49FFC-8CC8-8BA8-071C-702F0F6FE894}" dt="2021-07-29T10:52:26.726" v="585"/>
          <ac:spMkLst>
            <pc:docMk/>
            <pc:sldMk cId="1067878761" sldId="272"/>
            <ac:spMk id="10" creationId="{37962AE0-6A1C-4B76-9D52-10E5E6D7D3BB}"/>
          </ac:spMkLst>
        </pc:spChg>
        <pc:spChg chg="add">
          <ac:chgData name="eyaabid" userId="S::eyaabid@insat.u-carthage.tn::bd086841-9cb6-440d-8594-3c99dc65b8f0" providerId="AD" clId="Web-{F9F49FFC-8CC8-8BA8-071C-702F0F6FE894}" dt="2021-07-29T10:52:26.726" v="585"/>
          <ac:spMkLst>
            <pc:docMk/>
            <pc:sldMk cId="1067878761" sldId="272"/>
            <ac:spMk id="17" creationId="{43A9B7B3-F171-4C25-99FC-C54250F0649B}"/>
          </ac:spMkLst>
        </pc:spChg>
        <pc:spChg chg="add">
          <ac:chgData name="eyaabid" userId="S::eyaabid@insat.u-carthage.tn::bd086841-9cb6-440d-8594-3c99dc65b8f0" providerId="AD" clId="Web-{F9F49FFC-8CC8-8BA8-071C-702F0F6FE894}" dt="2021-07-29T10:52:26.726" v="585"/>
          <ac:spMkLst>
            <pc:docMk/>
            <pc:sldMk cId="1067878761" sldId="272"/>
            <ac:spMk id="18" creationId="{D2D5C7C5-9C27-4A61-9F57-1857D45320FD}"/>
          </ac:spMkLst>
        </pc:spChg>
        <pc:spChg chg="add">
          <ac:chgData name="eyaabid" userId="S::eyaabid@insat.u-carthage.tn::bd086841-9cb6-440d-8594-3c99dc65b8f0" providerId="AD" clId="Web-{F9F49FFC-8CC8-8BA8-071C-702F0F6FE894}" dt="2021-07-29T10:52:26.726" v="585"/>
          <ac:spMkLst>
            <pc:docMk/>
            <pc:sldMk cId="1067878761" sldId="272"/>
            <ac:spMk id="19" creationId="{84B9546E-20BE-462C-8BE8-4EBDB46F8651}"/>
          </ac:spMkLst>
        </pc:spChg>
        <pc:spChg chg="add del">
          <ac:chgData name="eyaabid" userId="S::eyaabid@insat.u-carthage.tn::bd086841-9cb6-440d-8594-3c99dc65b8f0" providerId="AD" clId="Web-{F9F49FFC-8CC8-8BA8-071C-702F0F6FE894}" dt="2021-07-29T10:52:26.632" v="584"/>
          <ac:spMkLst>
            <pc:docMk/>
            <pc:sldMk cId="1067878761" sldId="272"/>
            <ac:spMk id="20" creationId="{8651CFA9-6065-4243-AC48-858E359780B1}"/>
          </ac:spMkLst>
        </pc:spChg>
        <pc:spChg chg="add">
          <ac:chgData name="eyaabid" userId="S::eyaabid@insat.u-carthage.tn::bd086841-9cb6-440d-8594-3c99dc65b8f0" providerId="AD" clId="Web-{F9F49FFC-8CC8-8BA8-071C-702F0F6FE894}" dt="2021-07-29T10:52:26.726" v="585"/>
          <ac:spMkLst>
            <pc:docMk/>
            <pc:sldMk cId="1067878761" sldId="272"/>
            <ac:spMk id="21" creationId="{DFE5D2E8-C366-48AC-97AE-18C67E4EF969}"/>
          </ac:spMkLst>
        </pc:spChg>
        <pc:spChg chg="add del">
          <ac:chgData name="eyaabid" userId="S::eyaabid@insat.u-carthage.tn::bd086841-9cb6-440d-8594-3c99dc65b8f0" providerId="AD" clId="Web-{F9F49FFC-8CC8-8BA8-071C-702F0F6FE894}" dt="2021-07-29T10:52:26.632" v="584"/>
          <ac:spMkLst>
            <pc:docMk/>
            <pc:sldMk cId="1067878761" sldId="272"/>
            <ac:spMk id="22" creationId="{37962AE0-6A1C-4B76-9D52-10E5E6D7D3BB}"/>
          </ac:spMkLst>
        </pc:spChg>
        <pc:graphicFrameChg chg="add del">
          <ac:chgData name="eyaabid" userId="S::eyaabid@insat.u-carthage.tn::bd086841-9cb6-440d-8594-3c99dc65b8f0" providerId="AD" clId="Web-{F9F49FFC-8CC8-8BA8-071C-702F0F6FE894}" dt="2021-07-29T10:52:26.632" v="584"/>
          <ac:graphicFrameMkLst>
            <pc:docMk/>
            <pc:sldMk cId="1067878761" sldId="272"/>
            <ac:graphicFrameMk id="16" creationId="{829014D8-6309-4EA0-9BA6-F1263E7D053C}"/>
          </ac:graphicFrameMkLst>
        </pc:graphicFrameChg>
        <pc:graphicFrameChg chg="add">
          <ac:chgData name="eyaabid" userId="S::eyaabid@insat.u-carthage.tn::bd086841-9cb6-440d-8594-3c99dc65b8f0" providerId="AD" clId="Web-{F9F49FFC-8CC8-8BA8-071C-702F0F6FE894}" dt="2021-07-29T10:52:26.726" v="585"/>
          <ac:graphicFrameMkLst>
            <pc:docMk/>
            <pc:sldMk cId="1067878761" sldId="272"/>
            <ac:graphicFrameMk id="23" creationId="{BAF76482-D08A-4B08-92E8-6D4EE162D3AB}"/>
          </ac:graphicFrameMkLst>
        </pc:graphicFrameChg>
        <pc:picChg chg="add del">
          <ac:chgData name="eyaabid" userId="S::eyaabid@insat.u-carthage.tn::bd086841-9cb6-440d-8594-3c99dc65b8f0" providerId="AD" clId="Web-{F9F49FFC-8CC8-8BA8-071C-702F0F6FE894}" dt="2021-07-29T10:52:26.726" v="585"/>
          <ac:picMkLst>
            <pc:docMk/>
            <pc:sldMk cId="1067878761" sldId="272"/>
            <ac:picMk id="12" creationId="{A72D06A1-BA08-4820-BBC8-B24DDB32A376}"/>
          </ac:picMkLst>
        </pc:picChg>
        <pc:picChg chg="add del">
          <ac:chgData name="eyaabid" userId="S::eyaabid@insat.u-carthage.tn::bd086841-9cb6-440d-8594-3c99dc65b8f0" providerId="AD" clId="Web-{F9F49FFC-8CC8-8BA8-071C-702F0F6FE894}" dt="2021-07-29T10:52:26.726" v="585"/>
          <ac:picMkLst>
            <pc:docMk/>
            <pc:sldMk cId="1067878761" sldId="272"/>
            <ac:picMk id="14" creationId="{1295E665-0408-4072-94B3-49BA5ACBCBD3}"/>
          </ac:picMkLst>
        </pc:picChg>
        <pc:picChg chg="add del">
          <ac:chgData name="eyaabid" userId="S::eyaabid@insat.u-carthage.tn::bd086841-9cb6-440d-8594-3c99dc65b8f0" providerId="AD" clId="Web-{F9F49FFC-8CC8-8BA8-071C-702F0F6FE894}" dt="2021-07-29T10:52:26.632" v="584"/>
          <ac:picMkLst>
            <pc:docMk/>
            <pc:sldMk cId="1067878761" sldId="272"/>
            <ac:picMk id="24" creationId="{A72D06A1-BA08-4820-BBC8-B24DDB32A376}"/>
          </ac:picMkLst>
        </pc:picChg>
        <pc:picChg chg="add del">
          <ac:chgData name="eyaabid" userId="S::eyaabid@insat.u-carthage.tn::bd086841-9cb6-440d-8594-3c99dc65b8f0" providerId="AD" clId="Web-{F9F49FFC-8CC8-8BA8-071C-702F0F6FE894}" dt="2021-07-29T10:52:26.632" v="584"/>
          <ac:picMkLst>
            <pc:docMk/>
            <pc:sldMk cId="1067878761" sldId="272"/>
            <ac:picMk id="26" creationId="{1295E665-0408-4072-94B3-49BA5ACBCBD3}"/>
          </ac:picMkLst>
        </pc:picChg>
      </pc:sldChg>
      <pc:sldChg chg="addSp delSp modSp new mod setBg">
        <pc:chgData name="eyaabid" userId="S::eyaabid@insat.u-carthage.tn::bd086841-9cb6-440d-8594-3c99dc65b8f0" providerId="AD" clId="Web-{F9F49FFC-8CC8-8BA8-071C-702F0F6FE894}" dt="2021-07-29T10:49:57.332" v="570"/>
        <pc:sldMkLst>
          <pc:docMk/>
          <pc:sldMk cId="251349516" sldId="273"/>
        </pc:sldMkLst>
        <pc:spChg chg="mod">
          <ac:chgData name="eyaabid" userId="S::eyaabid@insat.u-carthage.tn::bd086841-9cb6-440d-8594-3c99dc65b8f0" providerId="AD" clId="Web-{F9F49FFC-8CC8-8BA8-071C-702F0F6FE894}" dt="2021-07-29T10:49:57.332" v="570"/>
          <ac:spMkLst>
            <pc:docMk/>
            <pc:sldMk cId="251349516" sldId="273"/>
            <ac:spMk id="2" creationId="{DAC7EE3A-E358-482F-9443-DF497CC1AA0D}"/>
          </ac:spMkLst>
        </pc:spChg>
        <pc:spChg chg="del mod">
          <ac:chgData name="eyaabid" userId="S::eyaabid@insat.u-carthage.tn::bd086841-9cb6-440d-8594-3c99dc65b8f0" providerId="AD" clId="Web-{F9F49FFC-8CC8-8BA8-071C-702F0F6FE894}" dt="2021-07-29T10:46:41.718" v="548"/>
          <ac:spMkLst>
            <pc:docMk/>
            <pc:sldMk cId="251349516" sldId="273"/>
            <ac:spMk id="3" creationId="{25349F60-E9D3-4AE2-93C1-0836B995A43F}"/>
          </ac:spMkLst>
        </pc:spChg>
        <pc:spChg chg="add del">
          <ac:chgData name="eyaabid" userId="S::eyaabid@insat.u-carthage.tn::bd086841-9cb6-440d-8594-3c99dc65b8f0" providerId="AD" clId="Web-{F9F49FFC-8CC8-8BA8-071C-702F0F6FE894}" dt="2021-07-29T10:46:41.718" v="548"/>
          <ac:spMkLst>
            <pc:docMk/>
            <pc:sldMk cId="251349516" sldId="273"/>
            <ac:spMk id="8" creationId="{8651CFA9-6065-4243-AC48-858E359780B1}"/>
          </ac:spMkLst>
        </pc:spChg>
        <pc:spChg chg="add del">
          <ac:chgData name="eyaabid" userId="S::eyaabid@insat.u-carthage.tn::bd086841-9cb6-440d-8594-3c99dc65b8f0" providerId="AD" clId="Web-{F9F49FFC-8CC8-8BA8-071C-702F0F6FE894}" dt="2021-07-29T10:46:41.718" v="548"/>
          <ac:spMkLst>
            <pc:docMk/>
            <pc:sldMk cId="251349516" sldId="273"/>
            <ac:spMk id="10" creationId="{1DA57B7B-30D9-4515-9542-FFA699A3C8E8}"/>
          </ac:spMkLst>
        </pc:spChg>
        <pc:spChg chg="add del">
          <ac:chgData name="eyaabid" userId="S::eyaabid@insat.u-carthage.tn::bd086841-9cb6-440d-8594-3c99dc65b8f0" providerId="AD" clId="Web-{F9F49FFC-8CC8-8BA8-071C-702F0F6FE894}" dt="2021-07-29T10:46:41.718" v="548"/>
          <ac:spMkLst>
            <pc:docMk/>
            <pc:sldMk cId="251349516" sldId="273"/>
            <ac:spMk id="12" creationId="{9729F241-2B1B-40E9-A72C-63955DFFF74B}"/>
          </ac:spMkLst>
        </pc:spChg>
        <pc:spChg chg="add del">
          <ac:chgData name="eyaabid" userId="S::eyaabid@insat.u-carthage.tn::bd086841-9cb6-440d-8594-3c99dc65b8f0" providerId="AD" clId="Web-{F9F49FFC-8CC8-8BA8-071C-702F0F6FE894}" dt="2021-07-29T10:46:41.718" v="548"/>
          <ac:spMkLst>
            <pc:docMk/>
            <pc:sldMk cId="251349516" sldId="273"/>
            <ac:spMk id="14" creationId="{52B4B9D7-F359-44A2-87B4-EAFA68AA9781}"/>
          </ac:spMkLst>
        </pc:spChg>
        <pc:spChg chg="add del">
          <ac:chgData name="eyaabid" userId="S::eyaabid@insat.u-carthage.tn::bd086841-9cb6-440d-8594-3c99dc65b8f0" providerId="AD" clId="Web-{F9F49FFC-8CC8-8BA8-071C-702F0F6FE894}" dt="2021-07-29T10:49:57.332" v="570"/>
          <ac:spMkLst>
            <pc:docMk/>
            <pc:sldMk cId="251349516" sldId="273"/>
            <ac:spMk id="20" creationId="{8651CFA9-6065-4243-AC48-858E359780B1}"/>
          </ac:spMkLst>
        </pc:spChg>
        <pc:spChg chg="add del">
          <ac:chgData name="eyaabid" userId="S::eyaabid@insat.u-carthage.tn::bd086841-9cb6-440d-8594-3c99dc65b8f0" providerId="AD" clId="Web-{F9F49FFC-8CC8-8BA8-071C-702F0F6FE894}" dt="2021-07-29T10:49:57.332" v="570"/>
          <ac:spMkLst>
            <pc:docMk/>
            <pc:sldMk cId="251349516" sldId="273"/>
            <ac:spMk id="22" creationId="{37962AE0-6A1C-4B76-9D52-10E5E6D7D3BB}"/>
          </ac:spMkLst>
        </pc:spChg>
        <pc:spChg chg="add">
          <ac:chgData name="eyaabid" userId="S::eyaabid@insat.u-carthage.tn::bd086841-9cb6-440d-8594-3c99dc65b8f0" providerId="AD" clId="Web-{F9F49FFC-8CC8-8BA8-071C-702F0F6FE894}" dt="2021-07-29T10:49:57.332" v="570"/>
          <ac:spMkLst>
            <pc:docMk/>
            <pc:sldMk cId="251349516" sldId="273"/>
            <ac:spMk id="31" creationId="{8651CFA9-6065-4243-AC48-858E359780B1}"/>
          </ac:spMkLst>
        </pc:spChg>
        <pc:spChg chg="add">
          <ac:chgData name="eyaabid" userId="S::eyaabid@insat.u-carthage.tn::bd086841-9cb6-440d-8594-3c99dc65b8f0" providerId="AD" clId="Web-{F9F49FFC-8CC8-8BA8-071C-702F0F6FE894}" dt="2021-07-29T10:49:57.332" v="570"/>
          <ac:spMkLst>
            <pc:docMk/>
            <pc:sldMk cId="251349516" sldId="273"/>
            <ac:spMk id="33" creationId="{37962AE0-6A1C-4B76-9D52-10E5E6D7D3BB}"/>
          </ac:spMkLst>
        </pc:spChg>
        <pc:spChg chg="add">
          <ac:chgData name="eyaabid" userId="S::eyaabid@insat.u-carthage.tn::bd086841-9cb6-440d-8594-3c99dc65b8f0" providerId="AD" clId="Web-{F9F49FFC-8CC8-8BA8-071C-702F0F6FE894}" dt="2021-07-29T10:49:57.332" v="570"/>
          <ac:spMkLst>
            <pc:docMk/>
            <pc:sldMk cId="251349516" sldId="273"/>
            <ac:spMk id="35" creationId="{027CAEDE-D92D-4745-8749-71019415A797}"/>
          </ac:spMkLst>
        </pc:spChg>
        <pc:spChg chg="add">
          <ac:chgData name="eyaabid" userId="S::eyaabid@insat.u-carthage.tn::bd086841-9cb6-440d-8594-3c99dc65b8f0" providerId="AD" clId="Web-{F9F49FFC-8CC8-8BA8-071C-702F0F6FE894}" dt="2021-07-29T10:49:57.332" v="570"/>
          <ac:spMkLst>
            <pc:docMk/>
            <pc:sldMk cId="251349516" sldId="273"/>
            <ac:spMk id="37" creationId="{00C96CB6-3880-40E6-A4BF-F64E7D1E4295}"/>
          </ac:spMkLst>
        </pc:spChg>
        <pc:graphicFrameChg chg="add mod modGraphic">
          <ac:chgData name="eyaabid" userId="S::eyaabid@insat.u-carthage.tn::bd086841-9cb6-440d-8594-3c99dc65b8f0" providerId="AD" clId="Web-{F9F49FFC-8CC8-8BA8-071C-702F0F6FE894}" dt="2021-07-29T10:49:57.332" v="570"/>
          <ac:graphicFrameMkLst>
            <pc:docMk/>
            <pc:sldMk cId="251349516" sldId="273"/>
            <ac:graphicFrameMk id="16" creationId="{7D7612FF-F768-4493-9D4E-8BEECEFD7B87}"/>
          </ac:graphicFrameMkLst>
        </pc:graphicFrameChg>
        <pc:picChg chg="add del">
          <ac:chgData name="eyaabid" userId="S::eyaabid@insat.u-carthage.tn::bd086841-9cb6-440d-8594-3c99dc65b8f0" providerId="AD" clId="Web-{F9F49FFC-8CC8-8BA8-071C-702F0F6FE894}" dt="2021-07-29T10:49:57.332" v="570"/>
          <ac:picMkLst>
            <pc:docMk/>
            <pc:sldMk cId="251349516" sldId="273"/>
            <ac:picMk id="24" creationId="{A72D06A1-BA08-4820-BBC8-B24DDB32A376}"/>
          </ac:picMkLst>
        </pc:picChg>
        <pc:picChg chg="add del">
          <ac:chgData name="eyaabid" userId="S::eyaabid@insat.u-carthage.tn::bd086841-9cb6-440d-8594-3c99dc65b8f0" providerId="AD" clId="Web-{F9F49FFC-8CC8-8BA8-071C-702F0F6FE894}" dt="2021-07-29T10:49:57.332" v="570"/>
          <ac:picMkLst>
            <pc:docMk/>
            <pc:sldMk cId="251349516" sldId="273"/>
            <ac:picMk id="26" creationId="{1295E665-0408-4072-94B3-49BA5ACBCBD3}"/>
          </ac:picMkLst>
        </pc:picChg>
      </pc:sldChg>
      <pc:sldChg chg="addSp delSp modSp new mod setBg">
        <pc:chgData name="eyaabid" userId="S::eyaabid@insat.u-carthage.tn::bd086841-9cb6-440d-8594-3c99dc65b8f0" providerId="AD" clId="Web-{F9F49FFC-8CC8-8BA8-071C-702F0F6FE894}" dt="2021-07-29T11:11:33.332" v="703" actId="20577"/>
        <pc:sldMkLst>
          <pc:docMk/>
          <pc:sldMk cId="676360512" sldId="274"/>
        </pc:sldMkLst>
        <pc:spChg chg="mod">
          <ac:chgData name="eyaabid" userId="S::eyaabid@insat.u-carthage.tn::bd086841-9cb6-440d-8594-3c99dc65b8f0" providerId="AD" clId="Web-{F9F49FFC-8CC8-8BA8-071C-702F0F6FE894}" dt="2021-07-29T11:11:33.332" v="703" actId="20577"/>
          <ac:spMkLst>
            <pc:docMk/>
            <pc:sldMk cId="676360512" sldId="274"/>
            <ac:spMk id="2" creationId="{8FC6353B-D4B3-4B2B-869A-FCE6056C5BAC}"/>
          </ac:spMkLst>
        </pc:spChg>
        <pc:spChg chg="del mod">
          <ac:chgData name="eyaabid" userId="S::eyaabid@insat.u-carthage.tn::bd086841-9cb6-440d-8594-3c99dc65b8f0" providerId="AD" clId="Web-{F9F49FFC-8CC8-8BA8-071C-702F0F6FE894}" dt="2021-07-29T11:01:59.052" v="632"/>
          <ac:spMkLst>
            <pc:docMk/>
            <pc:sldMk cId="676360512" sldId="274"/>
            <ac:spMk id="3" creationId="{44A7319D-0FFD-43A7-8A9A-9CC04538A67C}"/>
          </ac:spMkLst>
        </pc:spChg>
        <pc:spChg chg="add del">
          <ac:chgData name="eyaabid" userId="S::eyaabid@insat.u-carthage.tn::bd086841-9cb6-440d-8594-3c99dc65b8f0" providerId="AD" clId="Web-{F9F49FFC-8CC8-8BA8-071C-702F0F6FE894}" dt="2021-07-29T11:01:59.052" v="632"/>
          <ac:spMkLst>
            <pc:docMk/>
            <pc:sldMk cId="676360512" sldId="274"/>
            <ac:spMk id="8" creationId="{43A9B7B3-F171-4C25-99FC-C54250F0649B}"/>
          </ac:spMkLst>
        </pc:spChg>
        <pc:spChg chg="add del">
          <ac:chgData name="eyaabid" userId="S::eyaabid@insat.u-carthage.tn::bd086841-9cb6-440d-8594-3c99dc65b8f0" providerId="AD" clId="Web-{F9F49FFC-8CC8-8BA8-071C-702F0F6FE894}" dt="2021-07-29T11:01:59.052" v="632"/>
          <ac:spMkLst>
            <pc:docMk/>
            <pc:sldMk cId="676360512" sldId="274"/>
            <ac:spMk id="10" creationId="{D2D5C7C5-9C27-4A61-9F57-1857D45320FD}"/>
          </ac:spMkLst>
        </pc:spChg>
        <pc:spChg chg="add del">
          <ac:chgData name="eyaabid" userId="S::eyaabid@insat.u-carthage.tn::bd086841-9cb6-440d-8594-3c99dc65b8f0" providerId="AD" clId="Web-{F9F49FFC-8CC8-8BA8-071C-702F0F6FE894}" dt="2021-07-29T11:01:59.052" v="632"/>
          <ac:spMkLst>
            <pc:docMk/>
            <pc:sldMk cId="676360512" sldId="274"/>
            <ac:spMk id="12" creationId="{84B9546E-20BE-462C-8BE8-4EBDB46F8651}"/>
          </ac:spMkLst>
        </pc:spChg>
        <pc:spChg chg="add del">
          <ac:chgData name="eyaabid" userId="S::eyaabid@insat.u-carthage.tn::bd086841-9cb6-440d-8594-3c99dc65b8f0" providerId="AD" clId="Web-{F9F49FFC-8CC8-8BA8-071C-702F0F6FE894}" dt="2021-07-29T11:01:59.052" v="632"/>
          <ac:spMkLst>
            <pc:docMk/>
            <pc:sldMk cId="676360512" sldId="274"/>
            <ac:spMk id="14" creationId="{DFE5D2E8-C366-48AC-97AE-18C67E4EF969}"/>
          </ac:spMkLst>
        </pc:spChg>
        <pc:spChg chg="add del">
          <ac:chgData name="eyaabid" userId="S::eyaabid@insat.u-carthage.tn::bd086841-9cb6-440d-8594-3c99dc65b8f0" providerId="AD" clId="Web-{F9F49FFC-8CC8-8BA8-071C-702F0F6FE894}" dt="2021-07-29T11:04:45.869" v="639"/>
          <ac:spMkLst>
            <pc:docMk/>
            <pc:sldMk cId="676360512" sldId="274"/>
            <ac:spMk id="20" creationId="{43A9B7B3-F171-4C25-99FC-C54250F0649B}"/>
          </ac:spMkLst>
        </pc:spChg>
        <pc:spChg chg="add del">
          <ac:chgData name="eyaabid" userId="S::eyaabid@insat.u-carthage.tn::bd086841-9cb6-440d-8594-3c99dc65b8f0" providerId="AD" clId="Web-{F9F49FFC-8CC8-8BA8-071C-702F0F6FE894}" dt="2021-07-29T11:04:45.869" v="639"/>
          <ac:spMkLst>
            <pc:docMk/>
            <pc:sldMk cId="676360512" sldId="274"/>
            <ac:spMk id="22" creationId="{D2D5C7C5-9C27-4A61-9F57-1857D45320FD}"/>
          </ac:spMkLst>
        </pc:spChg>
        <pc:spChg chg="add del">
          <ac:chgData name="eyaabid" userId="S::eyaabid@insat.u-carthage.tn::bd086841-9cb6-440d-8594-3c99dc65b8f0" providerId="AD" clId="Web-{F9F49FFC-8CC8-8BA8-071C-702F0F6FE894}" dt="2021-07-29T11:04:45.869" v="639"/>
          <ac:spMkLst>
            <pc:docMk/>
            <pc:sldMk cId="676360512" sldId="274"/>
            <ac:spMk id="24" creationId="{84B9546E-20BE-462C-8BE8-4EBDB46F8651}"/>
          </ac:spMkLst>
        </pc:spChg>
        <pc:spChg chg="add del">
          <ac:chgData name="eyaabid" userId="S::eyaabid@insat.u-carthage.tn::bd086841-9cb6-440d-8594-3c99dc65b8f0" providerId="AD" clId="Web-{F9F49FFC-8CC8-8BA8-071C-702F0F6FE894}" dt="2021-07-29T11:04:45.869" v="639"/>
          <ac:spMkLst>
            <pc:docMk/>
            <pc:sldMk cId="676360512" sldId="274"/>
            <ac:spMk id="26" creationId="{DFE5D2E8-C366-48AC-97AE-18C67E4EF969}"/>
          </ac:spMkLst>
        </pc:spChg>
        <pc:spChg chg="add">
          <ac:chgData name="eyaabid" userId="S::eyaabid@insat.u-carthage.tn::bd086841-9cb6-440d-8594-3c99dc65b8f0" providerId="AD" clId="Web-{F9F49FFC-8CC8-8BA8-071C-702F0F6FE894}" dt="2021-07-29T11:04:45.869" v="639"/>
          <ac:spMkLst>
            <pc:docMk/>
            <pc:sldMk cId="676360512" sldId="274"/>
            <ac:spMk id="31" creationId="{43A9B7B3-F171-4C25-99FC-C54250F0649B}"/>
          </ac:spMkLst>
        </pc:spChg>
        <pc:spChg chg="add">
          <ac:chgData name="eyaabid" userId="S::eyaabid@insat.u-carthage.tn::bd086841-9cb6-440d-8594-3c99dc65b8f0" providerId="AD" clId="Web-{F9F49FFC-8CC8-8BA8-071C-702F0F6FE894}" dt="2021-07-29T11:04:45.869" v="639"/>
          <ac:spMkLst>
            <pc:docMk/>
            <pc:sldMk cId="676360512" sldId="274"/>
            <ac:spMk id="33" creationId="{D2D5C7C5-9C27-4A61-9F57-1857D45320FD}"/>
          </ac:spMkLst>
        </pc:spChg>
        <pc:spChg chg="add">
          <ac:chgData name="eyaabid" userId="S::eyaabid@insat.u-carthage.tn::bd086841-9cb6-440d-8594-3c99dc65b8f0" providerId="AD" clId="Web-{F9F49FFC-8CC8-8BA8-071C-702F0F6FE894}" dt="2021-07-29T11:04:45.869" v="639"/>
          <ac:spMkLst>
            <pc:docMk/>
            <pc:sldMk cId="676360512" sldId="274"/>
            <ac:spMk id="35" creationId="{84B9546E-20BE-462C-8BE8-4EBDB46F8651}"/>
          </ac:spMkLst>
        </pc:spChg>
        <pc:spChg chg="add">
          <ac:chgData name="eyaabid" userId="S::eyaabid@insat.u-carthage.tn::bd086841-9cb6-440d-8594-3c99dc65b8f0" providerId="AD" clId="Web-{F9F49FFC-8CC8-8BA8-071C-702F0F6FE894}" dt="2021-07-29T11:04:45.869" v="639"/>
          <ac:spMkLst>
            <pc:docMk/>
            <pc:sldMk cId="676360512" sldId="274"/>
            <ac:spMk id="37" creationId="{DFE5D2E8-C366-48AC-97AE-18C67E4EF969}"/>
          </ac:spMkLst>
        </pc:spChg>
        <pc:graphicFrameChg chg="add mod modGraphic">
          <ac:chgData name="eyaabid" userId="S::eyaabid@insat.u-carthage.tn::bd086841-9cb6-440d-8594-3c99dc65b8f0" providerId="AD" clId="Web-{F9F49FFC-8CC8-8BA8-071C-702F0F6FE894}" dt="2021-07-29T11:04:45.869" v="639"/>
          <ac:graphicFrameMkLst>
            <pc:docMk/>
            <pc:sldMk cId="676360512" sldId="274"/>
            <ac:graphicFrameMk id="16" creationId="{6700C83B-40B7-40EC-9B71-E38700377883}"/>
          </ac:graphicFrameMkLst>
        </pc:graphicFrameChg>
      </pc:sldChg>
      <pc:sldChg chg="addSp delSp modSp new mod setBg">
        <pc:chgData name="eyaabid" userId="S::eyaabid@insat.u-carthage.tn::bd086841-9cb6-440d-8594-3c99dc65b8f0" providerId="AD" clId="Web-{F9F49FFC-8CC8-8BA8-071C-702F0F6FE894}" dt="2021-07-29T11:12:03.457" v="717" actId="1076"/>
        <pc:sldMkLst>
          <pc:docMk/>
          <pc:sldMk cId="3178501181" sldId="275"/>
        </pc:sldMkLst>
        <pc:spChg chg="mod">
          <ac:chgData name="eyaabid" userId="S::eyaabid@insat.u-carthage.tn::bd086841-9cb6-440d-8594-3c99dc65b8f0" providerId="AD" clId="Web-{F9F49FFC-8CC8-8BA8-071C-702F0F6FE894}" dt="2021-07-29T11:12:03.457" v="717" actId="1076"/>
          <ac:spMkLst>
            <pc:docMk/>
            <pc:sldMk cId="3178501181" sldId="275"/>
            <ac:spMk id="2" creationId="{0E839D68-F8B6-461A-A524-4858C3B8784A}"/>
          </ac:spMkLst>
        </pc:spChg>
        <pc:spChg chg="del mod">
          <ac:chgData name="eyaabid" userId="S::eyaabid@insat.u-carthage.tn::bd086841-9cb6-440d-8594-3c99dc65b8f0" providerId="AD" clId="Web-{F9F49FFC-8CC8-8BA8-071C-702F0F6FE894}" dt="2021-07-29T11:06:51.856" v="654"/>
          <ac:spMkLst>
            <pc:docMk/>
            <pc:sldMk cId="3178501181" sldId="275"/>
            <ac:spMk id="3" creationId="{1EE5ECD4-6746-4901-9426-41FC9A5DD56B}"/>
          </ac:spMkLst>
        </pc:spChg>
        <pc:spChg chg="add">
          <ac:chgData name="eyaabid" userId="S::eyaabid@insat.u-carthage.tn::bd086841-9cb6-440d-8594-3c99dc65b8f0" providerId="AD" clId="Web-{F9F49FFC-8CC8-8BA8-071C-702F0F6FE894}" dt="2021-07-29T11:06:51.856" v="654"/>
          <ac:spMkLst>
            <pc:docMk/>
            <pc:sldMk cId="3178501181" sldId="275"/>
            <ac:spMk id="9" creationId="{8651CFA9-6065-4243-AC48-858E359780B1}"/>
          </ac:spMkLst>
        </pc:spChg>
        <pc:spChg chg="add">
          <ac:chgData name="eyaabid" userId="S::eyaabid@insat.u-carthage.tn::bd086841-9cb6-440d-8594-3c99dc65b8f0" providerId="AD" clId="Web-{F9F49FFC-8CC8-8BA8-071C-702F0F6FE894}" dt="2021-07-29T11:06:51.856" v="654"/>
          <ac:spMkLst>
            <pc:docMk/>
            <pc:sldMk cId="3178501181" sldId="275"/>
            <ac:spMk id="11" creationId="{37962AE0-6A1C-4B76-9D52-10E5E6D7D3BB}"/>
          </ac:spMkLst>
        </pc:spChg>
        <pc:spChg chg="add">
          <ac:chgData name="eyaabid" userId="S::eyaabid@insat.u-carthage.tn::bd086841-9cb6-440d-8594-3c99dc65b8f0" providerId="AD" clId="Web-{F9F49FFC-8CC8-8BA8-071C-702F0F6FE894}" dt="2021-07-29T11:06:51.856" v="654"/>
          <ac:spMkLst>
            <pc:docMk/>
            <pc:sldMk cId="3178501181" sldId="275"/>
            <ac:spMk id="13" creationId="{027CAEDE-D92D-4745-8749-71019415A797}"/>
          </ac:spMkLst>
        </pc:spChg>
        <pc:spChg chg="add">
          <ac:chgData name="eyaabid" userId="S::eyaabid@insat.u-carthage.tn::bd086841-9cb6-440d-8594-3c99dc65b8f0" providerId="AD" clId="Web-{F9F49FFC-8CC8-8BA8-071C-702F0F6FE894}" dt="2021-07-29T11:06:51.856" v="654"/>
          <ac:spMkLst>
            <pc:docMk/>
            <pc:sldMk cId="3178501181" sldId="275"/>
            <ac:spMk id="15" creationId="{00C96CB6-3880-40E6-A4BF-F64E7D1E4295}"/>
          </ac:spMkLst>
        </pc:spChg>
        <pc:graphicFrameChg chg="add">
          <ac:chgData name="eyaabid" userId="S::eyaabid@insat.u-carthage.tn::bd086841-9cb6-440d-8594-3c99dc65b8f0" providerId="AD" clId="Web-{F9F49FFC-8CC8-8BA8-071C-702F0F6FE894}" dt="2021-07-29T11:06:51.856" v="654"/>
          <ac:graphicFrameMkLst>
            <pc:docMk/>
            <pc:sldMk cId="3178501181" sldId="275"/>
            <ac:graphicFrameMk id="5" creationId="{66A8654D-5C95-46D7-836B-00BBCD8720EB}"/>
          </ac:graphicFrameMkLst>
        </pc:graphicFrameChg>
      </pc:sldChg>
      <pc:sldChg chg="addSp delSp modSp new mod ord setBg addAnim delAnim">
        <pc:chgData name="eyaabid" userId="S::eyaabid@insat.u-carthage.tn::bd086841-9cb6-440d-8594-3c99dc65b8f0" providerId="AD" clId="Web-{F9F49FFC-8CC8-8BA8-071C-702F0F6FE894}" dt="2021-07-29T11:44:39.363" v="772"/>
        <pc:sldMkLst>
          <pc:docMk/>
          <pc:sldMk cId="281367914" sldId="276"/>
        </pc:sldMkLst>
        <pc:spChg chg="mod">
          <ac:chgData name="eyaabid" userId="S::eyaabid@insat.u-carthage.tn::bd086841-9cb6-440d-8594-3c99dc65b8f0" providerId="AD" clId="Web-{F9F49FFC-8CC8-8BA8-071C-702F0F6FE894}" dt="2021-07-29T11:44:39.363" v="771"/>
          <ac:spMkLst>
            <pc:docMk/>
            <pc:sldMk cId="281367914" sldId="276"/>
            <ac:spMk id="2" creationId="{A82A22AA-AE68-42BB-BB67-AF8A30E79C29}"/>
          </ac:spMkLst>
        </pc:spChg>
        <pc:spChg chg="del">
          <ac:chgData name="eyaabid" userId="S::eyaabid@insat.u-carthage.tn::bd086841-9cb6-440d-8594-3c99dc65b8f0" providerId="AD" clId="Web-{F9F49FFC-8CC8-8BA8-071C-702F0F6FE894}" dt="2021-07-29T11:15:19.165" v="723"/>
          <ac:spMkLst>
            <pc:docMk/>
            <pc:sldMk cId="281367914" sldId="276"/>
            <ac:spMk id="3" creationId="{5E743D2E-C25E-452F-8B41-7EBD3348BF38}"/>
          </ac:spMkLst>
        </pc:spChg>
        <pc:spChg chg="add del">
          <ac:chgData name="eyaabid" userId="S::eyaabid@insat.u-carthage.tn::bd086841-9cb6-440d-8594-3c99dc65b8f0" providerId="AD" clId="Web-{F9F49FFC-8CC8-8BA8-071C-702F0F6FE894}" dt="2021-07-29T11:44:39.363" v="771"/>
          <ac:spMkLst>
            <pc:docMk/>
            <pc:sldMk cId="281367914" sldId="276"/>
            <ac:spMk id="9" creationId="{0BABF38A-8A0D-492E-BD20-6CF4D46B50BD}"/>
          </ac:spMkLst>
        </pc:spChg>
        <pc:spChg chg="add del">
          <ac:chgData name="eyaabid" userId="S::eyaabid@insat.u-carthage.tn::bd086841-9cb6-440d-8594-3c99dc65b8f0" providerId="AD" clId="Web-{F9F49FFC-8CC8-8BA8-071C-702F0F6FE894}" dt="2021-07-29T11:44:39.363" v="771"/>
          <ac:spMkLst>
            <pc:docMk/>
            <pc:sldMk cId="281367914" sldId="276"/>
            <ac:spMk id="13" creationId="{D6A5485D-4AF6-47BA-8BB1-44D0639B9FA6}"/>
          </ac:spMkLst>
        </pc:spChg>
        <pc:spChg chg="add del">
          <ac:chgData name="eyaabid" userId="S::eyaabid@insat.u-carthage.tn::bd086841-9cb6-440d-8594-3c99dc65b8f0" providerId="AD" clId="Web-{F9F49FFC-8CC8-8BA8-071C-702F0F6FE894}" dt="2021-07-29T11:44:39.363" v="771"/>
          <ac:spMkLst>
            <pc:docMk/>
            <pc:sldMk cId="281367914" sldId="276"/>
            <ac:spMk id="15" creationId="{483861B3-77F4-42C4-B257-AF7D1EB5FFDE}"/>
          </ac:spMkLst>
        </pc:spChg>
        <pc:spChg chg="add del">
          <ac:chgData name="eyaabid" userId="S::eyaabid@insat.u-carthage.tn::bd086841-9cb6-440d-8594-3c99dc65b8f0" providerId="AD" clId="Web-{F9F49FFC-8CC8-8BA8-071C-702F0F6FE894}" dt="2021-07-29T11:44:39.363" v="771"/>
          <ac:spMkLst>
            <pc:docMk/>
            <pc:sldMk cId="281367914" sldId="276"/>
            <ac:spMk id="17" creationId="{99179F62-E8C7-494A-8011-11EBB8304BCC}"/>
          </ac:spMkLst>
        </pc:spChg>
        <pc:spChg chg="add del">
          <ac:chgData name="eyaabid" userId="S::eyaabid@insat.u-carthage.tn::bd086841-9cb6-440d-8594-3c99dc65b8f0" providerId="AD" clId="Web-{F9F49FFC-8CC8-8BA8-071C-702F0F6FE894}" dt="2021-07-29T11:44:39.363" v="771"/>
          <ac:spMkLst>
            <pc:docMk/>
            <pc:sldMk cId="281367914" sldId="276"/>
            <ac:spMk id="19" creationId="{829D6D80-2FFF-4BCA-8939-FF1D684EE52C}"/>
          </ac:spMkLst>
        </pc:spChg>
        <pc:spChg chg="add del">
          <ac:chgData name="eyaabid" userId="S::eyaabid@insat.u-carthage.tn::bd086841-9cb6-440d-8594-3c99dc65b8f0" providerId="AD" clId="Web-{F9F49FFC-8CC8-8BA8-071C-702F0F6FE894}" dt="2021-07-29T11:44:39.363" v="771"/>
          <ac:spMkLst>
            <pc:docMk/>
            <pc:sldMk cId="281367914" sldId="276"/>
            <ac:spMk id="21" creationId="{77503EBA-5B77-460B-A348-AA3AC726B3E0}"/>
          </ac:spMkLst>
        </pc:spChg>
        <pc:spChg chg="add">
          <ac:chgData name="eyaabid" userId="S::eyaabid@insat.u-carthage.tn::bd086841-9cb6-440d-8594-3c99dc65b8f0" providerId="AD" clId="Web-{F9F49FFC-8CC8-8BA8-071C-702F0F6FE894}" dt="2021-07-29T11:44:39.363" v="771"/>
          <ac:spMkLst>
            <pc:docMk/>
            <pc:sldMk cId="281367914" sldId="276"/>
            <ac:spMk id="23" creationId="{0BABF38A-8A0D-492E-BD20-6CF4D46B50BD}"/>
          </ac:spMkLst>
        </pc:spChg>
        <pc:spChg chg="add">
          <ac:chgData name="eyaabid" userId="S::eyaabid@insat.u-carthage.tn::bd086841-9cb6-440d-8594-3c99dc65b8f0" providerId="AD" clId="Web-{F9F49FFC-8CC8-8BA8-071C-702F0F6FE894}" dt="2021-07-29T11:44:39.363" v="771"/>
          <ac:spMkLst>
            <pc:docMk/>
            <pc:sldMk cId="281367914" sldId="276"/>
            <ac:spMk id="25" creationId="{94DA0203-BFB4-49DB-A205-51AD7549D42A}"/>
          </ac:spMkLst>
        </pc:spChg>
        <pc:spChg chg="add del">
          <ac:chgData name="eyaabid" userId="S::eyaabid@insat.u-carthage.tn::bd086841-9cb6-440d-8594-3c99dc65b8f0" providerId="AD" clId="Web-{F9F49FFC-8CC8-8BA8-071C-702F0F6FE894}" dt="2021-07-29T11:44:39.348" v="770"/>
          <ac:spMkLst>
            <pc:docMk/>
            <pc:sldMk cId="281367914" sldId="276"/>
            <ac:spMk id="26" creationId="{0BABF38A-8A0D-492E-BD20-6CF4D46B50BD}"/>
          </ac:spMkLst>
        </pc:spChg>
        <pc:spChg chg="add">
          <ac:chgData name="eyaabid" userId="S::eyaabid@insat.u-carthage.tn::bd086841-9cb6-440d-8594-3c99dc65b8f0" providerId="AD" clId="Web-{F9F49FFC-8CC8-8BA8-071C-702F0F6FE894}" dt="2021-07-29T11:44:39.363" v="771"/>
          <ac:spMkLst>
            <pc:docMk/>
            <pc:sldMk cId="281367914" sldId="276"/>
            <ac:spMk id="27" creationId="{10BFCB1E-89C9-4789-A2D9-52D6C8653F95}"/>
          </ac:spMkLst>
        </pc:spChg>
        <pc:spChg chg="add">
          <ac:chgData name="eyaabid" userId="S::eyaabid@insat.u-carthage.tn::bd086841-9cb6-440d-8594-3c99dc65b8f0" providerId="AD" clId="Web-{F9F49FFC-8CC8-8BA8-071C-702F0F6FE894}" dt="2021-07-29T11:44:39.363" v="771"/>
          <ac:spMkLst>
            <pc:docMk/>
            <pc:sldMk cId="281367914" sldId="276"/>
            <ac:spMk id="29" creationId="{16F61E84-9DCA-4F22-94BC-C901DB49995D}"/>
          </ac:spMkLst>
        </pc:spChg>
        <pc:spChg chg="add del">
          <ac:chgData name="eyaabid" userId="S::eyaabid@insat.u-carthage.tn::bd086841-9cb6-440d-8594-3c99dc65b8f0" providerId="AD" clId="Web-{F9F49FFC-8CC8-8BA8-071C-702F0F6FE894}" dt="2021-07-29T11:44:39.348" v="770"/>
          <ac:spMkLst>
            <pc:docMk/>
            <pc:sldMk cId="281367914" sldId="276"/>
            <ac:spMk id="30" creationId="{55D20674-CF0C-4687-81B6-A613F871AF46}"/>
          </ac:spMkLst>
        </pc:spChg>
        <pc:spChg chg="add del">
          <ac:chgData name="eyaabid" userId="S::eyaabid@insat.u-carthage.tn::bd086841-9cb6-440d-8594-3c99dc65b8f0" providerId="AD" clId="Web-{F9F49FFC-8CC8-8BA8-071C-702F0F6FE894}" dt="2021-07-29T11:44:39.348" v="770"/>
          <ac:spMkLst>
            <pc:docMk/>
            <pc:sldMk cId="281367914" sldId="276"/>
            <ac:spMk id="32" creationId="{033F8A2C-3D6E-460E-BB96-D7F308A35522}"/>
          </ac:spMkLst>
        </pc:spChg>
        <pc:spChg chg="add del">
          <ac:chgData name="eyaabid" userId="S::eyaabid@insat.u-carthage.tn::bd086841-9cb6-440d-8594-3c99dc65b8f0" providerId="AD" clId="Web-{F9F49FFC-8CC8-8BA8-071C-702F0F6FE894}" dt="2021-07-29T11:44:39.348" v="770"/>
          <ac:spMkLst>
            <pc:docMk/>
            <pc:sldMk cId="281367914" sldId="276"/>
            <ac:spMk id="34" creationId="{8D2A0DB3-EF43-4032-9B27-954E12CCB688}"/>
          </ac:spMkLst>
        </pc:spChg>
        <pc:picChg chg="add mod">
          <ac:chgData name="eyaabid" userId="S::eyaabid@insat.u-carthage.tn::bd086841-9cb6-440d-8594-3c99dc65b8f0" providerId="AD" clId="Web-{F9F49FFC-8CC8-8BA8-071C-702F0F6FE894}" dt="2021-07-29T11:44:39.363" v="771"/>
          <ac:picMkLst>
            <pc:docMk/>
            <pc:sldMk cId="281367914" sldId="276"/>
            <ac:picMk id="5" creationId="{305B172C-56BF-4A0A-B8A0-4E4FBEAC8398}"/>
          </ac:picMkLst>
        </pc:picChg>
        <pc:picChg chg="add del">
          <ac:chgData name="eyaabid" userId="S::eyaabid@insat.u-carthage.tn::bd086841-9cb6-440d-8594-3c99dc65b8f0" providerId="AD" clId="Web-{F9F49FFC-8CC8-8BA8-071C-702F0F6FE894}" dt="2021-07-29T11:44:39.363" v="771"/>
          <ac:picMkLst>
            <pc:docMk/>
            <pc:sldMk cId="281367914" sldId="276"/>
            <ac:picMk id="11" creationId="{1CB7E8AE-A3AC-4BB7-A5C6-F00EC697B265}"/>
          </ac:picMkLst>
        </pc:picChg>
        <pc:picChg chg="add">
          <ac:chgData name="eyaabid" userId="S::eyaabid@insat.u-carthage.tn::bd086841-9cb6-440d-8594-3c99dc65b8f0" providerId="AD" clId="Web-{F9F49FFC-8CC8-8BA8-071C-702F0F6FE894}" dt="2021-07-29T11:44:39.363" v="771"/>
          <ac:picMkLst>
            <pc:docMk/>
            <pc:sldMk cId="281367914" sldId="276"/>
            <ac:picMk id="24" creationId="{1CB7E8AE-A3AC-4BB7-A5C6-F00EC697B265}"/>
          </ac:picMkLst>
        </pc:picChg>
        <pc:picChg chg="add del">
          <ac:chgData name="eyaabid" userId="S::eyaabid@insat.u-carthage.tn::bd086841-9cb6-440d-8594-3c99dc65b8f0" providerId="AD" clId="Web-{F9F49FFC-8CC8-8BA8-071C-702F0F6FE894}" dt="2021-07-29T11:44:39.348" v="770"/>
          <ac:picMkLst>
            <pc:docMk/>
            <pc:sldMk cId="281367914" sldId="276"/>
            <ac:picMk id="28" creationId="{1CB7E8AE-A3AC-4BB7-A5C6-F00EC697B265}"/>
          </ac:picMkLst>
        </pc:picChg>
      </pc:sldChg>
      <pc:sldChg chg="addSp modSp new mod setBg">
        <pc:chgData name="eyaabid" userId="S::eyaabid@insat.u-carthage.tn::bd086841-9cb6-440d-8594-3c99dc65b8f0" providerId="AD" clId="Web-{F9F49FFC-8CC8-8BA8-071C-702F0F6FE894}" dt="2021-07-29T11:23:36.458" v="746"/>
        <pc:sldMkLst>
          <pc:docMk/>
          <pc:sldMk cId="2313175229" sldId="277"/>
        </pc:sldMkLst>
        <pc:spChg chg="mod">
          <ac:chgData name="eyaabid" userId="S::eyaabid@insat.u-carthage.tn::bd086841-9cb6-440d-8594-3c99dc65b8f0" providerId="AD" clId="Web-{F9F49FFC-8CC8-8BA8-071C-702F0F6FE894}" dt="2021-07-29T11:23:36.458" v="746"/>
          <ac:spMkLst>
            <pc:docMk/>
            <pc:sldMk cId="2313175229" sldId="277"/>
            <ac:spMk id="2" creationId="{1F9473A5-4B76-4D09-8FE6-48BF747BD4CF}"/>
          </ac:spMkLst>
        </pc:spChg>
        <pc:spChg chg="mod">
          <ac:chgData name="eyaabid" userId="S::eyaabid@insat.u-carthage.tn::bd086841-9cb6-440d-8594-3c99dc65b8f0" providerId="AD" clId="Web-{F9F49FFC-8CC8-8BA8-071C-702F0F6FE894}" dt="2021-07-29T11:23:36.458" v="746"/>
          <ac:spMkLst>
            <pc:docMk/>
            <pc:sldMk cId="2313175229" sldId="277"/>
            <ac:spMk id="3" creationId="{63785B2A-81E9-4B6B-97ED-B8912CEB3FCC}"/>
          </ac:spMkLst>
        </pc:spChg>
        <pc:spChg chg="add">
          <ac:chgData name="eyaabid" userId="S::eyaabid@insat.u-carthage.tn::bd086841-9cb6-440d-8594-3c99dc65b8f0" providerId="AD" clId="Web-{F9F49FFC-8CC8-8BA8-071C-702F0F6FE894}" dt="2021-07-29T11:23:36.458" v="746"/>
          <ac:spMkLst>
            <pc:docMk/>
            <pc:sldMk cId="2313175229" sldId="277"/>
            <ac:spMk id="9" creationId="{4AB8125F-0FD8-48CD-9F43-73E5494EA774}"/>
          </ac:spMkLst>
        </pc:spChg>
        <pc:spChg chg="add">
          <ac:chgData name="eyaabid" userId="S::eyaabid@insat.u-carthage.tn::bd086841-9cb6-440d-8594-3c99dc65b8f0" providerId="AD" clId="Web-{F9F49FFC-8CC8-8BA8-071C-702F0F6FE894}" dt="2021-07-29T11:23:36.458" v="746"/>
          <ac:spMkLst>
            <pc:docMk/>
            <pc:sldMk cId="2313175229" sldId="277"/>
            <ac:spMk id="11" creationId="{0019DD6C-5899-4C07-864B-EB0A7D104ACF}"/>
          </ac:spMkLst>
        </pc:spChg>
        <pc:spChg chg="add">
          <ac:chgData name="eyaabid" userId="S::eyaabid@insat.u-carthage.tn::bd086841-9cb6-440d-8594-3c99dc65b8f0" providerId="AD" clId="Web-{F9F49FFC-8CC8-8BA8-071C-702F0F6FE894}" dt="2021-07-29T11:23:36.458" v="746"/>
          <ac:spMkLst>
            <pc:docMk/>
            <pc:sldMk cId="2313175229" sldId="277"/>
            <ac:spMk id="13" creationId="{EBDFFBC1-15BD-428E-B8AF-ECF5D1B76DEB}"/>
          </ac:spMkLst>
        </pc:spChg>
        <pc:spChg chg="add">
          <ac:chgData name="eyaabid" userId="S::eyaabid@insat.u-carthage.tn::bd086841-9cb6-440d-8594-3c99dc65b8f0" providerId="AD" clId="Web-{F9F49FFC-8CC8-8BA8-071C-702F0F6FE894}" dt="2021-07-29T11:23:36.458" v="746"/>
          <ac:spMkLst>
            <pc:docMk/>
            <pc:sldMk cId="2313175229" sldId="277"/>
            <ac:spMk id="15" creationId="{EBFB3075-0323-4EB0-B1A5-776A0E709CEF}"/>
          </ac:spMkLst>
        </pc:spChg>
        <pc:picChg chg="add">
          <ac:chgData name="eyaabid" userId="S::eyaabid@insat.u-carthage.tn::bd086841-9cb6-440d-8594-3c99dc65b8f0" providerId="AD" clId="Web-{F9F49FFC-8CC8-8BA8-071C-702F0F6FE894}" dt="2021-07-29T11:23:36.458" v="746"/>
          <ac:picMkLst>
            <pc:docMk/>
            <pc:sldMk cId="2313175229" sldId="277"/>
            <ac:picMk id="5" creationId="{1FC315F8-4847-41C3-B9AB-FA1D1701E9F7}"/>
          </ac:picMkLst>
        </pc:picChg>
      </pc:sldChg>
      <pc:sldChg chg="addSp delSp modSp new mod setBg">
        <pc:chgData name="eyaabid" userId="S::eyaabid@insat.u-carthage.tn::bd086841-9cb6-440d-8594-3c99dc65b8f0" providerId="AD" clId="Web-{F9F49FFC-8CC8-8BA8-071C-702F0F6FE894}" dt="2021-07-29T11:38:58.699" v="764" actId="14100"/>
        <pc:sldMkLst>
          <pc:docMk/>
          <pc:sldMk cId="4107620217" sldId="278"/>
        </pc:sldMkLst>
        <pc:spChg chg="mod">
          <ac:chgData name="eyaabid" userId="S::eyaabid@insat.u-carthage.tn::bd086841-9cb6-440d-8594-3c99dc65b8f0" providerId="AD" clId="Web-{F9F49FFC-8CC8-8BA8-071C-702F0F6FE894}" dt="2021-07-29T11:38:58.699" v="764" actId="14100"/>
          <ac:spMkLst>
            <pc:docMk/>
            <pc:sldMk cId="4107620217" sldId="278"/>
            <ac:spMk id="2" creationId="{35583598-9146-4637-A917-25A80BA7CE21}"/>
          </ac:spMkLst>
        </pc:spChg>
        <pc:spChg chg="del mod">
          <ac:chgData name="eyaabid" userId="S::eyaabid@insat.u-carthage.tn::bd086841-9cb6-440d-8594-3c99dc65b8f0" providerId="AD" clId="Web-{F9F49FFC-8CC8-8BA8-071C-702F0F6FE894}" dt="2021-07-29T11:38:37.949" v="761"/>
          <ac:spMkLst>
            <pc:docMk/>
            <pc:sldMk cId="4107620217" sldId="278"/>
            <ac:spMk id="3" creationId="{E5DAD74D-1382-497A-8A57-758C6F1EAB80}"/>
          </ac:spMkLst>
        </pc:spChg>
        <pc:spChg chg="add">
          <ac:chgData name="eyaabid" userId="S::eyaabid@insat.u-carthage.tn::bd086841-9cb6-440d-8594-3c99dc65b8f0" providerId="AD" clId="Web-{F9F49FFC-8CC8-8BA8-071C-702F0F6FE894}" dt="2021-07-29T11:38:37.949" v="761"/>
          <ac:spMkLst>
            <pc:docMk/>
            <pc:sldMk cId="4107620217" sldId="278"/>
            <ac:spMk id="9" creationId="{8651CFA9-6065-4243-AC48-858E359780B1}"/>
          </ac:spMkLst>
        </pc:spChg>
        <pc:spChg chg="add">
          <ac:chgData name="eyaabid" userId="S::eyaabid@insat.u-carthage.tn::bd086841-9cb6-440d-8594-3c99dc65b8f0" providerId="AD" clId="Web-{F9F49FFC-8CC8-8BA8-071C-702F0F6FE894}" dt="2021-07-29T11:38:37.949" v="761"/>
          <ac:spMkLst>
            <pc:docMk/>
            <pc:sldMk cId="4107620217" sldId="278"/>
            <ac:spMk id="11" creationId="{37962AE0-6A1C-4B76-9D52-10E5E6D7D3BB}"/>
          </ac:spMkLst>
        </pc:spChg>
        <pc:spChg chg="add">
          <ac:chgData name="eyaabid" userId="S::eyaabid@insat.u-carthage.tn::bd086841-9cb6-440d-8594-3c99dc65b8f0" providerId="AD" clId="Web-{F9F49FFC-8CC8-8BA8-071C-702F0F6FE894}" dt="2021-07-29T11:38:37.949" v="761"/>
          <ac:spMkLst>
            <pc:docMk/>
            <pc:sldMk cId="4107620217" sldId="278"/>
            <ac:spMk id="13" creationId="{027CAEDE-D92D-4745-8749-71019415A797}"/>
          </ac:spMkLst>
        </pc:spChg>
        <pc:spChg chg="add">
          <ac:chgData name="eyaabid" userId="S::eyaabid@insat.u-carthage.tn::bd086841-9cb6-440d-8594-3c99dc65b8f0" providerId="AD" clId="Web-{F9F49FFC-8CC8-8BA8-071C-702F0F6FE894}" dt="2021-07-29T11:38:37.949" v="761"/>
          <ac:spMkLst>
            <pc:docMk/>
            <pc:sldMk cId="4107620217" sldId="278"/>
            <ac:spMk id="15" creationId="{00C96CB6-3880-40E6-A4BF-F64E7D1E4295}"/>
          </ac:spMkLst>
        </pc:spChg>
        <pc:graphicFrameChg chg="add">
          <ac:chgData name="eyaabid" userId="S::eyaabid@insat.u-carthage.tn::bd086841-9cb6-440d-8594-3c99dc65b8f0" providerId="AD" clId="Web-{F9F49FFC-8CC8-8BA8-071C-702F0F6FE894}" dt="2021-07-29T11:38:37.949" v="761"/>
          <ac:graphicFrameMkLst>
            <pc:docMk/>
            <pc:sldMk cId="4107620217" sldId="278"/>
            <ac:graphicFrameMk id="5" creationId="{4A8C52E9-624B-48B0-97AA-9CC4F4405985}"/>
          </ac:graphicFrameMkLst>
        </pc:graphicFrameChg>
      </pc:sldChg>
      <pc:sldChg chg="new del">
        <pc:chgData name="eyaabid" userId="S::eyaabid@insat.u-carthage.tn::bd086841-9cb6-440d-8594-3c99dc65b8f0" providerId="AD" clId="Web-{F9F49FFC-8CC8-8BA8-071C-702F0F6FE894}" dt="2021-07-29T11:43:32.096" v="766"/>
        <pc:sldMkLst>
          <pc:docMk/>
          <pc:sldMk cId="701903183" sldId="279"/>
        </pc:sldMkLst>
      </pc:sldChg>
      <pc:sldChg chg="addSp delSp modSp new mod setBg">
        <pc:chgData name="eyaabid" userId="S::eyaabid@insat.u-carthage.tn::bd086841-9cb6-440d-8594-3c99dc65b8f0" providerId="AD" clId="Web-{F9F49FFC-8CC8-8BA8-071C-702F0F6FE894}" dt="2021-07-29T11:45:19.427" v="781"/>
        <pc:sldMkLst>
          <pc:docMk/>
          <pc:sldMk cId="3729068212" sldId="279"/>
        </pc:sldMkLst>
        <pc:spChg chg="mod">
          <ac:chgData name="eyaabid" userId="S::eyaabid@insat.u-carthage.tn::bd086841-9cb6-440d-8594-3c99dc65b8f0" providerId="AD" clId="Web-{F9F49FFC-8CC8-8BA8-071C-702F0F6FE894}" dt="2021-07-29T11:45:19.427" v="781"/>
          <ac:spMkLst>
            <pc:docMk/>
            <pc:sldMk cId="3729068212" sldId="279"/>
            <ac:spMk id="2" creationId="{E607D0D4-CF79-418D-990B-3AD65A1444EE}"/>
          </ac:spMkLst>
        </pc:spChg>
        <pc:spChg chg="del">
          <ac:chgData name="eyaabid" userId="S::eyaabid@insat.u-carthage.tn::bd086841-9cb6-440d-8594-3c99dc65b8f0" providerId="AD" clId="Web-{F9F49FFC-8CC8-8BA8-071C-702F0F6FE894}" dt="2021-07-29T11:45:19.427" v="781"/>
          <ac:spMkLst>
            <pc:docMk/>
            <pc:sldMk cId="3729068212" sldId="279"/>
            <ac:spMk id="3" creationId="{5E82D7B5-215D-49B0-8627-11560CAE6817}"/>
          </ac:spMkLst>
        </pc:spChg>
        <pc:spChg chg="add">
          <ac:chgData name="eyaabid" userId="S::eyaabid@insat.u-carthage.tn::bd086841-9cb6-440d-8594-3c99dc65b8f0" providerId="AD" clId="Web-{F9F49FFC-8CC8-8BA8-071C-702F0F6FE894}" dt="2021-07-29T11:45:19.427" v="781"/>
          <ac:spMkLst>
            <pc:docMk/>
            <pc:sldMk cId="3729068212" sldId="279"/>
            <ac:spMk id="9" creationId="{0BABF38A-8A0D-492E-BD20-6CF4D46B50BD}"/>
          </ac:spMkLst>
        </pc:spChg>
        <pc:spChg chg="add">
          <ac:chgData name="eyaabid" userId="S::eyaabid@insat.u-carthage.tn::bd086841-9cb6-440d-8594-3c99dc65b8f0" providerId="AD" clId="Web-{F9F49FFC-8CC8-8BA8-071C-702F0F6FE894}" dt="2021-07-29T11:45:19.427" v="781"/>
          <ac:spMkLst>
            <pc:docMk/>
            <pc:sldMk cId="3729068212" sldId="279"/>
            <ac:spMk id="13" creationId="{94DA0203-BFB4-49DB-A205-51AD7549D42A}"/>
          </ac:spMkLst>
        </pc:spChg>
        <pc:spChg chg="add">
          <ac:chgData name="eyaabid" userId="S::eyaabid@insat.u-carthage.tn::bd086841-9cb6-440d-8594-3c99dc65b8f0" providerId="AD" clId="Web-{F9F49FFC-8CC8-8BA8-071C-702F0F6FE894}" dt="2021-07-29T11:45:19.427" v="781"/>
          <ac:spMkLst>
            <pc:docMk/>
            <pc:sldMk cId="3729068212" sldId="279"/>
            <ac:spMk id="15" creationId="{10BFCB1E-89C9-4789-A2D9-52D6C8653F95}"/>
          </ac:spMkLst>
        </pc:spChg>
        <pc:spChg chg="add">
          <ac:chgData name="eyaabid" userId="S::eyaabid@insat.u-carthage.tn::bd086841-9cb6-440d-8594-3c99dc65b8f0" providerId="AD" clId="Web-{F9F49FFC-8CC8-8BA8-071C-702F0F6FE894}" dt="2021-07-29T11:45:19.427" v="781"/>
          <ac:spMkLst>
            <pc:docMk/>
            <pc:sldMk cId="3729068212" sldId="279"/>
            <ac:spMk id="17" creationId="{16F61E84-9DCA-4F22-94BC-C901DB49995D}"/>
          </ac:spMkLst>
        </pc:spChg>
        <pc:picChg chg="add">
          <ac:chgData name="eyaabid" userId="S::eyaabid@insat.u-carthage.tn::bd086841-9cb6-440d-8594-3c99dc65b8f0" providerId="AD" clId="Web-{F9F49FFC-8CC8-8BA8-071C-702F0F6FE894}" dt="2021-07-29T11:45:19.427" v="781"/>
          <ac:picMkLst>
            <pc:docMk/>
            <pc:sldMk cId="3729068212" sldId="279"/>
            <ac:picMk id="5" creationId="{6856D3AD-991E-41D7-8173-F066E2D3D842}"/>
          </ac:picMkLst>
        </pc:picChg>
        <pc:picChg chg="add">
          <ac:chgData name="eyaabid" userId="S::eyaabid@insat.u-carthage.tn::bd086841-9cb6-440d-8594-3c99dc65b8f0" providerId="AD" clId="Web-{F9F49FFC-8CC8-8BA8-071C-702F0F6FE894}" dt="2021-07-29T11:45:19.427" v="781"/>
          <ac:picMkLst>
            <pc:docMk/>
            <pc:sldMk cId="3729068212" sldId="279"/>
            <ac:picMk id="11" creationId="{1CB7E8AE-A3AC-4BB7-A5C6-F00EC697B265}"/>
          </ac:picMkLst>
        </pc:picChg>
      </pc:sldChg>
      <pc:sldChg chg="addSp delSp modSp new mod setBg">
        <pc:chgData name="eyaabid" userId="S::eyaabid@insat.u-carthage.tn::bd086841-9cb6-440d-8594-3c99dc65b8f0" providerId="AD" clId="Web-{F9F49FFC-8CC8-8BA8-071C-702F0F6FE894}" dt="2021-07-29T12:23:45.400" v="841" actId="20577"/>
        <pc:sldMkLst>
          <pc:docMk/>
          <pc:sldMk cId="2837584656" sldId="280"/>
        </pc:sldMkLst>
        <pc:spChg chg="mod">
          <ac:chgData name="eyaabid" userId="S::eyaabid@insat.u-carthage.tn::bd086841-9cb6-440d-8594-3c99dc65b8f0" providerId="AD" clId="Web-{F9F49FFC-8CC8-8BA8-071C-702F0F6FE894}" dt="2021-07-29T12:23:35.649" v="840"/>
          <ac:spMkLst>
            <pc:docMk/>
            <pc:sldMk cId="2837584656" sldId="280"/>
            <ac:spMk id="2" creationId="{FC307C18-52D6-4410-B827-CC126820BCFC}"/>
          </ac:spMkLst>
        </pc:spChg>
        <pc:spChg chg="mod">
          <ac:chgData name="eyaabid" userId="S::eyaabid@insat.u-carthage.tn::bd086841-9cb6-440d-8594-3c99dc65b8f0" providerId="AD" clId="Web-{F9F49FFC-8CC8-8BA8-071C-702F0F6FE894}" dt="2021-07-29T12:23:45.400" v="841" actId="20577"/>
          <ac:spMkLst>
            <pc:docMk/>
            <pc:sldMk cId="2837584656" sldId="280"/>
            <ac:spMk id="3" creationId="{09C2F4A3-A5BA-4F4F-9D76-B88C0881F21C}"/>
          </ac:spMkLst>
        </pc:spChg>
        <pc:spChg chg="add del">
          <ac:chgData name="eyaabid" userId="S::eyaabid@insat.u-carthage.tn::bd086841-9cb6-440d-8594-3c99dc65b8f0" providerId="AD" clId="Web-{F9F49FFC-8CC8-8BA8-071C-702F0F6FE894}" dt="2021-07-29T12:23:35.649" v="840"/>
          <ac:spMkLst>
            <pc:docMk/>
            <pc:sldMk cId="2837584656" sldId="280"/>
            <ac:spMk id="8" creationId="{43A9B7B3-F171-4C25-99FC-C54250F0649B}"/>
          </ac:spMkLst>
        </pc:spChg>
        <pc:spChg chg="add del">
          <ac:chgData name="eyaabid" userId="S::eyaabid@insat.u-carthage.tn::bd086841-9cb6-440d-8594-3c99dc65b8f0" providerId="AD" clId="Web-{F9F49FFC-8CC8-8BA8-071C-702F0F6FE894}" dt="2021-07-29T12:23:35.649" v="840"/>
          <ac:spMkLst>
            <pc:docMk/>
            <pc:sldMk cId="2837584656" sldId="280"/>
            <ac:spMk id="10" creationId="{D2D5C7C5-9C27-4A61-9F57-1857D45320FD}"/>
          </ac:spMkLst>
        </pc:spChg>
        <pc:spChg chg="add del">
          <ac:chgData name="eyaabid" userId="S::eyaabid@insat.u-carthage.tn::bd086841-9cb6-440d-8594-3c99dc65b8f0" providerId="AD" clId="Web-{F9F49FFC-8CC8-8BA8-071C-702F0F6FE894}" dt="2021-07-29T12:23:35.649" v="840"/>
          <ac:spMkLst>
            <pc:docMk/>
            <pc:sldMk cId="2837584656" sldId="280"/>
            <ac:spMk id="12" creationId="{84B9546E-20BE-462C-8BE8-4EBDB46F8651}"/>
          </ac:spMkLst>
        </pc:spChg>
        <pc:spChg chg="add del">
          <ac:chgData name="eyaabid" userId="S::eyaabid@insat.u-carthage.tn::bd086841-9cb6-440d-8594-3c99dc65b8f0" providerId="AD" clId="Web-{F9F49FFC-8CC8-8BA8-071C-702F0F6FE894}" dt="2021-07-29T12:23:35.649" v="840"/>
          <ac:spMkLst>
            <pc:docMk/>
            <pc:sldMk cId="2837584656" sldId="280"/>
            <ac:spMk id="14" creationId="{DFE5D2E8-C366-48AC-97AE-18C67E4EF969}"/>
          </ac:spMkLst>
        </pc:spChg>
        <pc:spChg chg="add">
          <ac:chgData name="eyaabid" userId="S::eyaabid@insat.u-carthage.tn::bd086841-9cb6-440d-8594-3c99dc65b8f0" providerId="AD" clId="Web-{F9F49FFC-8CC8-8BA8-071C-702F0F6FE894}" dt="2021-07-29T12:23:35.649" v="840"/>
          <ac:spMkLst>
            <pc:docMk/>
            <pc:sldMk cId="2837584656" sldId="280"/>
            <ac:spMk id="19" creationId="{8651CFA9-6065-4243-AC48-858E359780B1}"/>
          </ac:spMkLst>
        </pc:spChg>
        <pc:spChg chg="add">
          <ac:chgData name="eyaabid" userId="S::eyaabid@insat.u-carthage.tn::bd086841-9cb6-440d-8594-3c99dc65b8f0" providerId="AD" clId="Web-{F9F49FFC-8CC8-8BA8-071C-702F0F6FE894}" dt="2021-07-29T12:23:35.649" v="840"/>
          <ac:spMkLst>
            <pc:docMk/>
            <pc:sldMk cId="2837584656" sldId="280"/>
            <ac:spMk id="21" creationId="{37962AE0-6A1C-4B76-9D52-10E5E6D7D3BB}"/>
          </ac:spMkLst>
        </pc:spChg>
        <pc:picChg chg="add">
          <ac:chgData name="eyaabid" userId="S::eyaabid@insat.u-carthage.tn::bd086841-9cb6-440d-8594-3c99dc65b8f0" providerId="AD" clId="Web-{F9F49FFC-8CC8-8BA8-071C-702F0F6FE894}" dt="2021-07-29T12:23:35.649" v="840"/>
          <ac:picMkLst>
            <pc:docMk/>
            <pc:sldMk cId="2837584656" sldId="280"/>
            <ac:picMk id="23" creationId="{A72D06A1-BA08-4820-BBC8-B24DDB32A376}"/>
          </ac:picMkLst>
        </pc:picChg>
        <pc:picChg chg="add">
          <ac:chgData name="eyaabid" userId="S::eyaabid@insat.u-carthage.tn::bd086841-9cb6-440d-8594-3c99dc65b8f0" providerId="AD" clId="Web-{F9F49FFC-8CC8-8BA8-071C-702F0F6FE894}" dt="2021-07-29T12:23:35.649" v="840"/>
          <ac:picMkLst>
            <pc:docMk/>
            <pc:sldMk cId="2837584656" sldId="280"/>
            <ac:picMk id="25" creationId="{1295E665-0408-4072-94B3-49BA5ACBCBD3}"/>
          </ac:picMkLst>
        </pc:picChg>
      </pc:sldChg>
      <pc:sldChg chg="addSp delSp modSp new">
        <pc:chgData name="eyaabid" userId="S::eyaabid@insat.u-carthage.tn::bd086841-9cb6-440d-8594-3c99dc65b8f0" providerId="AD" clId="Web-{F9F49FFC-8CC8-8BA8-071C-702F0F6FE894}" dt="2021-07-29T12:24:36.401" v="851" actId="20577"/>
        <pc:sldMkLst>
          <pc:docMk/>
          <pc:sldMk cId="1988040765" sldId="281"/>
        </pc:sldMkLst>
        <pc:spChg chg="mod">
          <ac:chgData name="eyaabid" userId="S::eyaabid@insat.u-carthage.tn::bd086841-9cb6-440d-8594-3c99dc65b8f0" providerId="AD" clId="Web-{F9F49FFC-8CC8-8BA8-071C-702F0F6FE894}" dt="2021-07-29T12:24:36.401" v="851" actId="20577"/>
          <ac:spMkLst>
            <pc:docMk/>
            <pc:sldMk cId="1988040765" sldId="281"/>
            <ac:spMk id="2" creationId="{39BEE0E7-C8A7-4DA7-81D9-652114208635}"/>
          </ac:spMkLst>
        </pc:spChg>
        <pc:spChg chg="del">
          <ac:chgData name="eyaabid" userId="S::eyaabid@insat.u-carthage.tn::bd086841-9cb6-440d-8594-3c99dc65b8f0" providerId="AD" clId="Web-{F9F49FFC-8CC8-8BA8-071C-702F0F6FE894}" dt="2021-07-29T12:24:07.572" v="843"/>
          <ac:spMkLst>
            <pc:docMk/>
            <pc:sldMk cId="1988040765" sldId="281"/>
            <ac:spMk id="3" creationId="{CDDAC111-19CB-4A07-A43A-FC5FCE0FEE11}"/>
          </ac:spMkLst>
        </pc:spChg>
        <pc:picChg chg="add mod ord">
          <ac:chgData name="eyaabid" userId="S::eyaabid@insat.u-carthage.tn::bd086841-9cb6-440d-8594-3c99dc65b8f0" providerId="AD" clId="Web-{F9F49FFC-8CC8-8BA8-071C-702F0F6FE894}" dt="2021-07-29T12:24:20.994" v="849" actId="1076"/>
          <ac:picMkLst>
            <pc:docMk/>
            <pc:sldMk cId="1988040765" sldId="281"/>
            <ac:picMk id="4" creationId="{2809F84F-ED00-4936-83D9-FA233110B8B0}"/>
          </ac:picMkLst>
        </pc:picChg>
      </pc:sldChg>
      <pc:sldChg chg="addSp delSp modSp new mod setBg">
        <pc:chgData name="eyaabid" userId="S::eyaabid@insat.u-carthage.tn::bd086841-9cb6-440d-8594-3c99dc65b8f0" providerId="AD" clId="Web-{F9F49FFC-8CC8-8BA8-071C-702F0F6FE894}" dt="2021-07-29T15:01:10.229" v="923" actId="14100"/>
        <pc:sldMkLst>
          <pc:docMk/>
          <pc:sldMk cId="678694081" sldId="282"/>
        </pc:sldMkLst>
        <pc:spChg chg="del">
          <ac:chgData name="eyaabid" userId="S::eyaabid@insat.u-carthage.tn::bd086841-9cb6-440d-8594-3c99dc65b8f0" providerId="AD" clId="Web-{F9F49FFC-8CC8-8BA8-071C-702F0F6FE894}" dt="2021-07-29T12:27:07.279" v="855"/>
          <ac:spMkLst>
            <pc:docMk/>
            <pc:sldMk cId="678694081" sldId="282"/>
            <ac:spMk id="2" creationId="{F19E6884-D4C5-4CF4-B470-0C897500041B}"/>
          </ac:spMkLst>
        </pc:spChg>
        <pc:spChg chg="mod">
          <ac:chgData name="eyaabid" userId="S::eyaabid@insat.u-carthage.tn::bd086841-9cb6-440d-8594-3c99dc65b8f0" providerId="AD" clId="Web-{F9F49FFC-8CC8-8BA8-071C-702F0F6FE894}" dt="2021-07-29T15:01:10.229" v="923" actId="14100"/>
          <ac:spMkLst>
            <pc:docMk/>
            <pc:sldMk cId="678694081" sldId="282"/>
            <ac:spMk id="3" creationId="{DDD6B35C-4D4A-443B-A28A-EB782A915A76}"/>
          </ac:spMkLst>
        </pc:spChg>
        <pc:spChg chg="add">
          <ac:chgData name="eyaabid" userId="S::eyaabid@insat.u-carthage.tn::bd086841-9cb6-440d-8594-3c99dc65b8f0" providerId="AD" clId="Web-{F9F49FFC-8CC8-8BA8-071C-702F0F6FE894}" dt="2021-07-29T14:59:36.458" v="918"/>
          <ac:spMkLst>
            <pc:docMk/>
            <pc:sldMk cId="678694081" sldId="282"/>
            <ac:spMk id="8" creationId="{8651CFA9-6065-4243-AC48-858E359780B1}"/>
          </ac:spMkLst>
        </pc:spChg>
        <pc:spChg chg="add">
          <ac:chgData name="eyaabid" userId="S::eyaabid@insat.u-carthage.tn::bd086841-9cb6-440d-8594-3c99dc65b8f0" providerId="AD" clId="Web-{F9F49FFC-8CC8-8BA8-071C-702F0F6FE894}" dt="2021-07-29T14:59:36.458" v="918"/>
          <ac:spMkLst>
            <pc:docMk/>
            <pc:sldMk cId="678694081" sldId="282"/>
            <ac:spMk id="10" creationId="{37962AE0-6A1C-4B76-9D52-10E5E6D7D3BB}"/>
          </ac:spMkLst>
        </pc:spChg>
        <pc:picChg chg="add">
          <ac:chgData name="eyaabid" userId="S::eyaabid@insat.u-carthage.tn::bd086841-9cb6-440d-8594-3c99dc65b8f0" providerId="AD" clId="Web-{F9F49FFC-8CC8-8BA8-071C-702F0F6FE894}" dt="2021-07-29T14:59:36.458" v="918"/>
          <ac:picMkLst>
            <pc:docMk/>
            <pc:sldMk cId="678694081" sldId="282"/>
            <ac:picMk id="12" creationId="{A72D06A1-BA08-4820-BBC8-B24DDB32A376}"/>
          </ac:picMkLst>
        </pc:picChg>
        <pc:picChg chg="add">
          <ac:chgData name="eyaabid" userId="S::eyaabid@insat.u-carthage.tn::bd086841-9cb6-440d-8594-3c99dc65b8f0" providerId="AD" clId="Web-{F9F49FFC-8CC8-8BA8-071C-702F0F6FE894}" dt="2021-07-29T14:59:36.458" v="918"/>
          <ac:picMkLst>
            <pc:docMk/>
            <pc:sldMk cId="678694081" sldId="282"/>
            <ac:picMk id="14" creationId="{1295E665-0408-4072-94B3-49BA5ACBCBD3}"/>
          </ac:picMkLst>
        </pc:picChg>
      </pc:sldChg>
      <pc:sldChg chg="new del">
        <pc:chgData name="eyaabid" userId="S::eyaabid@insat.u-carthage.tn::bd086841-9cb6-440d-8594-3c99dc65b8f0" providerId="AD" clId="Web-{F9F49FFC-8CC8-8BA8-071C-702F0F6FE894}" dt="2021-07-29T15:07:01.282" v="925"/>
        <pc:sldMkLst>
          <pc:docMk/>
          <pc:sldMk cId="538576983" sldId="283"/>
        </pc:sldMkLst>
      </pc:sldChg>
      <pc:sldChg chg="addSp delSp modSp new mod setBg">
        <pc:chgData name="eyaabid" userId="S::eyaabid@insat.u-carthage.tn::bd086841-9cb6-440d-8594-3c99dc65b8f0" providerId="AD" clId="Web-{F9F49FFC-8CC8-8BA8-071C-702F0F6FE894}" dt="2021-07-29T15:11:22.329" v="1011"/>
        <pc:sldMkLst>
          <pc:docMk/>
          <pc:sldMk cId="2635057330" sldId="283"/>
        </pc:sldMkLst>
        <pc:spChg chg="mod">
          <ac:chgData name="eyaabid" userId="S::eyaabid@insat.u-carthage.tn::bd086841-9cb6-440d-8594-3c99dc65b8f0" providerId="AD" clId="Web-{F9F49FFC-8CC8-8BA8-071C-702F0F6FE894}" dt="2021-07-29T15:08:57.226" v="975" actId="20577"/>
          <ac:spMkLst>
            <pc:docMk/>
            <pc:sldMk cId="2635057330" sldId="283"/>
            <ac:spMk id="2" creationId="{1D1B4891-1A1E-44B4-8522-0D126BDD6225}"/>
          </ac:spMkLst>
        </pc:spChg>
        <pc:spChg chg="del mod">
          <ac:chgData name="eyaabid" userId="S::eyaabid@insat.u-carthage.tn::bd086841-9cb6-440d-8594-3c99dc65b8f0" providerId="AD" clId="Web-{F9F49FFC-8CC8-8BA8-071C-702F0F6FE894}" dt="2021-07-29T15:09:19.243" v="984"/>
          <ac:spMkLst>
            <pc:docMk/>
            <pc:sldMk cId="2635057330" sldId="283"/>
            <ac:spMk id="3" creationId="{F423C6FA-6E79-48D9-96D0-C50CFFD85A09}"/>
          </ac:spMkLst>
        </pc:spChg>
        <pc:spChg chg="add del mod">
          <ac:chgData name="eyaabid" userId="S::eyaabid@insat.u-carthage.tn::bd086841-9cb6-440d-8594-3c99dc65b8f0" providerId="AD" clId="Web-{F9F49FFC-8CC8-8BA8-071C-702F0F6FE894}" dt="2021-07-29T15:11:22.329" v="1011"/>
          <ac:spMkLst>
            <pc:docMk/>
            <pc:sldMk cId="2635057330" sldId="283"/>
            <ac:spMk id="6" creationId="{89FDF96C-2B26-4304-A9EC-9321FBA84B3E}"/>
          </ac:spMkLst>
        </pc:spChg>
        <pc:spChg chg="add del">
          <ac:chgData name="eyaabid" userId="S::eyaabid@insat.u-carthage.tn::bd086841-9cb6-440d-8594-3c99dc65b8f0" providerId="AD" clId="Web-{F9F49FFC-8CC8-8BA8-071C-702F0F6FE894}" dt="2021-07-29T15:08:38.241" v="971"/>
          <ac:spMkLst>
            <pc:docMk/>
            <pc:sldMk cId="2635057330" sldId="283"/>
            <ac:spMk id="9" creationId="{0BABF38A-8A0D-492E-BD20-6CF4D46B50BD}"/>
          </ac:spMkLst>
        </pc:spChg>
        <pc:spChg chg="add del">
          <ac:chgData name="eyaabid" userId="S::eyaabid@insat.u-carthage.tn::bd086841-9cb6-440d-8594-3c99dc65b8f0" providerId="AD" clId="Web-{F9F49FFC-8CC8-8BA8-071C-702F0F6FE894}" dt="2021-07-29T15:08:38.241" v="971"/>
          <ac:spMkLst>
            <pc:docMk/>
            <pc:sldMk cId="2635057330" sldId="283"/>
            <ac:spMk id="13" creationId="{94DA0203-BFB4-49DB-A205-51AD7549D42A}"/>
          </ac:spMkLst>
        </pc:spChg>
        <pc:spChg chg="add del">
          <ac:chgData name="eyaabid" userId="S::eyaabid@insat.u-carthage.tn::bd086841-9cb6-440d-8594-3c99dc65b8f0" providerId="AD" clId="Web-{F9F49FFC-8CC8-8BA8-071C-702F0F6FE894}" dt="2021-07-29T15:08:38.241" v="971"/>
          <ac:spMkLst>
            <pc:docMk/>
            <pc:sldMk cId="2635057330" sldId="283"/>
            <ac:spMk id="15" creationId="{10BFCB1E-89C9-4789-A2D9-52D6C8653F95}"/>
          </ac:spMkLst>
        </pc:spChg>
        <pc:spChg chg="add del">
          <ac:chgData name="eyaabid" userId="S::eyaabid@insat.u-carthage.tn::bd086841-9cb6-440d-8594-3c99dc65b8f0" providerId="AD" clId="Web-{F9F49FFC-8CC8-8BA8-071C-702F0F6FE894}" dt="2021-07-29T15:08:38.241" v="971"/>
          <ac:spMkLst>
            <pc:docMk/>
            <pc:sldMk cId="2635057330" sldId="283"/>
            <ac:spMk id="17" creationId="{16F61E84-9DCA-4F22-94BC-C901DB49995D}"/>
          </ac:spMkLst>
        </pc:spChg>
        <pc:spChg chg="add">
          <ac:chgData name="eyaabid" userId="S::eyaabid@insat.u-carthage.tn::bd086841-9cb6-440d-8594-3c99dc65b8f0" providerId="AD" clId="Web-{F9F49FFC-8CC8-8BA8-071C-702F0F6FE894}" dt="2021-07-29T15:08:38.241" v="971"/>
          <ac:spMkLst>
            <pc:docMk/>
            <pc:sldMk cId="2635057330" sldId="283"/>
            <ac:spMk id="19" creationId="{0BABF38A-8A0D-492E-BD20-6CF4D46B50BD}"/>
          </ac:spMkLst>
        </pc:spChg>
        <pc:spChg chg="add">
          <ac:chgData name="eyaabid" userId="S::eyaabid@insat.u-carthage.tn::bd086841-9cb6-440d-8594-3c99dc65b8f0" providerId="AD" clId="Web-{F9F49FFC-8CC8-8BA8-071C-702F0F6FE894}" dt="2021-07-29T15:08:38.241" v="971"/>
          <ac:spMkLst>
            <pc:docMk/>
            <pc:sldMk cId="2635057330" sldId="283"/>
            <ac:spMk id="21" creationId="{37FDDF72-DE39-4F99-A3C1-DD9D7815D7DB}"/>
          </ac:spMkLst>
        </pc:spChg>
        <pc:spChg chg="add del">
          <ac:chgData name="eyaabid" userId="S::eyaabid@insat.u-carthage.tn::bd086841-9cb6-440d-8594-3c99dc65b8f0" providerId="AD" clId="Web-{F9F49FFC-8CC8-8BA8-071C-702F0F6FE894}" dt="2021-07-29T15:08:38.210" v="970"/>
          <ac:spMkLst>
            <pc:docMk/>
            <pc:sldMk cId="2635057330" sldId="283"/>
            <ac:spMk id="22" creationId="{0BABF38A-8A0D-492E-BD20-6CF4D46B50BD}"/>
          </ac:spMkLst>
        </pc:spChg>
        <pc:spChg chg="add">
          <ac:chgData name="eyaabid" userId="S::eyaabid@insat.u-carthage.tn::bd086841-9cb6-440d-8594-3c99dc65b8f0" providerId="AD" clId="Web-{F9F49FFC-8CC8-8BA8-071C-702F0F6FE894}" dt="2021-07-29T15:08:38.241" v="971"/>
          <ac:spMkLst>
            <pc:docMk/>
            <pc:sldMk cId="2635057330" sldId="283"/>
            <ac:spMk id="23" creationId="{5E4ECE80-3AD1-450C-B62A-98788F193948}"/>
          </ac:spMkLst>
        </pc:spChg>
        <pc:spChg chg="add">
          <ac:chgData name="eyaabid" userId="S::eyaabid@insat.u-carthage.tn::bd086841-9cb6-440d-8594-3c99dc65b8f0" providerId="AD" clId="Web-{F9F49FFC-8CC8-8BA8-071C-702F0F6FE894}" dt="2021-07-29T15:08:38.241" v="971"/>
          <ac:spMkLst>
            <pc:docMk/>
            <pc:sldMk cId="2635057330" sldId="283"/>
            <ac:spMk id="25" creationId="{C4056FD6-9767-4B1A-ACC2-9883F6A5B86D}"/>
          </ac:spMkLst>
        </pc:spChg>
        <pc:spChg chg="add del">
          <ac:chgData name="eyaabid" userId="S::eyaabid@insat.u-carthage.tn::bd086841-9cb6-440d-8594-3c99dc65b8f0" providerId="AD" clId="Web-{F9F49FFC-8CC8-8BA8-071C-702F0F6FE894}" dt="2021-07-29T15:08:38.210" v="970"/>
          <ac:spMkLst>
            <pc:docMk/>
            <pc:sldMk cId="2635057330" sldId="283"/>
            <ac:spMk id="26" creationId="{8A245AC3-2A12-4EC5-90F0-635CC8C2C64F}"/>
          </ac:spMkLst>
        </pc:spChg>
        <pc:spChg chg="add del">
          <ac:chgData name="eyaabid" userId="S::eyaabid@insat.u-carthage.tn::bd086841-9cb6-440d-8594-3c99dc65b8f0" providerId="AD" clId="Web-{F9F49FFC-8CC8-8BA8-071C-702F0F6FE894}" dt="2021-07-29T15:08:38.210" v="970"/>
          <ac:spMkLst>
            <pc:docMk/>
            <pc:sldMk cId="2635057330" sldId="283"/>
            <ac:spMk id="28" creationId="{31E2F09B-BB20-4BE5-AB02-3EB3D1DC4507}"/>
          </ac:spMkLst>
        </pc:spChg>
        <pc:spChg chg="add del">
          <ac:chgData name="eyaabid" userId="S::eyaabid@insat.u-carthage.tn::bd086841-9cb6-440d-8594-3c99dc65b8f0" providerId="AD" clId="Web-{F9F49FFC-8CC8-8BA8-071C-702F0F6FE894}" dt="2021-07-29T15:08:38.210" v="970"/>
          <ac:spMkLst>
            <pc:docMk/>
            <pc:sldMk cId="2635057330" sldId="283"/>
            <ac:spMk id="30" creationId="{F23DAFF7-4C98-4E0E-8986-198D54B6C1F0}"/>
          </ac:spMkLst>
        </pc:spChg>
        <pc:spChg chg="add del">
          <ac:chgData name="eyaabid" userId="S::eyaabid@insat.u-carthage.tn::bd086841-9cb6-440d-8594-3c99dc65b8f0" providerId="AD" clId="Web-{F9F49FFC-8CC8-8BA8-071C-702F0F6FE894}" dt="2021-07-29T15:08:38.210" v="970"/>
          <ac:spMkLst>
            <pc:docMk/>
            <pc:sldMk cId="2635057330" sldId="283"/>
            <ac:spMk id="32" creationId="{9ABA2F37-388F-4D5A-9ABF-F0ADA6CB8E48}"/>
          </ac:spMkLst>
        </pc:spChg>
        <pc:spChg chg="add del">
          <ac:chgData name="eyaabid" userId="S::eyaabid@insat.u-carthage.tn::bd086841-9cb6-440d-8594-3c99dc65b8f0" providerId="AD" clId="Web-{F9F49FFC-8CC8-8BA8-071C-702F0F6FE894}" dt="2021-07-29T15:08:38.210" v="970"/>
          <ac:spMkLst>
            <pc:docMk/>
            <pc:sldMk cId="2635057330" sldId="283"/>
            <ac:spMk id="34" creationId="{6DAD23D2-6BEF-470D-992C-8B2BC3BF4FF5}"/>
          </ac:spMkLst>
        </pc:spChg>
        <pc:picChg chg="add mod">
          <ac:chgData name="eyaabid" userId="S::eyaabid@insat.u-carthage.tn::bd086841-9cb6-440d-8594-3c99dc65b8f0" providerId="AD" clId="Web-{F9F49FFC-8CC8-8BA8-071C-702F0F6FE894}" dt="2021-07-29T15:08:38.241" v="971"/>
          <ac:picMkLst>
            <pc:docMk/>
            <pc:sldMk cId="2635057330" sldId="283"/>
            <ac:picMk id="5" creationId="{9F81B62B-FADD-432A-9C6D-DD9E45D41F3E}"/>
          </ac:picMkLst>
        </pc:picChg>
        <pc:picChg chg="add del">
          <ac:chgData name="eyaabid" userId="S::eyaabid@insat.u-carthage.tn::bd086841-9cb6-440d-8594-3c99dc65b8f0" providerId="AD" clId="Web-{F9F49FFC-8CC8-8BA8-071C-702F0F6FE894}" dt="2021-07-29T15:08:38.241" v="971"/>
          <ac:picMkLst>
            <pc:docMk/>
            <pc:sldMk cId="2635057330" sldId="283"/>
            <ac:picMk id="11" creationId="{1CB7E8AE-A3AC-4BB7-A5C6-F00EC697B265}"/>
          </ac:picMkLst>
        </pc:picChg>
        <pc:picChg chg="add">
          <ac:chgData name="eyaabid" userId="S::eyaabid@insat.u-carthage.tn::bd086841-9cb6-440d-8594-3c99dc65b8f0" providerId="AD" clId="Web-{F9F49FFC-8CC8-8BA8-071C-702F0F6FE894}" dt="2021-07-29T15:08:38.241" v="971"/>
          <ac:picMkLst>
            <pc:docMk/>
            <pc:sldMk cId="2635057330" sldId="283"/>
            <ac:picMk id="20" creationId="{1CB7E8AE-A3AC-4BB7-A5C6-F00EC697B265}"/>
          </ac:picMkLst>
        </pc:picChg>
        <pc:picChg chg="add del">
          <ac:chgData name="eyaabid" userId="S::eyaabid@insat.u-carthage.tn::bd086841-9cb6-440d-8594-3c99dc65b8f0" providerId="AD" clId="Web-{F9F49FFC-8CC8-8BA8-071C-702F0F6FE894}" dt="2021-07-29T15:08:38.210" v="970"/>
          <ac:picMkLst>
            <pc:docMk/>
            <pc:sldMk cId="2635057330" sldId="283"/>
            <ac:picMk id="24" creationId="{1CB7E8AE-A3AC-4BB7-A5C6-F00EC697B265}"/>
          </ac:picMkLst>
        </pc:picChg>
      </pc:sldChg>
      <pc:sldChg chg="addSp delSp modSp new mod setBg">
        <pc:chgData name="eyaabid" userId="S::eyaabid@insat.u-carthage.tn::bd086841-9cb6-440d-8594-3c99dc65b8f0" providerId="AD" clId="Web-{F9F49FFC-8CC8-8BA8-071C-702F0F6FE894}" dt="2021-07-29T15:11:12.375" v="1010" actId="20577"/>
        <pc:sldMkLst>
          <pc:docMk/>
          <pc:sldMk cId="1893731539" sldId="284"/>
        </pc:sldMkLst>
        <pc:spChg chg="mod">
          <ac:chgData name="eyaabid" userId="S::eyaabid@insat.u-carthage.tn::bd086841-9cb6-440d-8594-3c99dc65b8f0" providerId="AD" clId="Web-{F9F49FFC-8CC8-8BA8-071C-702F0F6FE894}" dt="2021-07-29T15:11:12.375" v="1010" actId="20577"/>
          <ac:spMkLst>
            <pc:docMk/>
            <pc:sldMk cId="1893731539" sldId="284"/>
            <ac:spMk id="2" creationId="{D8B105DA-10E3-41EF-AD4F-1763BB838C9F}"/>
          </ac:spMkLst>
        </pc:spChg>
        <pc:spChg chg="add del">
          <ac:chgData name="eyaabid" userId="S::eyaabid@insat.u-carthage.tn::bd086841-9cb6-440d-8594-3c99dc65b8f0" providerId="AD" clId="Web-{F9F49FFC-8CC8-8BA8-071C-702F0F6FE894}" dt="2021-07-29T15:10:44.014" v="995"/>
          <ac:spMkLst>
            <pc:docMk/>
            <pc:sldMk cId="1893731539" sldId="284"/>
            <ac:spMk id="8" creationId="{0BABF38A-8A0D-492E-BD20-6CF4D46B50BD}"/>
          </ac:spMkLst>
        </pc:spChg>
        <pc:spChg chg="add del">
          <ac:chgData name="eyaabid" userId="S::eyaabid@insat.u-carthage.tn::bd086841-9cb6-440d-8594-3c99dc65b8f0" providerId="AD" clId="Web-{F9F49FFC-8CC8-8BA8-071C-702F0F6FE894}" dt="2021-07-29T15:10:44.014" v="995"/>
          <ac:spMkLst>
            <pc:docMk/>
            <pc:sldMk cId="1893731539" sldId="284"/>
            <ac:spMk id="12" creationId="{94DA0203-BFB4-49DB-A205-51AD7549D42A}"/>
          </ac:spMkLst>
        </pc:spChg>
        <pc:spChg chg="add del">
          <ac:chgData name="eyaabid" userId="S::eyaabid@insat.u-carthage.tn::bd086841-9cb6-440d-8594-3c99dc65b8f0" providerId="AD" clId="Web-{F9F49FFC-8CC8-8BA8-071C-702F0F6FE894}" dt="2021-07-29T15:10:44.014" v="995"/>
          <ac:spMkLst>
            <pc:docMk/>
            <pc:sldMk cId="1893731539" sldId="284"/>
            <ac:spMk id="14" creationId="{10BFCB1E-89C9-4789-A2D9-52D6C8653F95}"/>
          </ac:spMkLst>
        </pc:spChg>
        <pc:spChg chg="add del">
          <ac:chgData name="eyaabid" userId="S::eyaabid@insat.u-carthage.tn::bd086841-9cb6-440d-8594-3c99dc65b8f0" providerId="AD" clId="Web-{F9F49FFC-8CC8-8BA8-071C-702F0F6FE894}" dt="2021-07-29T15:10:44.014" v="995"/>
          <ac:spMkLst>
            <pc:docMk/>
            <pc:sldMk cId="1893731539" sldId="284"/>
            <ac:spMk id="16" creationId="{16F61E84-9DCA-4F22-94BC-C901DB49995D}"/>
          </ac:spMkLst>
        </pc:spChg>
        <pc:spChg chg="add">
          <ac:chgData name="eyaabid" userId="S::eyaabid@insat.u-carthage.tn::bd086841-9cb6-440d-8594-3c99dc65b8f0" providerId="AD" clId="Web-{F9F49FFC-8CC8-8BA8-071C-702F0F6FE894}" dt="2021-07-29T15:10:44.014" v="995"/>
          <ac:spMkLst>
            <pc:docMk/>
            <pc:sldMk cId="1893731539" sldId="284"/>
            <ac:spMk id="21" creationId="{0BABF38A-8A0D-492E-BD20-6CF4D46B50BD}"/>
          </ac:spMkLst>
        </pc:spChg>
        <pc:spChg chg="add">
          <ac:chgData name="eyaabid" userId="S::eyaabid@insat.u-carthage.tn::bd086841-9cb6-440d-8594-3c99dc65b8f0" providerId="AD" clId="Web-{F9F49FFC-8CC8-8BA8-071C-702F0F6FE894}" dt="2021-07-29T15:10:44.014" v="995"/>
          <ac:spMkLst>
            <pc:docMk/>
            <pc:sldMk cId="1893731539" sldId="284"/>
            <ac:spMk id="25" creationId="{729F2144-48B7-4730-955E-365ECED3ABE0}"/>
          </ac:spMkLst>
        </pc:spChg>
        <pc:spChg chg="add">
          <ac:chgData name="eyaabid" userId="S::eyaabid@insat.u-carthage.tn::bd086841-9cb6-440d-8594-3c99dc65b8f0" providerId="AD" clId="Web-{F9F49FFC-8CC8-8BA8-071C-702F0F6FE894}" dt="2021-07-29T15:10:44.014" v="995"/>
          <ac:spMkLst>
            <pc:docMk/>
            <pc:sldMk cId="1893731539" sldId="284"/>
            <ac:spMk id="27" creationId="{E765FF50-D2F9-4A4F-86ED-F101E172BA93}"/>
          </ac:spMkLst>
        </pc:spChg>
        <pc:picChg chg="add mod ord">
          <ac:chgData name="eyaabid" userId="S::eyaabid@insat.u-carthage.tn::bd086841-9cb6-440d-8594-3c99dc65b8f0" providerId="AD" clId="Web-{F9F49FFC-8CC8-8BA8-071C-702F0F6FE894}" dt="2021-07-29T15:10:44.014" v="995"/>
          <ac:picMkLst>
            <pc:docMk/>
            <pc:sldMk cId="1893731539" sldId="284"/>
            <ac:picMk id="4" creationId="{A1D52B8C-5220-4F87-AD0C-DD24EBA21CD0}"/>
          </ac:picMkLst>
        </pc:picChg>
        <pc:picChg chg="add del">
          <ac:chgData name="eyaabid" userId="S::eyaabid@insat.u-carthage.tn::bd086841-9cb6-440d-8594-3c99dc65b8f0" providerId="AD" clId="Web-{F9F49FFC-8CC8-8BA8-071C-702F0F6FE894}" dt="2021-07-29T15:10:44.014" v="995"/>
          <ac:picMkLst>
            <pc:docMk/>
            <pc:sldMk cId="1893731539" sldId="284"/>
            <ac:picMk id="10" creationId="{1CB7E8AE-A3AC-4BB7-A5C6-F00EC697B265}"/>
          </ac:picMkLst>
        </pc:picChg>
        <pc:picChg chg="add">
          <ac:chgData name="eyaabid" userId="S::eyaabid@insat.u-carthage.tn::bd086841-9cb6-440d-8594-3c99dc65b8f0" providerId="AD" clId="Web-{F9F49FFC-8CC8-8BA8-071C-702F0F6FE894}" dt="2021-07-29T15:10:44.014" v="995"/>
          <ac:picMkLst>
            <pc:docMk/>
            <pc:sldMk cId="1893731539" sldId="284"/>
            <ac:picMk id="23" creationId="{1CB7E8AE-A3AC-4BB7-A5C6-F00EC697B265}"/>
          </ac:picMkLst>
        </pc:picChg>
        <pc:picChg chg="add">
          <ac:chgData name="eyaabid" userId="S::eyaabid@insat.u-carthage.tn::bd086841-9cb6-440d-8594-3c99dc65b8f0" providerId="AD" clId="Web-{F9F49FFC-8CC8-8BA8-071C-702F0F6FE894}" dt="2021-07-29T15:10:44.014" v="995"/>
          <ac:picMkLst>
            <pc:docMk/>
            <pc:sldMk cId="1893731539" sldId="284"/>
            <ac:picMk id="29" creationId="{FFECA84E-1776-4B03-9261-CF74A291DF06}"/>
          </ac:picMkLst>
        </pc:picChg>
        <pc:picChg chg="add">
          <ac:chgData name="eyaabid" userId="S::eyaabid@insat.u-carthage.tn::bd086841-9cb6-440d-8594-3c99dc65b8f0" providerId="AD" clId="Web-{F9F49FFC-8CC8-8BA8-071C-702F0F6FE894}" dt="2021-07-29T15:10:44.014" v="995"/>
          <ac:picMkLst>
            <pc:docMk/>
            <pc:sldMk cId="1893731539" sldId="284"/>
            <ac:picMk id="31" creationId="{2BFFF490-82EC-4000-BB36-A67FD39E3AD1}"/>
          </ac:picMkLst>
        </pc:picChg>
      </pc:sldChg>
      <pc:sldChg chg="addSp delSp modSp new mod setBg">
        <pc:chgData name="eyaabid" userId="S::eyaabid@insat.u-carthage.tn::bd086841-9cb6-440d-8594-3c99dc65b8f0" providerId="AD" clId="Web-{F9F49FFC-8CC8-8BA8-071C-702F0F6FE894}" dt="2021-07-29T15:22:29.900" v="1042" actId="20577"/>
        <pc:sldMkLst>
          <pc:docMk/>
          <pc:sldMk cId="3922508232" sldId="285"/>
        </pc:sldMkLst>
        <pc:spChg chg="mod">
          <ac:chgData name="eyaabid" userId="S::eyaabid@insat.u-carthage.tn::bd086841-9cb6-440d-8594-3c99dc65b8f0" providerId="AD" clId="Web-{F9F49FFC-8CC8-8BA8-071C-702F0F6FE894}" dt="2021-07-29T15:17:02.912" v="1029"/>
          <ac:spMkLst>
            <pc:docMk/>
            <pc:sldMk cId="3922508232" sldId="285"/>
            <ac:spMk id="2" creationId="{5D98ED26-AADE-4DB1-9BF5-6854C02DC08B}"/>
          </ac:spMkLst>
        </pc:spChg>
        <pc:spChg chg="add del mod">
          <ac:chgData name="eyaabid" userId="S::eyaabid@insat.u-carthage.tn::bd086841-9cb6-440d-8594-3c99dc65b8f0" providerId="AD" clId="Web-{F9F49FFC-8CC8-8BA8-071C-702F0F6FE894}" dt="2021-07-29T15:22:29.900" v="1042" actId="20577"/>
          <ac:spMkLst>
            <pc:docMk/>
            <pc:sldMk cId="3922508232" sldId="285"/>
            <ac:spMk id="3" creationId="{DE00A846-9F46-460C-8177-067CF599853C}"/>
          </ac:spMkLst>
        </pc:spChg>
        <pc:spChg chg="add">
          <ac:chgData name="eyaabid" userId="S::eyaabid@insat.u-carthage.tn::bd086841-9cb6-440d-8594-3c99dc65b8f0" providerId="AD" clId="Web-{F9F49FFC-8CC8-8BA8-071C-702F0F6FE894}" dt="2021-07-29T15:17:02.912" v="1029"/>
          <ac:spMkLst>
            <pc:docMk/>
            <pc:sldMk cId="3922508232" sldId="285"/>
            <ac:spMk id="8" creationId="{43A9B7B3-F171-4C25-99FC-C54250F0649B}"/>
          </ac:spMkLst>
        </pc:spChg>
        <pc:spChg chg="add del">
          <ac:chgData name="eyaabid" userId="S::eyaabid@insat.u-carthage.tn::bd086841-9cb6-440d-8594-3c99dc65b8f0" providerId="AD" clId="Web-{F9F49FFC-8CC8-8BA8-071C-702F0F6FE894}" dt="2021-07-29T15:17:02.896" v="1028"/>
          <ac:spMkLst>
            <pc:docMk/>
            <pc:sldMk cId="3922508232" sldId="285"/>
            <ac:spMk id="9" creationId="{0BABF38A-8A0D-492E-BD20-6CF4D46B50BD}"/>
          </ac:spMkLst>
        </pc:spChg>
        <pc:spChg chg="add">
          <ac:chgData name="eyaabid" userId="S::eyaabid@insat.u-carthage.tn::bd086841-9cb6-440d-8594-3c99dc65b8f0" providerId="AD" clId="Web-{F9F49FFC-8CC8-8BA8-071C-702F0F6FE894}" dt="2021-07-29T15:17:02.912" v="1029"/>
          <ac:spMkLst>
            <pc:docMk/>
            <pc:sldMk cId="3922508232" sldId="285"/>
            <ac:spMk id="10" creationId="{D2D5C7C5-9C27-4A61-9F57-1857D45320FD}"/>
          </ac:spMkLst>
        </pc:spChg>
        <pc:spChg chg="add">
          <ac:chgData name="eyaabid" userId="S::eyaabid@insat.u-carthage.tn::bd086841-9cb6-440d-8594-3c99dc65b8f0" providerId="AD" clId="Web-{F9F49FFC-8CC8-8BA8-071C-702F0F6FE894}" dt="2021-07-29T15:17:02.912" v="1029"/>
          <ac:spMkLst>
            <pc:docMk/>
            <pc:sldMk cId="3922508232" sldId="285"/>
            <ac:spMk id="12" creationId="{84B9546E-20BE-462C-8BE8-4EBDB46F8651}"/>
          </ac:spMkLst>
        </pc:spChg>
        <pc:spChg chg="add del">
          <ac:chgData name="eyaabid" userId="S::eyaabid@insat.u-carthage.tn::bd086841-9cb6-440d-8594-3c99dc65b8f0" providerId="AD" clId="Web-{F9F49FFC-8CC8-8BA8-071C-702F0F6FE894}" dt="2021-07-29T15:17:02.896" v="1028"/>
          <ac:spMkLst>
            <pc:docMk/>
            <pc:sldMk cId="3922508232" sldId="285"/>
            <ac:spMk id="13" creationId="{94DA0203-BFB4-49DB-A205-51AD7549D42A}"/>
          </ac:spMkLst>
        </pc:spChg>
        <pc:spChg chg="add">
          <ac:chgData name="eyaabid" userId="S::eyaabid@insat.u-carthage.tn::bd086841-9cb6-440d-8594-3c99dc65b8f0" providerId="AD" clId="Web-{F9F49FFC-8CC8-8BA8-071C-702F0F6FE894}" dt="2021-07-29T15:17:02.912" v="1029"/>
          <ac:spMkLst>
            <pc:docMk/>
            <pc:sldMk cId="3922508232" sldId="285"/>
            <ac:spMk id="14" creationId="{DFE5D2E8-C366-48AC-97AE-18C67E4EF969}"/>
          </ac:spMkLst>
        </pc:spChg>
        <pc:spChg chg="add del">
          <ac:chgData name="eyaabid" userId="S::eyaabid@insat.u-carthage.tn::bd086841-9cb6-440d-8594-3c99dc65b8f0" providerId="AD" clId="Web-{F9F49FFC-8CC8-8BA8-071C-702F0F6FE894}" dt="2021-07-29T15:17:02.896" v="1028"/>
          <ac:spMkLst>
            <pc:docMk/>
            <pc:sldMk cId="3922508232" sldId="285"/>
            <ac:spMk id="15" creationId="{10BFCB1E-89C9-4789-A2D9-52D6C8653F95}"/>
          </ac:spMkLst>
        </pc:spChg>
        <pc:spChg chg="add del">
          <ac:chgData name="eyaabid" userId="S::eyaabid@insat.u-carthage.tn::bd086841-9cb6-440d-8594-3c99dc65b8f0" providerId="AD" clId="Web-{F9F49FFC-8CC8-8BA8-071C-702F0F6FE894}" dt="2021-07-29T15:17:02.896" v="1028"/>
          <ac:spMkLst>
            <pc:docMk/>
            <pc:sldMk cId="3922508232" sldId="285"/>
            <ac:spMk id="17" creationId="{16F61E84-9DCA-4F22-94BC-C901DB49995D}"/>
          </ac:spMkLst>
        </pc:spChg>
        <pc:picChg chg="add del">
          <ac:chgData name="eyaabid" userId="S::eyaabid@insat.u-carthage.tn::bd086841-9cb6-440d-8594-3c99dc65b8f0" providerId="AD" clId="Web-{F9F49FFC-8CC8-8BA8-071C-702F0F6FE894}" dt="2021-07-29T15:17:02.896" v="1028"/>
          <ac:picMkLst>
            <pc:docMk/>
            <pc:sldMk cId="3922508232" sldId="285"/>
            <ac:picMk id="5" creationId="{EC0D7F30-CE79-4F06-93B5-8B9AF4E9C949}"/>
          </ac:picMkLst>
        </pc:picChg>
        <pc:picChg chg="add del">
          <ac:chgData name="eyaabid" userId="S::eyaabid@insat.u-carthage.tn::bd086841-9cb6-440d-8594-3c99dc65b8f0" providerId="AD" clId="Web-{F9F49FFC-8CC8-8BA8-071C-702F0F6FE894}" dt="2021-07-29T15:17:02.896" v="1028"/>
          <ac:picMkLst>
            <pc:docMk/>
            <pc:sldMk cId="3922508232" sldId="285"/>
            <ac:picMk id="11" creationId="{1CB7E8AE-A3AC-4BB7-A5C6-F00EC697B265}"/>
          </ac:picMkLst>
        </pc:picChg>
      </pc:sldChg>
    </pc:docChg>
  </pc:docChgLst>
  <pc:docChgLst>
    <pc:chgData name="eyaabid" userId="S::eyaabid@insat.u-carthage.tn::bd086841-9cb6-440d-8594-3c99dc65b8f0" providerId="AD" clId="Web-{EF2546C6-6E45-308C-61CC-4DBE8DBD5E46}"/>
    <pc:docChg chg="modSld sldOrd modMainMaster">
      <pc:chgData name="eyaabid" userId="S::eyaabid@insat.u-carthage.tn::bd086841-9cb6-440d-8594-3c99dc65b8f0" providerId="AD" clId="Web-{EF2546C6-6E45-308C-61CC-4DBE8DBD5E46}" dt="2021-08-02T09:40:38.273" v="16" actId="20577"/>
      <pc:docMkLst>
        <pc:docMk/>
      </pc:docMkLst>
      <pc:sldChg chg="modTransition">
        <pc:chgData name="eyaabid" userId="S::eyaabid@insat.u-carthage.tn::bd086841-9cb6-440d-8594-3c99dc65b8f0" providerId="AD" clId="Web-{EF2546C6-6E45-308C-61CC-4DBE8DBD5E46}" dt="2021-08-02T08:25:38.399" v="1"/>
        <pc:sldMkLst>
          <pc:docMk/>
          <pc:sldMk cId="401567019" sldId="256"/>
        </pc:sldMkLst>
      </pc:sldChg>
      <pc:sldChg chg="modTransition">
        <pc:chgData name="eyaabid" userId="S::eyaabid@insat.u-carthage.tn::bd086841-9cb6-440d-8594-3c99dc65b8f0" providerId="AD" clId="Web-{EF2546C6-6E45-308C-61CC-4DBE8DBD5E46}" dt="2021-08-02T08:25:38.399" v="1"/>
        <pc:sldMkLst>
          <pc:docMk/>
          <pc:sldMk cId="3694994085" sldId="259"/>
        </pc:sldMkLst>
      </pc:sldChg>
      <pc:sldChg chg="modSp modTransition">
        <pc:chgData name="eyaabid" userId="S::eyaabid@insat.u-carthage.tn::bd086841-9cb6-440d-8594-3c99dc65b8f0" providerId="AD" clId="Web-{EF2546C6-6E45-308C-61CC-4DBE8DBD5E46}" dt="2021-08-02T09:40:38.273" v="16" actId="20577"/>
        <pc:sldMkLst>
          <pc:docMk/>
          <pc:sldMk cId="2488129343" sldId="260"/>
        </pc:sldMkLst>
        <pc:spChg chg="mod">
          <ac:chgData name="eyaabid" userId="S::eyaabid@insat.u-carthage.tn::bd086841-9cb6-440d-8594-3c99dc65b8f0" providerId="AD" clId="Web-{EF2546C6-6E45-308C-61CC-4DBE8DBD5E46}" dt="2021-08-02T09:40:38.273" v="16" actId="20577"/>
          <ac:spMkLst>
            <pc:docMk/>
            <pc:sldMk cId="2488129343" sldId="260"/>
            <ac:spMk id="2" creationId="{27F454B3-BC50-4534-A1CF-3E291D103A05}"/>
          </ac:spMkLst>
        </pc:spChg>
      </pc:sldChg>
      <pc:sldChg chg="modTransition">
        <pc:chgData name="eyaabid" userId="S::eyaabid@insat.u-carthage.tn::bd086841-9cb6-440d-8594-3c99dc65b8f0" providerId="AD" clId="Web-{EF2546C6-6E45-308C-61CC-4DBE8DBD5E46}" dt="2021-08-02T08:25:38.399" v="1"/>
        <pc:sldMkLst>
          <pc:docMk/>
          <pc:sldMk cId="2100810046" sldId="261"/>
        </pc:sldMkLst>
      </pc:sldChg>
      <pc:sldChg chg="modTransition">
        <pc:chgData name="eyaabid" userId="S::eyaabid@insat.u-carthage.tn::bd086841-9cb6-440d-8594-3c99dc65b8f0" providerId="AD" clId="Web-{EF2546C6-6E45-308C-61CC-4DBE8DBD5E46}" dt="2021-08-02T08:25:38.399" v="1"/>
        <pc:sldMkLst>
          <pc:docMk/>
          <pc:sldMk cId="3333728127" sldId="262"/>
        </pc:sldMkLst>
      </pc:sldChg>
      <pc:sldChg chg="modTransition">
        <pc:chgData name="eyaabid" userId="S::eyaabid@insat.u-carthage.tn::bd086841-9cb6-440d-8594-3c99dc65b8f0" providerId="AD" clId="Web-{EF2546C6-6E45-308C-61CC-4DBE8DBD5E46}" dt="2021-08-02T08:25:38.399" v="1"/>
        <pc:sldMkLst>
          <pc:docMk/>
          <pc:sldMk cId="2067255499" sldId="263"/>
        </pc:sldMkLst>
      </pc:sldChg>
      <pc:sldChg chg="modTransition">
        <pc:chgData name="eyaabid" userId="S::eyaabid@insat.u-carthage.tn::bd086841-9cb6-440d-8594-3c99dc65b8f0" providerId="AD" clId="Web-{EF2546C6-6E45-308C-61CC-4DBE8DBD5E46}" dt="2021-08-02T08:25:38.399" v="1"/>
        <pc:sldMkLst>
          <pc:docMk/>
          <pc:sldMk cId="1087163129" sldId="265"/>
        </pc:sldMkLst>
      </pc:sldChg>
      <pc:sldChg chg="modTransition">
        <pc:chgData name="eyaabid" userId="S::eyaabid@insat.u-carthage.tn::bd086841-9cb6-440d-8594-3c99dc65b8f0" providerId="AD" clId="Web-{EF2546C6-6E45-308C-61CC-4DBE8DBD5E46}" dt="2021-08-02T08:25:38.399" v="1"/>
        <pc:sldMkLst>
          <pc:docMk/>
          <pc:sldMk cId="3690788505" sldId="266"/>
        </pc:sldMkLst>
      </pc:sldChg>
      <pc:sldChg chg="modTransition">
        <pc:chgData name="eyaabid" userId="S::eyaabid@insat.u-carthage.tn::bd086841-9cb6-440d-8594-3c99dc65b8f0" providerId="AD" clId="Web-{EF2546C6-6E45-308C-61CC-4DBE8DBD5E46}" dt="2021-08-02T08:25:38.399" v="1"/>
        <pc:sldMkLst>
          <pc:docMk/>
          <pc:sldMk cId="24638971" sldId="267"/>
        </pc:sldMkLst>
      </pc:sldChg>
      <pc:sldChg chg="ord modTransition">
        <pc:chgData name="eyaabid" userId="S::eyaabid@insat.u-carthage.tn::bd086841-9cb6-440d-8594-3c99dc65b8f0" providerId="AD" clId="Web-{EF2546C6-6E45-308C-61CC-4DBE8DBD5E46}" dt="2021-08-02T08:46:21.545" v="2"/>
        <pc:sldMkLst>
          <pc:docMk/>
          <pc:sldMk cId="1410519274" sldId="269"/>
        </pc:sldMkLst>
      </pc:sldChg>
      <pc:sldChg chg="modTransition">
        <pc:chgData name="eyaabid" userId="S::eyaabid@insat.u-carthage.tn::bd086841-9cb6-440d-8594-3c99dc65b8f0" providerId="AD" clId="Web-{EF2546C6-6E45-308C-61CC-4DBE8DBD5E46}" dt="2021-08-02T08:25:38.399" v="1"/>
        <pc:sldMkLst>
          <pc:docMk/>
          <pc:sldMk cId="3178434406" sldId="270"/>
        </pc:sldMkLst>
      </pc:sldChg>
      <pc:sldChg chg="modTransition">
        <pc:chgData name="eyaabid" userId="S::eyaabid@insat.u-carthage.tn::bd086841-9cb6-440d-8594-3c99dc65b8f0" providerId="AD" clId="Web-{EF2546C6-6E45-308C-61CC-4DBE8DBD5E46}" dt="2021-08-02T08:25:38.399" v="1"/>
        <pc:sldMkLst>
          <pc:docMk/>
          <pc:sldMk cId="1540490169" sldId="271"/>
        </pc:sldMkLst>
      </pc:sldChg>
      <pc:sldChg chg="modTransition">
        <pc:chgData name="eyaabid" userId="S::eyaabid@insat.u-carthage.tn::bd086841-9cb6-440d-8594-3c99dc65b8f0" providerId="AD" clId="Web-{EF2546C6-6E45-308C-61CC-4DBE8DBD5E46}" dt="2021-08-02T08:25:38.399" v="1"/>
        <pc:sldMkLst>
          <pc:docMk/>
          <pc:sldMk cId="1067878761" sldId="272"/>
        </pc:sldMkLst>
      </pc:sldChg>
      <pc:sldChg chg="modTransition">
        <pc:chgData name="eyaabid" userId="S::eyaabid@insat.u-carthage.tn::bd086841-9cb6-440d-8594-3c99dc65b8f0" providerId="AD" clId="Web-{EF2546C6-6E45-308C-61CC-4DBE8DBD5E46}" dt="2021-08-02T08:25:38.399" v="1"/>
        <pc:sldMkLst>
          <pc:docMk/>
          <pc:sldMk cId="251349516" sldId="273"/>
        </pc:sldMkLst>
      </pc:sldChg>
      <pc:sldChg chg="modTransition">
        <pc:chgData name="eyaabid" userId="S::eyaabid@insat.u-carthage.tn::bd086841-9cb6-440d-8594-3c99dc65b8f0" providerId="AD" clId="Web-{EF2546C6-6E45-308C-61CC-4DBE8DBD5E46}" dt="2021-08-02T08:25:38.399" v="1"/>
        <pc:sldMkLst>
          <pc:docMk/>
          <pc:sldMk cId="676360512" sldId="274"/>
        </pc:sldMkLst>
      </pc:sldChg>
      <pc:sldChg chg="modTransition">
        <pc:chgData name="eyaabid" userId="S::eyaabid@insat.u-carthage.tn::bd086841-9cb6-440d-8594-3c99dc65b8f0" providerId="AD" clId="Web-{EF2546C6-6E45-308C-61CC-4DBE8DBD5E46}" dt="2021-08-02T08:25:38.399" v="1"/>
        <pc:sldMkLst>
          <pc:docMk/>
          <pc:sldMk cId="3178501181" sldId="275"/>
        </pc:sldMkLst>
      </pc:sldChg>
      <pc:sldChg chg="modTransition">
        <pc:chgData name="eyaabid" userId="S::eyaabid@insat.u-carthage.tn::bd086841-9cb6-440d-8594-3c99dc65b8f0" providerId="AD" clId="Web-{EF2546C6-6E45-308C-61CC-4DBE8DBD5E46}" dt="2021-08-02T08:25:38.399" v="1"/>
        <pc:sldMkLst>
          <pc:docMk/>
          <pc:sldMk cId="281367914" sldId="276"/>
        </pc:sldMkLst>
      </pc:sldChg>
      <pc:sldChg chg="modTransition">
        <pc:chgData name="eyaabid" userId="S::eyaabid@insat.u-carthage.tn::bd086841-9cb6-440d-8594-3c99dc65b8f0" providerId="AD" clId="Web-{EF2546C6-6E45-308C-61CC-4DBE8DBD5E46}" dt="2021-08-02T08:25:38.399" v="1"/>
        <pc:sldMkLst>
          <pc:docMk/>
          <pc:sldMk cId="2313175229" sldId="277"/>
        </pc:sldMkLst>
      </pc:sldChg>
      <pc:sldChg chg="modTransition">
        <pc:chgData name="eyaabid" userId="S::eyaabid@insat.u-carthage.tn::bd086841-9cb6-440d-8594-3c99dc65b8f0" providerId="AD" clId="Web-{EF2546C6-6E45-308C-61CC-4DBE8DBD5E46}" dt="2021-08-02T08:25:38.399" v="1"/>
        <pc:sldMkLst>
          <pc:docMk/>
          <pc:sldMk cId="4107620217" sldId="278"/>
        </pc:sldMkLst>
      </pc:sldChg>
      <pc:sldChg chg="modTransition">
        <pc:chgData name="eyaabid" userId="S::eyaabid@insat.u-carthage.tn::bd086841-9cb6-440d-8594-3c99dc65b8f0" providerId="AD" clId="Web-{EF2546C6-6E45-308C-61CC-4DBE8DBD5E46}" dt="2021-08-02T08:25:38.399" v="1"/>
        <pc:sldMkLst>
          <pc:docMk/>
          <pc:sldMk cId="3729068212" sldId="279"/>
        </pc:sldMkLst>
      </pc:sldChg>
      <pc:sldChg chg="modSp modTransition">
        <pc:chgData name="eyaabid" userId="S::eyaabid@insat.u-carthage.tn::bd086841-9cb6-440d-8594-3c99dc65b8f0" providerId="AD" clId="Web-{EF2546C6-6E45-308C-61CC-4DBE8DBD5E46}" dt="2021-08-02T08:50:16.893" v="3" actId="14100"/>
        <pc:sldMkLst>
          <pc:docMk/>
          <pc:sldMk cId="2837584656" sldId="280"/>
        </pc:sldMkLst>
        <pc:spChg chg="mod">
          <ac:chgData name="eyaabid" userId="S::eyaabid@insat.u-carthage.tn::bd086841-9cb6-440d-8594-3c99dc65b8f0" providerId="AD" clId="Web-{EF2546C6-6E45-308C-61CC-4DBE8DBD5E46}" dt="2021-08-02T08:50:16.893" v="3" actId="14100"/>
          <ac:spMkLst>
            <pc:docMk/>
            <pc:sldMk cId="2837584656" sldId="280"/>
            <ac:spMk id="3" creationId="{09C2F4A3-A5BA-4F4F-9D76-B88C0881F21C}"/>
          </ac:spMkLst>
        </pc:spChg>
      </pc:sldChg>
      <pc:sldChg chg="modTransition">
        <pc:chgData name="eyaabid" userId="S::eyaabid@insat.u-carthage.tn::bd086841-9cb6-440d-8594-3c99dc65b8f0" providerId="AD" clId="Web-{EF2546C6-6E45-308C-61CC-4DBE8DBD5E46}" dt="2021-08-02T08:25:38.399" v="1"/>
        <pc:sldMkLst>
          <pc:docMk/>
          <pc:sldMk cId="1988040765" sldId="281"/>
        </pc:sldMkLst>
      </pc:sldChg>
      <pc:sldChg chg="modTransition">
        <pc:chgData name="eyaabid" userId="S::eyaabid@insat.u-carthage.tn::bd086841-9cb6-440d-8594-3c99dc65b8f0" providerId="AD" clId="Web-{EF2546C6-6E45-308C-61CC-4DBE8DBD5E46}" dt="2021-08-02T08:25:38.399" v="1"/>
        <pc:sldMkLst>
          <pc:docMk/>
          <pc:sldMk cId="678694081" sldId="282"/>
        </pc:sldMkLst>
      </pc:sldChg>
      <pc:sldChg chg="modTransition">
        <pc:chgData name="eyaabid" userId="S::eyaabid@insat.u-carthage.tn::bd086841-9cb6-440d-8594-3c99dc65b8f0" providerId="AD" clId="Web-{EF2546C6-6E45-308C-61CC-4DBE8DBD5E46}" dt="2021-08-02T08:25:38.399" v="1"/>
        <pc:sldMkLst>
          <pc:docMk/>
          <pc:sldMk cId="2635057330" sldId="283"/>
        </pc:sldMkLst>
      </pc:sldChg>
      <pc:sldChg chg="modTransition">
        <pc:chgData name="eyaabid" userId="S::eyaabid@insat.u-carthage.tn::bd086841-9cb6-440d-8594-3c99dc65b8f0" providerId="AD" clId="Web-{EF2546C6-6E45-308C-61CC-4DBE8DBD5E46}" dt="2021-08-02T08:25:38.399" v="1"/>
        <pc:sldMkLst>
          <pc:docMk/>
          <pc:sldMk cId="1893731539" sldId="284"/>
        </pc:sldMkLst>
      </pc:sldChg>
      <pc:sldChg chg="modTransition">
        <pc:chgData name="eyaabid" userId="S::eyaabid@insat.u-carthage.tn::bd086841-9cb6-440d-8594-3c99dc65b8f0" providerId="AD" clId="Web-{EF2546C6-6E45-308C-61CC-4DBE8DBD5E46}" dt="2021-08-02T08:25:38.399" v="1"/>
        <pc:sldMkLst>
          <pc:docMk/>
          <pc:sldMk cId="1623559085" sldId="286"/>
        </pc:sldMkLst>
      </pc:sldChg>
      <pc:sldChg chg="modTransition">
        <pc:chgData name="eyaabid" userId="S::eyaabid@insat.u-carthage.tn::bd086841-9cb6-440d-8594-3c99dc65b8f0" providerId="AD" clId="Web-{EF2546C6-6E45-308C-61CC-4DBE8DBD5E46}" dt="2021-08-02T08:25:38.399" v="1"/>
        <pc:sldMkLst>
          <pc:docMk/>
          <pc:sldMk cId="4033557610" sldId="288"/>
        </pc:sldMkLst>
      </pc:sldChg>
      <pc:sldChg chg="modTransition">
        <pc:chgData name="eyaabid" userId="S::eyaabid@insat.u-carthage.tn::bd086841-9cb6-440d-8594-3c99dc65b8f0" providerId="AD" clId="Web-{EF2546C6-6E45-308C-61CC-4DBE8DBD5E46}" dt="2021-08-02T08:25:38.399" v="1"/>
        <pc:sldMkLst>
          <pc:docMk/>
          <pc:sldMk cId="901188662" sldId="289"/>
        </pc:sldMkLst>
      </pc:sldChg>
      <pc:sldChg chg="modTransition">
        <pc:chgData name="eyaabid" userId="S::eyaabid@insat.u-carthage.tn::bd086841-9cb6-440d-8594-3c99dc65b8f0" providerId="AD" clId="Web-{EF2546C6-6E45-308C-61CC-4DBE8DBD5E46}" dt="2021-08-02T08:25:38.399" v="1"/>
        <pc:sldMkLst>
          <pc:docMk/>
          <pc:sldMk cId="3764632266" sldId="290"/>
        </pc:sldMkLst>
      </pc:sldChg>
      <pc:sldChg chg="modTransition">
        <pc:chgData name="eyaabid" userId="S::eyaabid@insat.u-carthage.tn::bd086841-9cb6-440d-8594-3c99dc65b8f0" providerId="AD" clId="Web-{EF2546C6-6E45-308C-61CC-4DBE8DBD5E46}" dt="2021-08-02T08:25:38.399" v="1"/>
        <pc:sldMkLst>
          <pc:docMk/>
          <pc:sldMk cId="3707277596" sldId="291"/>
        </pc:sldMkLst>
      </pc:sldChg>
      <pc:sldChg chg="modTransition">
        <pc:chgData name="eyaabid" userId="S::eyaabid@insat.u-carthage.tn::bd086841-9cb6-440d-8594-3c99dc65b8f0" providerId="AD" clId="Web-{EF2546C6-6E45-308C-61CC-4DBE8DBD5E46}" dt="2021-08-02T08:25:38.399" v="1"/>
        <pc:sldMkLst>
          <pc:docMk/>
          <pc:sldMk cId="58067366" sldId="292"/>
        </pc:sldMkLst>
      </pc:sldChg>
      <pc:sldChg chg="modSp modTransition">
        <pc:chgData name="eyaabid" userId="S::eyaabid@insat.u-carthage.tn::bd086841-9cb6-440d-8594-3c99dc65b8f0" providerId="AD" clId="Web-{EF2546C6-6E45-308C-61CC-4DBE8DBD5E46}" dt="2021-08-02T08:56:20.586" v="6" actId="20577"/>
        <pc:sldMkLst>
          <pc:docMk/>
          <pc:sldMk cId="2574315163" sldId="293"/>
        </pc:sldMkLst>
        <pc:spChg chg="mod">
          <ac:chgData name="eyaabid" userId="S::eyaabid@insat.u-carthage.tn::bd086841-9cb6-440d-8594-3c99dc65b8f0" providerId="AD" clId="Web-{EF2546C6-6E45-308C-61CC-4DBE8DBD5E46}" dt="2021-08-02T08:56:20.586" v="6" actId="20577"/>
          <ac:spMkLst>
            <pc:docMk/>
            <pc:sldMk cId="2574315163" sldId="293"/>
            <ac:spMk id="3" creationId="{C3CF837E-3134-4E7D-A888-2E98E473EFB9}"/>
          </ac:spMkLst>
        </pc:spChg>
      </pc:sldChg>
      <pc:sldChg chg="modTransition">
        <pc:chgData name="eyaabid" userId="S::eyaabid@insat.u-carthage.tn::bd086841-9cb6-440d-8594-3c99dc65b8f0" providerId="AD" clId="Web-{EF2546C6-6E45-308C-61CC-4DBE8DBD5E46}" dt="2021-08-02T08:25:38.399" v="1"/>
        <pc:sldMkLst>
          <pc:docMk/>
          <pc:sldMk cId="518290029" sldId="294"/>
        </pc:sldMkLst>
      </pc:sldChg>
      <pc:sldChg chg="modTransition">
        <pc:chgData name="eyaabid" userId="S::eyaabid@insat.u-carthage.tn::bd086841-9cb6-440d-8594-3c99dc65b8f0" providerId="AD" clId="Web-{EF2546C6-6E45-308C-61CC-4DBE8DBD5E46}" dt="2021-08-02T08:25:38.399" v="1"/>
        <pc:sldMkLst>
          <pc:docMk/>
          <pc:sldMk cId="1507135563" sldId="295"/>
        </pc:sldMkLst>
      </pc:sldChg>
      <pc:sldChg chg="modTransition">
        <pc:chgData name="eyaabid" userId="S::eyaabid@insat.u-carthage.tn::bd086841-9cb6-440d-8594-3c99dc65b8f0" providerId="AD" clId="Web-{EF2546C6-6E45-308C-61CC-4DBE8DBD5E46}" dt="2021-08-02T08:25:38.399" v="1"/>
        <pc:sldMkLst>
          <pc:docMk/>
          <pc:sldMk cId="1597427728" sldId="296"/>
        </pc:sldMkLst>
      </pc:sldChg>
      <pc:sldChg chg="modTransition">
        <pc:chgData name="eyaabid" userId="S::eyaabid@insat.u-carthage.tn::bd086841-9cb6-440d-8594-3c99dc65b8f0" providerId="AD" clId="Web-{EF2546C6-6E45-308C-61CC-4DBE8DBD5E46}" dt="2021-08-02T08:25:38.399" v="1"/>
        <pc:sldMkLst>
          <pc:docMk/>
          <pc:sldMk cId="2206810762" sldId="297"/>
        </pc:sldMkLst>
      </pc:sldChg>
      <pc:sldChg chg="modTransition">
        <pc:chgData name="eyaabid" userId="S::eyaabid@insat.u-carthage.tn::bd086841-9cb6-440d-8594-3c99dc65b8f0" providerId="AD" clId="Web-{EF2546C6-6E45-308C-61CC-4DBE8DBD5E46}" dt="2021-08-02T08:25:38.399" v="1"/>
        <pc:sldMkLst>
          <pc:docMk/>
          <pc:sldMk cId="1028324274" sldId="299"/>
        </pc:sldMkLst>
      </pc:sldChg>
      <pc:sldChg chg="modTransition">
        <pc:chgData name="eyaabid" userId="S::eyaabid@insat.u-carthage.tn::bd086841-9cb6-440d-8594-3c99dc65b8f0" providerId="AD" clId="Web-{EF2546C6-6E45-308C-61CC-4DBE8DBD5E46}" dt="2021-08-02T08:25:38.399" v="1"/>
        <pc:sldMkLst>
          <pc:docMk/>
          <pc:sldMk cId="4026002011" sldId="300"/>
        </pc:sldMkLst>
      </pc:sldChg>
      <pc:sldChg chg="modTransition">
        <pc:chgData name="eyaabid" userId="S::eyaabid@insat.u-carthage.tn::bd086841-9cb6-440d-8594-3c99dc65b8f0" providerId="AD" clId="Web-{EF2546C6-6E45-308C-61CC-4DBE8DBD5E46}" dt="2021-08-02T08:25:38.399" v="1"/>
        <pc:sldMkLst>
          <pc:docMk/>
          <pc:sldMk cId="4016299236" sldId="301"/>
        </pc:sldMkLst>
      </pc:sldChg>
      <pc:sldChg chg="modTransition">
        <pc:chgData name="eyaabid" userId="S::eyaabid@insat.u-carthage.tn::bd086841-9cb6-440d-8594-3c99dc65b8f0" providerId="AD" clId="Web-{EF2546C6-6E45-308C-61CC-4DBE8DBD5E46}" dt="2021-08-02T08:25:38.399" v="1"/>
        <pc:sldMkLst>
          <pc:docMk/>
          <pc:sldMk cId="633823011" sldId="302"/>
        </pc:sldMkLst>
      </pc:sldChg>
      <pc:sldChg chg="modTransition">
        <pc:chgData name="eyaabid" userId="S::eyaabid@insat.u-carthage.tn::bd086841-9cb6-440d-8594-3c99dc65b8f0" providerId="AD" clId="Web-{EF2546C6-6E45-308C-61CC-4DBE8DBD5E46}" dt="2021-08-02T08:25:38.399" v="1"/>
        <pc:sldMkLst>
          <pc:docMk/>
          <pc:sldMk cId="4053835156" sldId="303"/>
        </pc:sldMkLst>
      </pc:sldChg>
      <pc:sldChg chg="modTransition">
        <pc:chgData name="eyaabid" userId="S::eyaabid@insat.u-carthage.tn::bd086841-9cb6-440d-8594-3c99dc65b8f0" providerId="AD" clId="Web-{EF2546C6-6E45-308C-61CC-4DBE8DBD5E46}" dt="2021-08-02T08:25:38.399" v="1"/>
        <pc:sldMkLst>
          <pc:docMk/>
          <pc:sldMk cId="2547943453" sldId="304"/>
        </pc:sldMkLst>
      </pc:sldChg>
      <pc:sldChg chg="modTransition">
        <pc:chgData name="eyaabid" userId="S::eyaabid@insat.u-carthage.tn::bd086841-9cb6-440d-8594-3c99dc65b8f0" providerId="AD" clId="Web-{EF2546C6-6E45-308C-61CC-4DBE8DBD5E46}" dt="2021-08-02T08:25:38.399" v="1"/>
        <pc:sldMkLst>
          <pc:docMk/>
          <pc:sldMk cId="608134855" sldId="305"/>
        </pc:sldMkLst>
      </pc:sldChg>
      <pc:sldChg chg="modTransition">
        <pc:chgData name="eyaabid" userId="S::eyaabid@insat.u-carthage.tn::bd086841-9cb6-440d-8594-3c99dc65b8f0" providerId="AD" clId="Web-{EF2546C6-6E45-308C-61CC-4DBE8DBD5E46}" dt="2021-08-02T08:25:38.399" v="1"/>
        <pc:sldMkLst>
          <pc:docMk/>
          <pc:sldMk cId="2571644824" sldId="306"/>
        </pc:sldMkLst>
      </pc:sldChg>
      <pc:sldChg chg="modTransition">
        <pc:chgData name="eyaabid" userId="S::eyaabid@insat.u-carthage.tn::bd086841-9cb6-440d-8594-3c99dc65b8f0" providerId="AD" clId="Web-{EF2546C6-6E45-308C-61CC-4DBE8DBD5E46}" dt="2021-08-02T08:25:38.399" v="1"/>
        <pc:sldMkLst>
          <pc:docMk/>
          <pc:sldMk cId="2021530343" sldId="307"/>
        </pc:sldMkLst>
      </pc:sldChg>
      <pc:sldChg chg="modTransition">
        <pc:chgData name="eyaabid" userId="S::eyaabid@insat.u-carthage.tn::bd086841-9cb6-440d-8594-3c99dc65b8f0" providerId="AD" clId="Web-{EF2546C6-6E45-308C-61CC-4DBE8DBD5E46}" dt="2021-08-02T08:25:38.399" v="1"/>
        <pc:sldMkLst>
          <pc:docMk/>
          <pc:sldMk cId="152362179" sldId="308"/>
        </pc:sldMkLst>
      </pc:sldChg>
      <pc:sldChg chg="modTransition">
        <pc:chgData name="eyaabid" userId="S::eyaabid@insat.u-carthage.tn::bd086841-9cb6-440d-8594-3c99dc65b8f0" providerId="AD" clId="Web-{EF2546C6-6E45-308C-61CC-4DBE8DBD5E46}" dt="2021-08-02T08:25:38.399" v="1"/>
        <pc:sldMkLst>
          <pc:docMk/>
          <pc:sldMk cId="2092045175" sldId="309"/>
        </pc:sldMkLst>
      </pc:sldChg>
      <pc:sldChg chg="modTransition">
        <pc:chgData name="eyaabid" userId="S::eyaabid@insat.u-carthage.tn::bd086841-9cb6-440d-8594-3c99dc65b8f0" providerId="AD" clId="Web-{EF2546C6-6E45-308C-61CC-4DBE8DBD5E46}" dt="2021-08-02T08:25:38.399" v="1"/>
        <pc:sldMkLst>
          <pc:docMk/>
          <pc:sldMk cId="2276122511" sldId="310"/>
        </pc:sldMkLst>
      </pc:sldChg>
      <pc:sldChg chg="modTransition">
        <pc:chgData name="eyaabid" userId="S::eyaabid@insat.u-carthage.tn::bd086841-9cb6-440d-8594-3c99dc65b8f0" providerId="AD" clId="Web-{EF2546C6-6E45-308C-61CC-4DBE8DBD5E46}" dt="2021-08-02T08:25:38.399" v="1"/>
        <pc:sldMkLst>
          <pc:docMk/>
          <pc:sldMk cId="3171449181" sldId="311"/>
        </pc:sldMkLst>
      </pc:sldChg>
      <pc:sldChg chg="modTransition">
        <pc:chgData name="eyaabid" userId="S::eyaabid@insat.u-carthage.tn::bd086841-9cb6-440d-8594-3c99dc65b8f0" providerId="AD" clId="Web-{EF2546C6-6E45-308C-61CC-4DBE8DBD5E46}" dt="2021-08-02T08:25:38.399" v="1"/>
        <pc:sldMkLst>
          <pc:docMk/>
          <pc:sldMk cId="590643034" sldId="312"/>
        </pc:sldMkLst>
      </pc:sldChg>
      <pc:sldChg chg="modTransition">
        <pc:chgData name="eyaabid" userId="S::eyaabid@insat.u-carthage.tn::bd086841-9cb6-440d-8594-3c99dc65b8f0" providerId="AD" clId="Web-{EF2546C6-6E45-308C-61CC-4DBE8DBD5E46}" dt="2021-08-02T08:25:38.399" v="1"/>
        <pc:sldMkLst>
          <pc:docMk/>
          <pc:sldMk cId="4175465291" sldId="313"/>
        </pc:sldMkLst>
      </pc:sldChg>
      <pc:sldChg chg="modTransition">
        <pc:chgData name="eyaabid" userId="S::eyaabid@insat.u-carthage.tn::bd086841-9cb6-440d-8594-3c99dc65b8f0" providerId="AD" clId="Web-{EF2546C6-6E45-308C-61CC-4DBE8DBD5E46}" dt="2021-08-02T08:25:38.399" v="1"/>
        <pc:sldMkLst>
          <pc:docMk/>
          <pc:sldMk cId="3961574713" sldId="314"/>
        </pc:sldMkLst>
      </pc:sldChg>
      <pc:sldChg chg="modTransition">
        <pc:chgData name="eyaabid" userId="S::eyaabid@insat.u-carthage.tn::bd086841-9cb6-440d-8594-3c99dc65b8f0" providerId="AD" clId="Web-{EF2546C6-6E45-308C-61CC-4DBE8DBD5E46}" dt="2021-08-02T08:25:38.399" v="1"/>
        <pc:sldMkLst>
          <pc:docMk/>
          <pc:sldMk cId="2964576228" sldId="315"/>
        </pc:sldMkLst>
      </pc:sldChg>
      <pc:sldChg chg="modTransition">
        <pc:chgData name="eyaabid" userId="S::eyaabid@insat.u-carthage.tn::bd086841-9cb6-440d-8594-3c99dc65b8f0" providerId="AD" clId="Web-{EF2546C6-6E45-308C-61CC-4DBE8DBD5E46}" dt="2021-08-02T08:25:38.399" v="1"/>
        <pc:sldMkLst>
          <pc:docMk/>
          <pc:sldMk cId="1513137726" sldId="316"/>
        </pc:sldMkLst>
      </pc:sldChg>
      <pc:sldChg chg="modTransition">
        <pc:chgData name="eyaabid" userId="S::eyaabid@insat.u-carthage.tn::bd086841-9cb6-440d-8594-3c99dc65b8f0" providerId="AD" clId="Web-{EF2546C6-6E45-308C-61CC-4DBE8DBD5E46}" dt="2021-08-02T08:25:38.399" v="1"/>
        <pc:sldMkLst>
          <pc:docMk/>
          <pc:sldMk cId="250811310" sldId="317"/>
        </pc:sldMkLst>
      </pc:sldChg>
      <pc:sldChg chg="modTransition">
        <pc:chgData name="eyaabid" userId="S::eyaabid@insat.u-carthage.tn::bd086841-9cb6-440d-8594-3c99dc65b8f0" providerId="AD" clId="Web-{EF2546C6-6E45-308C-61CC-4DBE8DBD5E46}" dt="2021-08-02T08:25:38.399" v="1"/>
        <pc:sldMkLst>
          <pc:docMk/>
          <pc:sldMk cId="3022305294" sldId="318"/>
        </pc:sldMkLst>
      </pc:sldChg>
      <pc:sldChg chg="modTransition">
        <pc:chgData name="eyaabid" userId="S::eyaabid@insat.u-carthage.tn::bd086841-9cb6-440d-8594-3c99dc65b8f0" providerId="AD" clId="Web-{EF2546C6-6E45-308C-61CC-4DBE8DBD5E46}" dt="2021-08-02T08:25:38.399" v="1"/>
        <pc:sldMkLst>
          <pc:docMk/>
          <pc:sldMk cId="27281844" sldId="319"/>
        </pc:sldMkLst>
      </pc:sldChg>
      <pc:sldChg chg="modTransition">
        <pc:chgData name="eyaabid" userId="S::eyaabid@insat.u-carthage.tn::bd086841-9cb6-440d-8594-3c99dc65b8f0" providerId="AD" clId="Web-{EF2546C6-6E45-308C-61CC-4DBE8DBD5E46}" dt="2021-08-02T08:25:38.399" v="1"/>
        <pc:sldMkLst>
          <pc:docMk/>
          <pc:sldMk cId="824285928" sldId="320"/>
        </pc:sldMkLst>
      </pc:sldChg>
      <pc:sldChg chg="modTransition">
        <pc:chgData name="eyaabid" userId="S::eyaabid@insat.u-carthage.tn::bd086841-9cb6-440d-8594-3c99dc65b8f0" providerId="AD" clId="Web-{EF2546C6-6E45-308C-61CC-4DBE8DBD5E46}" dt="2021-08-02T08:25:38.399" v="1"/>
        <pc:sldMkLst>
          <pc:docMk/>
          <pc:sldMk cId="1850114449" sldId="321"/>
        </pc:sldMkLst>
      </pc:sldChg>
      <pc:sldChg chg="modTransition">
        <pc:chgData name="eyaabid" userId="S::eyaabid@insat.u-carthage.tn::bd086841-9cb6-440d-8594-3c99dc65b8f0" providerId="AD" clId="Web-{EF2546C6-6E45-308C-61CC-4DBE8DBD5E46}" dt="2021-08-02T08:25:38.399" v="1"/>
        <pc:sldMkLst>
          <pc:docMk/>
          <pc:sldMk cId="1722715286" sldId="322"/>
        </pc:sldMkLst>
      </pc:sldChg>
      <pc:sldChg chg="modTransition">
        <pc:chgData name="eyaabid" userId="S::eyaabid@insat.u-carthage.tn::bd086841-9cb6-440d-8594-3c99dc65b8f0" providerId="AD" clId="Web-{EF2546C6-6E45-308C-61CC-4DBE8DBD5E46}" dt="2021-08-02T08:25:38.399" v="1"/>
        <pc:sldMkLst>
          <pc:docMk/>
          <pc:sldMk cId="3375811943" sldId="323"/>
        </pc:sldMkLst>
      </pc:sldChg>
      <pc:sldChg chg="modTransition">
        <pc:chgData name="eyaabid" userId="S::eyaabid@insat.u-carthage.tn::bd086841-9cb6-440d-8594-3c99dc65b8f0" providerId="AD" clId="Web-{EF2546C6-6E45-308C-61CC-4DBE8DBD5E46}" dt="2021-08-02T08:25:38.399" v="1"/>
        <pc:sldMkLst>
          <pc:docMk/>
          <pc:sldMk cId="4198694256" sldId="324"/>
        </pc:sldMkLst>
      </pc:sldChg>
      <pc:sldChg chg="modTransition">
        <pc:chgData name="eyaabid" userId="S::eyaabid@insat.u-carthage.tn::bd086841-9cb6-440d-8594-3c99dc65b8f0" providerId="AD" clId="Web-{EF2546C6-6E45-308C-61CC-4DBE8DBD5E46}" dt="2021-08-02T08:25:38.399" v="1"/>
        <pc:sldMkLst>
          <pc:docMk/>
          <pc:sldMk cId="1788917326" sldId="325"/>
        </pc:sldMkLst>
      </pc:sldChg>
      <pc:sldChg chg="modTransition">
        <pc:chgData name="eyaabid" userId="S::eyaabid@insat.u-carthage.tn::bd086841-9cb6-440d-8594-3c99dc65b8f0" providerId="AD" clId="Web-{EF2546C6-6E45-308C-61CC-4DBE8DBD5E46}" dt="2021-08-02T08:25:38.399" v="1"/>
        <pc:sldMkLst>
          <pc:docMk/>
          <pc:sldMk cId="1577588412" sldId="326"/>
        </pc:sldMkLst>
      </pc:sldChg>
      <pc:sldChg chg="modTransition">
        <pc:chgData name="eyaabid" userId="S::eyaabid@insat.u-carthage.tn::bd086841-9cb6-440d-8594-3c99dc65b8f0" providerId="AD" clId="Web-{EF2546C6-6E45-308C-61CC-4DBE8DBD5E46}" dt="2021-08-02T08:25:38.399" v="1"/>
        <pc:sldMkLst>
          <pc:docMk/>
          <pc:sldMk cId="2418165086" sldId="327"/>
        </pc:sldMkLst>
      </pc:sldChg>
      <pc:sldChg chg="modTransition">
        <pc:chgData name="eyaabid" userId="S::eyaabid@insat.u-carthage.tn::bd086841-9cb6-440d-8594-3c99dc65b8f0" providerId="AD" clId="Web-{EF2546C6-6E45-308C-61CC-4DBE8DBD5E46}" dt="2021-08-02T08:25:38.399" v="1"/>
        <pc:sldMkLst>
          <pc:docMk/>
          <pc:sldMk cId="2975266523" sldId="328"/>
        </pc:sldMkLst>
      </pc:sldChg>
      <pc:sldChg chg="modTransition">
        <pc:chgData name="eyaabid" userId="S::eyaabid@insat.u-carthage.tn::bd086841-9cb6-440d-8594-3c99dc65b8f0" providerId="AD" clId="Web-{EF2546C6-6E45-308C-61CC-4DBE8DBD5E46}" dt="2021-08-02T08:25:38.399" v="1"/>
        <pc:sldMkLst>
          <pc:docMk/>
          <pc:sldMk cId="659553151" sldId="329"/>
        </pc:sldMkLst>
      </pc:sldChg>
      <pc:sldChg chg="modTransition">
        <pc:chgData name="eyaabid" userId="S::eyaabid@insat.u-carthage.tn::bd086841-9cb6-440d-8594-3c99dc65b8f0" providerId="AD" clId="Web-{EF2546C6-6E45-308C-61CC-4DBE8DBD5E46}" dt="2021-08-02T08:25:38.399" v="1"/>
        <pc:sldMkLst>
          <pc:docMk/>
          <pc:sldMk cId="1652591717" sldId="330"/>
        </pc:sldMkLst>
      </pc:sldChg>
      <pc:sldChg chg="modTransition">
        <pc:chgData name="eyaabid" userId="S::eyaabid@insat.u-carthage.tn::bd086841-9cb6-440d-8594-3c99dc65b8f0" providerId="AD" clId="Web-{EF2546C6-6E45-308C-61CC-4DBE8DBD5E46}" dt="2021-08-02T08:25:38.399" v="1"/>
        <pc:sldMkLst>
          <pc:docMk/>
          <pc:sldMk cId="2936349823" sldId="331"/>
        </pc:sldMkLst>
      </pc:sldChg>
      <pc:sldChg chg="modSp modTransition">
        <pc:chgData name="eyaabid" userId="S::eyaabid@insat.u-carthage.tn::bd086841-9cb6-440d-8594-3c99dc65b8f0" providerId="AD" clId="Web-{EF2546C6-6E45-308C-61CC-4DBE8DBD5E46}" dt="2021-08-02T09:01:27.138" v="12" actId="20577"/>
        <pc:sldMkLst>
          <pc:docMk/>
          <pc:sldMk cId="2886786574" sldId="333"/>
        </pc:sldMkLst>
        <pc:spChg chg="mod">
          <ac:chgData name="eyaabid" userId="S::eyaabid@insat.u-carthage.tn::bd086841-9cb6-440d-8594-3c99dc65b8f0" providerId="AD" clId="Web-{EF2546C6-6E45-308C-61CC-4DBE8DBD5E46}" dt="2021-08-02T09:01:27.138" v="12" actId="20577"/>
          <ac:spMkLst>
            <pc:docMk/>
            <pc:sldMk cId="2886786574" sldId="333"/>
            <ac:spMk id="3" creationId="{86D56916-04D0-432A-A980-B0333DAE1E33}"/>
          </ac:spMkLst>
        </pc:spChg>
      </pc:sldChg>
      <pc:sldChg chg="modTransition">
        <pc:chgData name="eyaabid" userId="S::eyaabid@insat.u-carthage.tn::bd086841-9cb6-440d-8594-3c99dc65b8f0" providerId="AD" clId="Web-{EF2546C6-6E45-308C-61CC-4DBE8DBD5E46}" dt="2021-08-02T08:25:38.399" v="1"/>
        <pc:sldMkLst>
          <pc:docMk/>
          <pc:sldMk cId="3010892344" sldId="334"/>
        </pc:sldMkLst>
      </pc:sldChg>
      <pc:sldChg chg="modTransition">
        <pc:chgData name="eyaabid" userId="S::eyaabid@insat.u-carthage.tn::bd086841-9cb6-440d-8594-3c99dc65b8f0" providerId="AD" clId="Web-{EF2546C6-6E45-308C-61CC-4DBE8DBD5E46}" dt="2021-08-02T08:25:38.399" v="1"/>
        <pc:sldMkLst>
          <pc:docMk/>
          <pc:sldMk cId="3259485032" sldId="336"/>
        </pc:sldMkLst>
      </pc:sldChg>
      <pc:sldChg chg="modTransition">
        <pc:chgData name="eyaabid" userId="S::eyaabid@insat.u-carthage.tn::bd086841-9cb6-440d-8594-3c99dc65b8f0" providerId="AD" clId="Web-{EF2546C6-6E45-308C-61CC-4DBE8DBD5E46}" dt="2021-08-02T08:25:38.399" v="1"/>
        <pc:sldMkLst>
          <pc:docMk/>
          <pc:sldMk cId="21316862" sldId="337"/>
        </pc:sldMkLst>
      </pc:sldChg>
      <pc:sldChg chg="modTransition">
        <pc:chgData name="eyaabid" userId="S::eyaabid@insat.u-carthage.tn::bd086841-9cb6-440d-8594-3c99dc65b8f0" providerId="AD" clId="Web-{EF2546C6-6E45-308C-61CC-4DBE8DBD5E46}" dt="2021-08-02T08:25:38.399" v="1"/>
        <pc:sldMkLst>
          <pc:docMk/>
          <pc:sldMk cId="2551178161" sldId="338"/>
        </pc:sldMkLst>
      </pc:sldChg>
      <pc:sldChg chg="modTransition">
        <pc:chgData name="eyaabid" userId="S::eyaabid@insat.u-carthage.tn::bd086841-9cb6-440d-8594-3c99dc65b8f0" providerId="AD" clId="Web-{EF2546C6-6E45-308C-61CC-4DBE8DBD5E46}" dt="2021-08-02T08:25:38.399" v="1"/>
        <pc:sldMkLst>
          <pc:docMk/>
          <pc:sldMk cId="3629236728" sldId="339"/>
        </pc:sldMkLst>
      </pc:sldChg>
      <pc:sldChg chg="modTransition">
        <pc:chgData name="eyaabid" userId="S::eyaabid@insat.u-carthage.tn::bd086841-9cb6-440d-8594-3c99dc65b8f0" providerId="AD" clId="Web-{EF2546C6-6E45-308C-61CC-4DBE8DBD5E46}" dt="2021-08-02T08:25:38.399" v="1"/>
        <pc:sldMkLst>
          <pc:docMk/>
          <pc:sldMk cId="665022004" sldId="340"/>
        </pc:sldMkLst>
      </pc:sldChg>
      <pc:sldChg chg="modTransition">
        <pc:chgData name="eyaabid" userId="S::eyaabid@insat.u-carthage.tn::bd086841-9cb6-440d-8594-3c99dc65b8f0" providerId="AD" clId="Web-{EF2546C6-6E45-308C-61CC-4DBE8DBD5E46}" dt="2021-08-02T08:25:38.399" v="1"/>
        <pc:sldMkLst>
          <pc:docMk/>
          <pc:sldMk cId="1158925848" sldId="341"/>
        </pc:sldMkLst>
      </pc:sldChg>
      <pc:sldChg chg="modTransition">
        <pc:chgData name="eyaabid" userId="S::eyaabid@insat.u-carthage.tn::bd086841-9cb6-440d-8594-3c99dc65b8f0" providerId="AD" clId="Web-{EF2546C6-6E45-308C-61CC-4DBE8DBD5E46}" dt="2021-08-02T08:25:38.399" v="1"/>
        <pc:sldMkLst>
          <pc:docMk/>
          <pc:sldMk cId="490583678" sldId="342"/>
        </pc:sldMkLst>
      </pc:sldChg>
      <pc:sldChg chg="modTransition">
        <pc:chgData name="eyaabid" userId="S::eyaabid@insat.u-carthage.tn::bd086841-9cb6-440d-8594-3c99dc65b8f0" providerId="AD" clId="Web-{EF2546C6-6E45-308C-61CC-4DBE8DBD5E46}" dt="2021-08-02T08:25:38.399" v="1"/>
        <pc:sldMkLst>
          <pc:docMk/>
          <pc:sldMk cId="2849015993" sldId="343"/>
        </pc:sldMkLst>
      </pc:sldChg>
      <pc:sldChg chg="modTransition">
        <pc:chgData name="eyaabid" userId="S::eyaabid@insat.u-carthage.tn::bd086841-9cb6-440d-8594-3c99dc65b8f0" providerId="AD" clId="Web-{EF2546C6-6E45-308C-61CC-4DBE8DBD5E46}" dt="2021-08-02T08:25:38.399" v="1"/>
        <pc:sldMkLst>
          <pc:docMk/>
          <pc:sldMk cId="584466733" sldId="344"/>
        </pc:sldMkLst>
      </pc:sldChg>
      <pc:sldChg chg="modTransition">
        <pc:chgData name="eyaabid" userId="S::eyaabid@insat.u-carthage.tn::bd086841-9cb6-440d-8594-3c99dc65b8f0" providerId="AD" clId="Web-{EF2546C6-6E45-308C-61CC-4DBE8DBD5E46}" dt="2021-08-02T08:25:38.399" v="1"/>
        <pc:sldMkLst>
          <pc:docMk/>
          <pc:sldMk cId="3834770614" sldId="345"/>
        </pc:sldMkLst>
      </pc:sldChg>
      <pc:sldChg chg="modTransition">
        <pc:chgData name="eyaabid" userId="S::eyaabid@insat.u-carthage.tn::bd086841-9cb6-440d-8594-3c99dc65b8f0" providerId="AD" clId="Web-{EF2546C6-6E45-308C-61CC-4DBE8DBD5E46}" dt="2021-08-02T08:25:38.399" v="1"/>
        <pc:sldMkLst>
          <pc:docMk/>
          <pc:sldMk cId="3958401635" sldId="346"/>
        </pc:sldMkLst>
      </pc:sldChg>
      <pc:sldChg chg="modTransition">
        <pc:chgData name="eyaabid" userId="S::eyaabid@insat.u-carthage.tn::bd086841-9cb6-440d-8594-3c99dc65b8f0" providerId="AD" clId="Web-{EF2546C6-6E45-308C-61CC-4DBE8DBD5E46}" dt="2021-08-02T08:25:38.399" v="1"/>
        <pc:sldMkLst>
          <pc:docMk/>
          <pc:sldMk cId="3884707090" sldId="347"/>
        </pc:sldMkLst>
      </pc:sldChg>
      <pc:sldChg chg="modTransition">
        <pc:chgData name="eyaabid" userId="S::eyaabid@insat.u-carthage.tn::bd086841-9cb6-440d-8594-3c99dc65b8f0" providerId="AD" clId="Web-{EF2546C6-6E45-308C-61CC-4DBE8DBD5E46}" dt="2021-08-02T08:25:38.399" v="1"/>
        <pc:sldMkLst>
          <pc:docMk/>
          <pc:sldMk cId="1007004716" sldId="348"/>
        </pc:sldMkLst>
      </pc:sldChg>
      <pc:sldChg chg="modSp modTransition">
        <pc:chgData name="eyaabid" userId="S::eyaabid@insat.u-carthage.tn::bd086841-9cb6-440d-8594-3c99dc65b8f0" providerId="AD" clId="Web-{EF2546C6-6E45-308C-61CC-4DBE8DBD5E46}" dt="2021-08-02T09:02:33.514" v="14" actId="20577"/>
        <pc:sldMkLst>
          <pc:docMk/>
          <pc:sldMk cId="655175354" sldId="349"/>
        </pc:sldMkLst>
        <pc:spChg chg="mod">
          <ac:chgData name="eyaabid" userId="S::eyaabid@insat.u-carthage.tn::bd086841-9cb6-440d-8594-3c99dc65b8f0" providerId="AD" clId="Web-{EF2546C6-6E45-308C-61CC-4DBE8DBD5E46}" dt="2021-08-02T09:02:33.514" v="14" actId="20577"/>
          <ac:spMkLst>
            <pc:docMk/>
            <pc:sldMk cId="655175354" sldId="349"/>
            <ac:spMk id="3" creationId="{C7BEC42A-BAF0-40A3-A1BF-587D6474BB73}"/>
          </ac:spMkLst>
        </pc:spChg>
      </pc:sldChg>
      <pc:sldChg chg="modTransition">
        <pc:chgData name="eyaabid" userId="S::eyaabid@insat.u-carthage.tn::bd086841-9cb6-440d-8594-3c99dc65b8f0" providerId="AD" clId="Web-{EF2546C6-6E45-308C-61CC-4DBE8DBD5E46}" dt="2021-08-02T08:25:38.399" v="1"/>
        <pc:sldMkLst>
          <pc:docMk/>
          <pc:sldMk cId="3843962830" sldId="350"/>
        </pc:sldMkLst>
      </pc:sldChg>
      <pc:sldChg chg="modTransition">
        <pc:chgData name="eyaabid" userId="S::eyaabid@insat.u-carthage.tn::bd086841-9cb6-440d-8594-3c99dc65b8f0" providerId="AD" clId="Web-{EF2546C6-6E45-308C-61CC-4DBE8DBD5E46}" dt="2021-08-02T08:25:38.399" v="1"/>
        <pc:sldMkLst>
          <pc:docMk/>
          <pc:sldMk cId="1904442853" sldId="351"/>
        </pc:sldMkLst>
      </pc:sldChg>
      <pc:sldChg chg="modTransition">
        <pc:chgData name="eyaabid" userId="S::eyaabid@insat.u-carthage.tn::bd086841-9cb6-440d-8594-3c99dc65b8f0" providerId="AD" clId="Web-{EF2546C6-6E45-308C-61CC-4DBE8DBD5E46}" dt="2021-08-02T08:25:38.399" v="1"/>
        <pc:sldMkLst>
          <pc:docMk/>
          <pc:sldMk cId="4204326897" sldId="352"/>
        </pc:sldMkLst>
      </pc:sldChg>
      <pc:sldChg chg="modTransition">
        <pc:chgData name="eyaabid" userId="S::eyaabid@insat.u-carthage.tn::bd086841-9cb6-440d-8594-3c99dc65b8f0" providerId="AD" clId="Web-{EF2546C6-6E45-308C-61CC-4DBE8DBD5E46}" dt="2021-08-02T08:25:38.399" v="1"/>
        <pc:sldMkLst>
          <pc:docMk/>
          <pc:sldMk cId="1257730983" sldId="353"/>
        </pc:sldMkLst>
      </pc:sldChg>
      <pc:sldChg chg="modTransition">
        <pc:chgData name="eyaabid" userId="S::eyaabid@insat.u-carthage.tn::bd086841-9cb6-440d-8594-3c99dc65b8f0" providerId="AD" clId="Web-{EF2546C6-6E45-308C-61CC-4DBE8DBD5E46}" dt="2021-08-02T08:25:38.399" v="1"/>
        <pc:sldMkLst>
          <pc:docMk/>
          <pc:sldMk cId="1267801964" sldId="354"/>
        </pc:sldMkLst>
      </pc:sldChg>
      <pc:sldChg chg="modTransition">
        <pc:chgData name="eyaabid" userId="S::eyaabid@insat.u-carthage.tn::bd086841-9cb6-440d-8594-3c99dc65b8f0" providerId="AD" clId="Web-{EF2546C6-6E45-308C-61CC-4DBE8DBD5E46}" dt="2021-08-02T08:25:38.399" v="1"/>
        <pc:sldMkLst>
          <pc:docMk/>
          <pc:sldMk cId="2534085874" sldId="355"/>
        </pc:sldMkLst>
      </pc:sldChg>
      <pc:sldChg chg="modTransition">
        <pc:chgData name="eyaabid" userId="S::eyaabid@insat.u-carthage.tn::bd086841-9cb6-440d-8594-3c99dc65b8f0" providerId="AD" clId="Web-{EF2546C6-6E45-308C-61CC-4DBE8DBD5E46}" dt="2021-08-02T08:25:38.399" v="1"/>
        <pc:sldMkLst>
          <pc:docMk/>
          <pc:sldMk cId="3342701775" sldId="356"/>
        </pc:sldMkLst>
      </pc:sldChg>
      <pc:sldChg chg="modTransition">
        <pc:chgData name="eyaabid" userId="S::eyaabid@insat.u-carthage.tn::bd086841-9cb6-440d-8594-3c99dc65b8f0" providerId="AD" clId="Web-{EF2546C6-6E45-308C-61CC-4DBE8DBD5E46}" dt="2021-08-02T08:25:38.399" v="1"/>
        <pc:sldMkLst>
          <pc:docMk/>
          <pc:sldMk cId="1643083589" sldId="357"/>
        </pc:sldMkLst>
      </pc:sldChg>
      <pc:sldChg chg="modTransition">
        <pc:chgData name="eyaabid" userId="S::eyaabid@insat.u-carthage.tn::bd086841-9cb6-440d-8594-3c99dc65b8f0" providerId="AD" clId="Web-{EF2546C6-6E45-308C-61CC-4DBE8DBD5E46}" dt="2021-08-02T08:25:38.399" v="1"/>
        <pc:sldMkLst>
          <pc:docMk/>
          <pc:sldMk cId="3408805124" sldId="358"/>
        </pc:sldMkLst>
      </pc:sldChg>
      <pc:sldChg chg="modTransition">
        <pc:chgData name="eyaabid" userId="S::eyaabid@insat.u-carthage.tn::bd086841-9cb6-440d-8594-3c99dc65b8f0" providerId="AD" clId="Web-{EF2546C6-6E45-308C-61CC-4DBE8DBD5E46}" dt="2021-08-02T08:25:38.399" v="1"/>
        <pc:sldMkLst>
          <pc:docMk/>
          <pc:sldMk cId="3612228760" sldId="359"/>
        </pc:sldMkLst>
      </pc:sldChg>
      <pc:sldChg chg="modTransition">
        <pc:chgData name="eyaabid" userId="S::eyaabid@insat.u-carthage.tn::bd086841-9cb6-440d-8594-3c99dc65b8f0" providerId="AD" clId="Web-{EF2546C6-6E45-308C-61CC-4DBE8DBD5E46}" dt="2021-08-02T08:25:38.399" v="1"/>
        <pc:sldMkLst>
          <pc:docMk/>
          <pc:sldMk cId="3768069926" sldId="360"/>
        </pc:sldMkLst>
      </pc:sldChg>
      <pc:sldChg chg="modTransition">
        <pc:chgData name="eyaabid" userId="S::eyaabid@insat.u-carthage.tn::bd086841-9cb6-440d-8594-3c99dc65b8f0" providerId="AD" clId="Web-{EF2546C6-6E45-308C-61CC-4DBE8DBD5E46}" dt="2021-08-02T08:25:38.399" v="1"/>
        <pc:sldMkLst>
          <pc:docMk/>
          <pc:sldMk cId="3352072494" sldId="361"/>
        </pc:sldMkLst>
      </pc:sldChg>
      <pc:sldChg chg="modTransition">
        <pc:chgData name="eyaabid" userId="S::eyaabid@insat.u-carthage.tn::bd086841-9cb6-440d-8594-3c99dc65b8f0" providerId="AD" clId="Web-{EF2546C6-6E45-308C-61CC-4DBE8DBD5E46}" dt="2021-08-02T08:25:38.399" v="1"/>
        <pc:sldMkLst>
          <pc:docMk/>
          <pc:sldMk cId="2601761114" sldId="362"/>
        </pc:sldMkLst>
      </pc:sldChg>
      <pc:sldChg chg="modTransition">
        <pc:chgData name="eyaabid" userId="S::eyaabid@insat.u-carthage.tn::bd086841-9cb6-440d-8594-3c99dc65b8f0" providerId="AD" clId="Web-{EF2546C6-6E45-308C-61CC-4DBE8DBD5E46}" dt="2021-08-02T08:25:38.399" v="1"/>
        <pc:sldMkLst>
          <pc:docMk/>
          <pc:sldMk cId="3462760489" sldId="363"/>
        </pc:sldMkLst>
      </pc:sldChg>
      <pc:sldChg chg="modTransition">
        <pc:chgData name="eyaabid" userId="S::eyaabid@insat.u-carthage.tn::bd086841-9cb6-440d-8594-3c99dc65b8f0" providerId="AD" clId="Web-{EF2546C6-6E45-308C-61CC-4DBE8DBD5E46}" dt="2021-08-02T08:25:38.399" v="1"/>
        <pc:sldMkLst>
          <pc:docMk/>
          <pc:sldMk cId="590276416" sldId="364"/>
        </pc:sldMkLst>
      </pc:sldChg>
      <pc:sldChg chg="modTransition">
        <pc:chgData name="eyaabid" userId="S::eyaabid@insat.u-carthage.tn::bd086841-9cb6-440d-8594-3c99dc65b8f0" providerId="AD" clId="Web-{EF2546C6-6E45-308C-61CC-4DBE8DBD5E46}" dt="2021-08-02T08:25:38.399" v="1"/>
        <pc:sldMkLst>
          <pc:docMk/>
          <pc:sldMk cId="2159172926" sldId="365"/>
        </pc:sldMkLst>
      </pc:sldChg>
      <pc:sldChg chg="modTransition">
        <pc:chgData name="eyaabid" userId="S::eyaabid@insat.u-carthage.tn::bd086841-9cb6-440d-8594-3c99dc65b8f0" providerId="AD" clId="Web-{EF2546C6-6E45-308C-61CC-4DBE8DBD5E46}" dt="2021-08-02T08:25:38.399" v="1"/>
        <pc:sldMkLst>
          <pc:docMk/>
          <pc:sldMk cId="737797945" sldId="366"/>
        </pc:sldMkLst>
      </pc:sldChg>
      <pc:sldChg chg="modTransition">
        <pc:chgData name="eyaabid" userId="S::eyaabid@insat.u-carthage.tn::bd086841-9cb6-440d-8594-3c99dc65b8f0" providerId="AD" clId="Web-{EF2546C6-6E45-308C-61CC-4DBE8DBD5E46}" dt="2021-08-02T08:25:38.399" v="1"/>
        <pc:sldMkLst>
          <pc:docMk/>
          <pc:sldMk cId="2467793485" sldId="367"/>
        </pc:sldMkLst>
      </pc:sldChg>
      <pc:sldChg chg="modTransition">
        <pc:chgData name="eyaabid" userId="S::eyaabid@insat.u-carthage.tn::bd086841-9cb6-440d-8594-3c99dc65b8f0" providerId="AD" clId="Web-{EF2546C6-6E45-308C-61CC-4DBE8DBD5E46}" dt="2021-08-02T08:25:38.399" v="1"/>
        <pc:sldMkLst>
          <pc:docMk/>
          <pc:sldMk cId="134392488" sldId="368"/>
        </pc:sldMkLst>
      </pc:sldChg>
      <pc:sldChg chg="modTransition">
        <pc:chgData name="eyaabid" userId="S::eyaabid@insat.u-carthage.tn::bd086841-9cb6-440d-8594-3c99dc65b8f0" providerId="AD" clId="Web-{EF2546C6-6E45-308C-61CC-4DBE8DBD5E46}" dt="2021-08-02T08:25:38.399" v="1"/>
        <pc:sldMkLst>
          <pc:docMk/>
          <pc:sldMk cId="2292114173" sldId="369"/>
        </pc:sldMkLst>
      </pc:sldChg>
      <pc:sldChg chg="modTransition">
        <pc:chgData name="eyaabid" userId="S::eyaabid@insat.u-carthage.tn::bd086841-9cb6-440d-8594-3c99dc65b8f0" providerId="AD" clId="Web-{EF2546C6-6E45-308C-61CC-4DBE8DBD5E46}" dt="2021-08-02T08:25:38.399" v="1"/>
        <pc:sldMkLst>
          <pc:docMk/>
          <pc:sldMk cId="1644460994" sldId="370"/>
        </pc:sldMkLst>
      </pc:sldChg>
      <pc:sldChg chg="modTransition">
        <pc:chgData name="eyaabid" userId="S::eyaabid@insat.u-carthage.tn::bd086841-9cb6-440d-8594-3c99dc65b8f0" providerId="AD" clId="Web-{EF2546C6-6E45-308C-61CC-4DBE8DBD5E46}" dt="2021-08-02T08:25:38.399" v="1"/>
        <pc:sldMkLst>
          <pc:docMk/>
          <pc:sldMk cId="1429003192" sldId="371"/>
        </pc:sldMkLst>
      </pc:sldChg>
      <pc:sldChg chg="modTransition">
        <pc:chgData name="eyaabid" userId="S::eyaabid@insat.u-carthage.tn::bd086841-9cb6-440d-8594-3c99dc65b8f0" providerId="AD" clId="Web-{EF2546C6-6E45-308C-61CC-4DBE8DBD5E46}" dt="2021-08-02T08:25:38.399" v="1"/>
        <pc:sldMkLst>
          <pc:docMk/>
          <pc:sldMk cId="288252460" sldId="372"/>
        </pc:sldMkLst>
      </pc:sldChg>
      <pc:sldChg chg="modTransition">
        <pc:chgData name="eyaabid" userId="S::eyaabid@insat.u-carthage.tn::bd086841-9cb6-440d-8594-3c99dc65b8f0" providerId="AD" clId="Web-{EF2546C6-6E45-308C-61CC-4DBE8DBD5E46}" dt="2021-08-02T08:25:38.399" v="1"/>
        <pc:sldMkLst>
          <pc:docMk/>
          <pc:sldMk cId="3368028326" sldId="373"/>
        </pc:sldMkLst>
      </pc:sldChg>
      <pc:sldChg chg="modTransition">
        <pc:chgData name="eyaabid" userId="S::eyaabid@insat.u-carthage.tn::bd086841-9cb6-440d-8594-3c99dc65b8f0" providerId="AD" clId="Web-{EF2546C6-6E45-308C-61CC-4DBE8DBD5E46}" dt="2021-08-02T08:25:38.399" v="1"/>
        <pc:sldMkLst>
          <pc:docMk/>
          <pc:sldMk cId="2231375194" sldId="374"/>
        </pc:sldMkLst>
      </pc:sldChg>
      <pc:sldChg chg="modTransition">
        <pc:chgData name="eyaabid" userId="S::eyaabid@insat.u-carthage.tn::bd086841-9cb6-440d-8594-3c99dc65b8f0" providerId="AD" clId="Web-{EF2546C6-6E45-308C-61CC-4DBE8DBD5E46}" dt="2021-08-02T08:25:38.399" v="1"/>
        <pc:sldMkLst>
          <pc:docMk/>
          <pc:sldMk cId="2129739237" sldId="375"/>
        </pc:sldMkLst>
      </pc:sldChg>
      <pc:sldChg chg="modTransition">
        <pc:chgData name="eyaabid" userId="S::eyaabid@insat.u-carthage.tn::bd086841-9cb6-440d-8594-3c99dc65b8f0" providerId="AD" clId="Web-{EF2546C6-6E45-308C-61CC-4DBE8DBD5E46}" dt="2021-08-02T08:25:38.399" v="1"/>
        <pc:sldMkLst>
          <pc:docMk/>
          <pc:sldMk cId="1733076969" sldId="376"/>
        </pc:sldMkLst>
      </pc:sldChg>
      <pc:sldChg chg="modTransition">
        <pc:chgData name="eyaabid" userId="S::eyaabid@insat.u-carthage.tn::bd086841-9cb6-440d-8594-3c99dc65b8f0" providerId="AD" clId="Web-{EF2546C6-6E45-308C-61CC-4DBE8DBD5E46}" dt="2021-08-02T08:25:38.399" v="1"/>
        <pc:sldMkLst>
          <pc:docMk/>
          <pc:sldMk cId="2402805711" sldId="377"/>
        </pc:sldMkLst>
      </pc:sldChg>
      <pc:sldChg chg="modTransition">
        <pc:chgData name="eyaabid" userId="S::eyaabid@insat.u-carthage.tn::bd086841-9cb6-440d-8594-3c99dc65b8f0" providerId="AD" clId="Web-{EF2546C6-6E45-308C-61CC-4DBE8DBD5E46}" dt="2021-08-02T08:25:38.399" v="1"/>
        <pc:sldMkLst>
          <pc:docMk/>
          <pc:sldMk cId="845672223" sldId="378"/>
        </pc:sldMkLst>
      </pc:sldChg>
      <pc:sldChg chg="modTransition">
        <pc:chgData name="eyaabid" userId="S::eyaabid@insat.u-carthage.tn::bd086841-9cb6-440d-8594-3c99dc65b8f0" providerId="AD" clId="Web-{EF2546C6-6E45-308C-61CC-4DBE8DBD5E46}" dt="2021-08-02T08:25:38.399" v="1"/>
        <pc:sldMkLst>
          <pc:docMk/>
          <pc:sldMk cId="1393140713" sldId="379"/>
        </pc:sldMkLst>
      </pc:sldChg>
      <pc:sldChg chg="modTransition">
        <pc:chgData name="eyaabid" userId="S::eyaabid@insat.u-carthage.tn::bd086841-9cb6-440d-8594-3c99dc65b8f0" providerId="AD" clId="Web-{EF2546C6-6E45-308C-61CC-4DBE8DBD5E46}" dt="2021-08-02T08:25:38.399" v="1"/>
        <pc:sldMkLst>
          <pc:docMk/>
          <pc:sldMk cId="3605172317" sldId="380"/>
        </pc:sldMkLst>
      </pc:sldChg>
      <pc:sldChg chg="modTransition">
        <pc:chgData name="eyaabid" userId="S::eyaabid@insat.u-carthage.tn::bd086841-9cb6-440d-8594-3c99dc65b8f0" providerId="AD" clId="Web-{EF2546C6-6E45-308C-61CC-4DBE8DBD5E46}" dt="2021-08-02T08:25:38.399" v="1"/>
        <pc:sldMkLst>
          <pc:docMk/>
          <pc:sldMk cId="2630657559" sldId="381"/>
        </pc:sldMkLst>
      </pc:sldChg>
      <pc:sldChg chg="modTransition">
        <pc:chgData name="eyaabid" userId="S::eyaabid@insat.u-carthage.tn::bd086841-9cb6-440d-8594-3c99dc65b8f0" providerId="AD" clId="Web-{EF2546C6-6E45-308C-61CC-4DBE8DBD5E46}" dt="2021-08-02T08:25:38.399" v="1"/>
        <pc:sldMkLst>
          <pc:docMk/>
          <pc:sldMk cId="502168040" sldId="382"/>
        </pc:sldMkLst>
      </pc:sldChg>
      <pc:sldChg chg="modTransition">
        <pc:chgData name="eyaabid" userId="S::eyaabid@insat.u-carthage.tn::bd086841-9cb6-440d-8594-3c99dc65b8f0" providerId="AD" clId="Web-{EF2546C6-6E45-308C-61CC-4DBE8DBD5E46}" dt="2021-08-02T08:25:38.399" v="1"/>
        <pc:sldMkLst>
          <pc:docMk/>
          <pc:sldMk cId="493978999" sldId="383"/>
        </pc:sldMkLst>
      </pc:sldChg>
      <pc:sldChg chg="modTransition">
        <pc:chgData name="eyaabid" userId="S::eyaabid@insat.u-carthage.tn::bd086841-9cb6-440d-8594-3c99dc65b8f0" providerId="AD" clId="Web-{EF2546C6-6E45-308C-61CC-4DBE8DBD5E46}" dt="2021-08-02T08:25:38.399" v="1"/>
        <pc:sldMkLst>
          <pc:docMk/>
          <pc:sldMk cId="920122364" sldId="384"/>
        </pc:sldMkLst>
      </pc:sldChg>
      <pc:sldChg chg="modTransition">
        <pc:chgData name="eyaabid" userId="S::eyaabid@insat.u-carthage.tn::bd086841-9cb6-440d-8594-3c99dc65b8f0" providerId="AD" clId="Web-{EF2546C6-6E45-308C-61CC-4DBE8DBD5E46}" dt="2021-08-02T08:25:38.399" v="1"/>
        <pc:sldMkLst>
          <pc:docMk/>
          <pc:sldMk cId="2623862487" sldId="385"/>
        </pc:sldMkLst>
      </pc:sldChg>
      <pc:sldChg chg="modTransition">
        <pc:chgData name="eyaabid" userId="S::eyaabid@insat.u-carthage.tn::bd086841-9cb6-440d-8594-3c99dc65b8f0" providerId="AD" clId="Web-{EF2546C6-6E45-308C-61CC-4DBE8DBD5E46}" dt="2021-08-02T08:25:38.399" v="1"/>
        <pc:sldMkLst>
          <pc:docMk/>
          <pc:sldMk cId="2720212009" sldId="386"/>
        </pc:sldMkLst>
      </pc:sldChg>
      <pc:sldChg chg="modTransition">
        <pc:chgData name="eyaabid" userId="S::eyaabid@insat.u-carthage.tn::bd086841-9cb6-440d-8594-3c99dc65b8f0" providerId="AD" clId="Web-{EF2546C6-6E45-308C-61CC-4DBE8DBD5E46}" dt="2021-08-02T08:25:38.399" v="1"/>
        <pc:sldMkLst>
          <pc:docMk/>
          <pc:sldMk cId="1891111800" sldId="387"/>
        </pc:sldMkLst>
      </pc:sldChg>
      <pc:sldChg chg="modTransition">
        <pc:chgData name="eyaabid" userId="S::eyaabid@insat.u-carthage.tn::bd086841-9cb6-440d-8594-3c99dc65b8f0" providerId="AD" clId="Web-{EF2546C6-6E45-308C-61CC-4DBE8DBD5E46}" dt="2021-08-02T08:25:38.399" v="1"/>
        <pc:sldMkLst>
          <pc:docMk/>
          <pc:sldMk cId="2063657519" sldId="388"/>
        </pc:sldMkLst>
      </pc:sldChg>
      <pc:sldChg chg="modTransition">
        <pc:chgData name="eyaabid" userId="S::eyaabid@insat.u-carthage.tn::bd086841-9cb6-440d-8594-3c99dc65b8f0" providerId="AD" clId="Web-{EF2546C6-6E45-308C-61CC-4DBE8DBD5E46}" dt="2021-08-02T08:25:38.399" v="1"/>
        <pc:sldMkLst>
          <pc:docMk/>
          <pc:sldMk cId="233027188" sldId="389"/>
        </pc:sldMkLst>
      </pc:sldChg>
      <pc:sldChg chg="modTransition">
        <pc:chgData name="eyaabid" userId="S::eyaabid@insat.u-carthage.tn::bd086841-9cb6-440d-8594-3c99dc65b8f0" providerId="AD" clId="Web-{EF2546C6-6E45-308C-61CC-4DBE8DBD5E46}" dt="2021-08-02T08:25:38.399" v="1"/>
        <pc:sldMkLst>
          <pc:docMk/>
          <pc:sldMk cId="320119870" sldId="390"/>
        </pc:sldMkLst>
      </pc:sldChg>
      <pc:sldChg chg="modTransition">
        <pc:chgData name="eyaabid" userId="S::eyaabid@insat.u-carthage.tn::bd086841-9cb6-440d-8594-3c99dc65b8f0" providerId="AD" clId="Web-{EF2546C6-6E45-308C-61CC-4DBE8DBD5E46}" dt="2021-08-02T08:25:38.399" v="1"/>
        <pc:sldMkLst>
          <pc:docMk/>
          <pc:sldMk cId="1762471329" sldId="391"/>
        </pc:sldMkLst>
      </pc:sldChg>
      <pc:sldChg chg="modTransition">
        <pc:chgData name="eyaabid" userId="S::eyaabid@insat.u-carthage.tn::bd086841-9cb6-440d-8594-3c99dc65b8f0" providerId="AD" clId="Web-{EF2546C6-6E45-308C-61CC-4DBE8DBD5E46}" dt="2021-08-02T08:25:38.399" v="1"/>
        <pc:sldMkLst>
          <pc:docMk/>
          <pc:sldMk cId="1170889460" sldId="392"/>
        </pc:sldMkLst>
      </pc:sldChg>
      <pc:sldChg chg="modTransition">
        <pc:chgData name="eyaabid" userId="S::eyaabid@insat.u-carthage.tn::bd086841-9cb6-440d-8594-3c99dc65b8f0" providerId="AD" clId="Web-{EF2546C6-6E45-308C-61CC-4DBE8DBD5E46}" dt="2021-08-02T08:25:38.399" v="1"/>
        <pc:sldMkLst>
          <pc:docMk/>
          <pc:sldMk cId="216422040" sldId="393"/>
        </pc:sldMkLst>
      </pc:sldChg>
      <pc:sldChg chg="modTransition">
        <pc:chgData name="eyaabid" userId="S::eyaabid@insat.u-carthage.tn::bd086841-9cb6-440d-8594-3c99dc65b8f0" providerId="AD" clId="Web-{EF2546C6-6E45-308C-61CC-4DBE8DBD5E46}" dt="2021-08-02T08:25:38.399" v="1"/>
        <pc:sldMkLst>
          <pc:docMk/>
          <pc:sldMk cId="892822415" sldId="394"/>
        </pc:sldMkLst>
      </pc:sldChg>
      <pc:sldChg chg="modTransition">
        <pc:chgData name="eyaabid" userId="S::eyaabid@insat.u-carthage.tn::bd086841-9cb6-440d-8594-3c99dc65b8f0" providerId="AD" clId="Web-{EF2546C6-6E45-308C-61CC-4DBE8DBD5E46}" dt="2021-08-02T08:25:38.399" v="1"/>
        <pc:sldMkLst>
          <pc:docMk/>
          <pc:sldMk cId="3775178506" sldId="395"/>
        </pc:sldMkLst>
      </pc:sldChg>
      <pc:sldChg chg="modTransition">
        <pc:chgData name="eyaabid" userId="S::eyaabid@insat.u-carthage.tn::bd086841-9cb6-440d-8594-3c99dc65b8f0" providerId="AD" clId="Web-{EF2546C6-6E45-308C-61CC-4DBE8DBD5E46}" dt="2021-08-02T08:25:38.399" v="1"/>
        <pc:sldMkLst>
          <pc:docMk/>
          <pc:sldMk cId="3871866801" sldId="396"/>
        </pc:sldMkLst>
      </pc:sldChg>
      <pc:sldChg chg="modTransition">
        <pc:chgData name="eyaabid" userId="S::eyaabid@insat.u-carthage.tn::bd086841-9cb6-440d-8594-3c99dc65b8f0" providerId="AD" clId="Web-{EF2546C6-6E45-308C-61CC-4DBE8DBD5E46}" dt="2021-08-02T08:25:38.399" v="1"/>
        <pc:sldMkLst>
          <pc:docMk/>
          <pc:sldMk cId="3668275735" sldId="397"/>
        </pc:sldMkLst>
      </pc:sldChg>
      <pc:sldChg chg="modTransition">
        <pc:chgData name="eyaabid" userId="S::eyaabid@insat.u-carthage.tn::bd086841-9cb6-440d-8594-3c99dc65b8f0" providerId="AD" clId="Web-{EF2546C6-6E45-308C-61CC-4DBE8DBD5E46}" dt="2021-08-02T08:25:38.399" v="1"/>
        <pc:sldMkLst>
          <pc:docMk/>
          <pc:sldMk cId="1060799162" sldId="398"/>
        </pc:sldMkLst>
      </pc:sldChg>
      <pc:sldChg chg="modTransition">
        <pc:chgData name="eyaabid" userId="S::eyaabid@insat.u-carthage.tn::bd086841-9cb6-440d-8594-3c99dc65b8f0" providerId="AD" clId="Web-{EF2546C6-6E45-308C-61CC-4DBE8DBD5E46}" dt="2021-08-02T08:25:38.399" v="1"/>
        <pc:sldMkLst>
          <pc:docMk/>
          <pc:sldMk cId="1078751851" sldId="399"/>
        </pc:sldMkLst>
      </pc:sldChg>
      <pc:sldChg chg="modTransition">
        <pc:chgData name="eyaabid" userId="S::eyaabid@insat.u-carthage.tn::bd086841-9cb6-440d-8594-3c99dc65b8f0" providerId="AD" clId="Web-{EF2546C6-6E45-308C-61CC-4DBE8DBD5E46}" dt="2021-08-02T08:25:38.399" v="1"/>
        <pc:sldMkLst>
          <pc:docMk/>
          <pc:sldMk cId="2691033918" sldId="400"/>
        </pc:sldMkLst>
      </pc:sldChg>
      <pc:sldChg chg="modTransition">
        <pc:chgData name="eyaabid" userId="S::eyaabid@insat.u-carthage.tn::bd086841-9cb6-440d-8594-3c99dc65b8f0" providerId="AD" clId="Web-{EF2546C6-6E45-308C-61CC-4DBE8DBD5E46}" dt="2021-08-02T08:25:38.399" v="1"/>
        <pc:sldMkLst>
          <pc:docMk/>
          <pc:sldMk cId="1272888124" sldId="401"/>
        </pc:sldMkLst>
      </pc:sldChg>
      <pc:sldChg chg="modTransition">
        <pc:chgData name="eyaabid" userId="S::eyaabid@insat.u-carthage.tn::bd086841-9cb6-440d-8594-3c99dc65b8f0" providerId="AD" clId="Web-{EF2546C6-6E45-308C-61CC-4DBE8DBD5E46}" dt="2021-08-02T08:25:38.399" v="1"/>
        <pc:sldMkLst>
          <pc:docMk/>
          <pc:sldMk cId="365276026" sldId="402"/>
        </pc:sldMkLst>
      </pc:sldChg>
      <pc:sldChg chg="modTransition">
        <pc:chgData name="eyaabid" userId="S::eyaabid@insat.u-carthage.tn::bd086841-9cb6-440d-8594-3c99dc65b8f0" providerId="AD" clId="Web-{EF2546C6-6E45-308C-61CC-4DBE8DBD5E46}" dt="2021-08-02T08:25:38.399" v="1"/>
        <pc:sldMkLst>
          <pc:docMk/>
          <pc:sldMk cId="3265482931" sldId="403"/>
        </pc:sldMkLst>
      </pc:sldChg>
      <pc:sldChg chg="modTransition">
        <pc:chgData name="eyaabid" userId="S::eyaabid@insat.u-carthage.tn::bd086841-9cb6-440d-8594-3c99dc65b8f0" providerId="AD" clId="Web-{EF2546C6-6E45-308C-61CC-4DBE8DBD5E46}" dt="2021-08-02T08:25:38.399" v="1"/>
        <pc:sldMkLst>
          <pc:docMk/>
          <pc:sldMk cId="1454236395" sldId="404"/>
        </pc:sldMkLst>
      </pc:sldChg>
      <pc:sldChg chg="modTransition">
        <pc:chgData name="eyaabid" userId="S::eyaabid@insat.u-carthage.tn::bd086841-9cb6-440d-8594-3c99dc65b8f0" providerId="AD" clId="Web-{EF2546C6-6E45-308C-61CC-4DBE8DBD5E46}" dt="2021-08-02T08:25:38.399" v="1"/>
        <pc:sldMkLst>
          <pc:docMk/>
          <pc:sldMk cId="1264953597" sldId="405"/>
        </pc:sldMkLst>
      </pc:sldChg>
      <pc:sldChg chg="modTransition">
        <pc:chgData name="eyaabid" userId="S::eyaabid@insat.u-carthage.tn::bd086841-9cb6-440d-8594-3c99dc65b8f0" providerId="AD" clId="Web-{EF2546C6-6E45-308C-61CC-4DBE8DBD5E46}" dt="2021-08-02T08:25:38.399" v="1"/>
        <pc:sldMkLst>
          <pc:docMk/>
          <pc:sldMk cId="839303891" sldId="406"/>
        </pc:sldMkLst>
      </pc:sldChg>
      <pc:sldChg chg="modTransition">
        <pc:chgData name="eyaabid" userId="S::eyaabid@insat.u-carthage.tn::bd086841-9cb6-440d-8594-3c99dc65b8f0" providerId="AD" clId="Web-{EF2546C6-6E45-308C-61CC-4DBE8DBD5E46}" dt="2021-08-02T08:25:38.399" v="1"/>
        <pc:sldMkLst>
          <pc:docMk/>
          <pc:sldMk cId="3430732968" sldId="407"/>
        </pc:sldMkLst>
      </pc:sldChg>
      <pc:sldChg chg="modTransition">
        <pc:chgData name="eyaabid" userId="S::eyaabid@insat.u-carthage.tn::bd086841-9cb6-440d-8594-3c99dc65b8f0" providerId="AD" clId="Web-{EF2546C6-6E45-308C-61CC-4DBE8DBD5E46}" dt="2021-08-02T08:25:38.399" v="1"/>
        <pc:sldMkLst>
          <pc:docMk/>
          <pc:sldMk cId="27662042" sldId="408"/>
        </pc:sldMkLst>
      </pc:sldChg>
      <pc:sldChg chg="modTransition">
        <pc:chgData name="eyaabid" userId="S::eyaabid@insat.u-carthage.tn::bd086841-9cb6-440d-8594-3c99dc65b8f0" providerId="AD" clId="Web-{EF2546C6-6E45-308C-61CC-4DBE8DBD5E46}" dt="2021-08-02T08:25:38.399" v="1"/>
        <pc:sldMkLst>
          <pc:docMk/>
          <pc:sldMk cId="195701963" sldId="409"/>
        </pc:sldMkLst>
      </pc:sldChg>
      <pc:sldChg chg="modTransition">
        <pc:chgData name="eyaabid" userId="S::eyaabid@insat.u-carthage.tn::bd086841-9cb6-440d-8594-3c99dc65b8f0" providerId="AD" clId="Web-{EF2546C6-6E45-308C-61CC-4DBE8DBD5E46}" dt="2021-08-02T08:25:38.399" v="1"/>
        <pc:sldMkLst>
          <pc:docMk/>
          <pc:sldMk cId="79381271" sldId="410"/>
        </pc:sldMkLst>
      </pc:sldChg>
      <pc:sldChg chg="modTransition">
        <pc:chgData name="eyaabid" userId="S::eyaabid@insat.u-carthage.tn::bd086841-9cb6-440d-8594-3c99dc65b8f0" providerId="AD" clId="Web-{EF2546C6-6E45-308C-61CC-4DBE8DBD5E46}" dt="2021-08-02T08:25:38.399" v="1"/>
        <pc:sldMkLst>
          <pc:docMk/>
          <pc:sldMk cId="3516189988" sldId="411"/>
        </pc:sldMkLst>
      </pc:sldChg>
      <pc:sldChg chg="modTransition">
        <pc:chgData name="eyaabid" userId="S::eyaabid@insat.u-carthage.tn::bd086841-9cb6-440d-8594-3c99dc65b8f0" providerId="AD" clId="Web-{EF2546C6-6E45-308C-61CC-4DBE8DBD5E46}" dt="2021-08-02T08:25:38.399" v="1"/>
        <pc:sldMkLst>
          <pc:docMk/>
          <pc:sldMk cId="269868364" sldId="412"/>
        </pc:sldMkLst>
      </pc:sldChg>
      <pc:sldChg chg="modTransition">
        <pc:chgData name="eyaabid" userId="S::eyaabid@insat.u-carthage.tn::bd086841-9cb6-440d-8594-3c99dc65b8f0" providerId="AD" clId="Web-{EF2546C6-6E45-308C-61CC-4DBE8DBD5E46}" dt="2021-08-02T08:25:38.399" v="1"/>
        <pc:sldMkLst>
          <pc:docMk/>
          <pc:sldMk cId="3795335347" sldId="413"/>
        </pc:sldMkLst>
      </pc:sldChg>
      <pc:sldChg chg="modTransition">
        <pc:chgData name="eyaabid" userId="S::eyaabid@insat.u-carthage.tn::bd086841-9cb6-440d-8594-3c99dc65b8f0" providerId="AD" clId="Web-{EF2546C6-6E45-308C-61CC-4DBE8DBD5E46}" dt="2021-08-02T08:25:38.399" v="1"/>
        <pc:sldMkLst>
          <pc:docMk/>
          <pc:sldMk cId="2401775749" sldId="414"/>
        </pc:sldMkLst>
      </pc:sldChg>
      <pc:sldChg chg="modTransition">
        <pc:chgData name="eyaabid" userId="S::eyaabid@insat.u-carthage.tn::bd086841-9cb6-440d-8594-3c99dc65b8f0" providerId="AD" clId="Web-{EF2546C6-6E45-308C-61CC-4DBE8DBD5E46}" dt="2021-08-02T08:25:38.399" v="1"/>
        <pc:sldMkLst>
          <pc:docMk/>
          <pc:sldMk cId="674808996" sldId="415"/>
        </pc:sldMkLst>
      </pc:sldChg>
      <pc:sldChg chg="modTransition">
        <pc:chgData name="eyaabid" userId="S::eyaabid@insat.u-carthage.tn::bd086841-9cb6-440d-8594-3c99dc65b8f0" providerId="AD" clId="Web-{EF2546C6-6E45-308C-61CC-4DBE8DBD5E46}" dt="2021-08-02T08:25:38.399" v="1"/>
        <pc:sldMkLst>
          <pc:docMk/>
          <pc:sldMk cId="3413276790" sldId="416"/>
        </pc:sldMkLst>
      </pc:sldChg>
      <pc:sldChg chg="modTransition">
        <pc:chgData name="eyaabid" userId="S::eyaabid@insat.u-carthage.tn::bd086841-9cb6-440d-8594-3c99dc65b8f0" providerId="AD" clId="Web-{EF2546C6-6E45-308C-61CC-4DBE8DBD5E46}" dt="2021-08-02T08:25:38.399" v="1"/>
        <pc:sldMkLst>
          <pc:docMk/>
          <pc:sldMk cId="3696099414" sldId="417"/>
        </pc:sldMkLst>
      </pc:sldChg>
      <pc:sldChg chg="modTransition">
        <pc:chgData name="eyaabid" userId="S::eyaabid@insat.u-carthage.tn::bd086841-9cb6-440d-8594-3c99dc65b8f0" providerId="AD" clId="Web-{EF2546C6-6E45-308C-61CC-4DBE8DBD5E46}" dt="2021-08-02T08:25:38.399" v="1"/>
        <pc:sldMkLst>
          <pc:docMk/>
          <pc:sldMk cId="2135172259" sldId="418"/>
        </pc:sldMkLst>
      </pc:sldChg>
      <pc:sldChg chg="modTransition">
        <pc:chgData name="eyaabid" userId="S::eyaabid@insat.u-carthage.tn::bd086841-9cb6-440d-8594-3c99dc65b8f0" providerId="AD" clId="Web-{EF2546C6-6E45-308C-61CC-4DBE8DBD5E46}" dt="2021-08-02T08:25:38.399" v="1"/>
        <pc:sldMkLst>
          <pc:docMk/>
          <pc:sldMk cId="2267123006" sldId="419"/>
        </pc:sldMkLst>
      </pc:sldChg>
      <pc:sldChg chg="modTransition">
        <pc:chgData name="eyaabid" userId="S::eyaabid@insat.u-carthage.tn::bd086841-9cb6-440d-8594-3c99dc65b8f0" providerId="AD" clId="Web-{EF2546C6-6E45-308C-61CC-4DBE8DBD5E46}" dt="2021-08-02T08:25:38.399" v="1"/>
        <pc:sldMkLst>
          <pc:docMk/>
          <pc:sldMk cId="963030052" sldId="420"/>
        </pc:sldMkLst>
      </pc:sldChg>
      <pc:sldChg chg="modTransition">
        <pc:chgData name="eyaabid" userId="S::eyaabid@insat.u-carthage.tn::bd086841-9cb6-440d-8594-3c99dc65b8f0" providerId="AD" clId="Web-{EF2546C6-6E45-308C-61CC-4DBE8DBD5E46}" dt="2021-08-02T08:25:38.399" v="1"/>
        <pc:sldMkLst>
          <pc:docMk/>
          <pc:sldMk cId="3134454815" sldId="421"/>
        </pc:sldMkLst>
      </pc:sldChg>
      <pc:sldChg chg="modSp modTransition">
        <pc:chgData name="eyaabid" userId="S::eyaabid@insat.u-carthage.tn::bd086841-9cb6-440d-8594-3c99dc65b8f0" providerId="AD" clId="Web-{EF2546C6-6E45-308C-61CC-4DBE8DBD5E46}" dt="2021-08-02T08:59:56.059" v="8" actId="20577"/>
        <pc:sldMkLst>
          <pc:docMk/>
          <pc:sldMk cId="4090180885" sldId="422"/>
        </pc:sldMkLst>
        <pc:spChg chg="mod">
          <ac:chgData name="eyaabid" userId="S::eyaabid@insat.u-carthage.tn::bd086841-9cb6-440d-8594-3c99dc65b8f0" providerId="AD" clId="Web-{EF2546C6-6E45-308C-61CC-4DBE8DBD5E46}" dt="2021-08-02T08:59:56.059" v="8" actId="20577"/>
          <ac:spMkLst>
            <pc:docMk/>
            <pc:sldMk cId="4090180885" sldId="422"/>
            <ac:spMk id="3" creationId="{B06B5D00-BC18-4308-9C3A-B239C19087AD}"/>
          </ac:spMkLst>
        </pc:spChg>
      </pc:sldChg>
      <pc:sldChg chg="modTransition">
        <pc:chgData name="eyaabid" userId="S::eyaabid@insat.u-carthage.tn::bd086841-9cb6-440d-8594-3c99dc65b8f0" providerId="AD" clId="Web-{EF2546C6-6E45-308C-61CC-4DBE8DBD5E46}" dt="2021-08-02T08:25:38.399" v="1"/>
        <pc:sldMkLst>
          <pc:docMk/>
          <pc:sldMk cId="4197628457" sldId="423"/>
        </pc:sldMkLst>
      </pc:sldChg>
      <pc:sldChg chg="modTransition">
        <pc:chgData name="eyaabid" userId="S::eyaabid@insat.u-carthage.tn::bd086841-9cb6-440d-8594-3c99dc65b8f0" providerId="AD" clId="Web-{EF2546C6-6E45-308C-61CC-4DBE8DBD5E46}" dt="2021-08-02T08:25:38.399" v="1"/>
        <pc:sldMkLst>
          <pc:docMk/>
          <pc:sldMk cId="2895452879" sldId="424"/>
        </pc:sldMkLst>
      </pc:sldChg>
      <pc:sldChg chg="modTransition">
        <pc:chgData name="eyaabid" userId="S::eyaabid@insat.u-carthage.tn::bd086841-9cb6-440d-8594-3c99dc65b8f0" providerId="AD" clId="Web-{EF2546C6-6E45-308C-61CC-4DBE8DBD5E46}" dt="2021-08-02T08:25:38.399" v="1"/>
        <pc:sldMkLst>
          <pc:docMk/>
          <pc:sldMk cId="2310429564" sldId="425"/>
        </pc:sldMkLst>
      </pc:sldChg>
      <pc:sldChg chg="modTransition">
        <pc:chgData name="eyaabid" userId="S::eyaabid@insat.u-carthage.tn::bd086841-9cb6-440d-8594-3c99dc65b8f0" providerId="AD" clId="Web-{EF2546C6-6E45-308C-61CC-4DBE8DBD5E46}" dt="2021-08-02T08:25:38.399" v="1"/>
        <pc:sldMkLst>
          <pc:docMk/>
          <pc:sldMk cId="349118848" sldId="426"/>
        </pc:sldMkLst>
      </pc:sldChg>
      <pc:sldChg chg="modTransition">
        <pc:chgData name="eyaabid" userId="S::eyaabid@insat.u-carthage.tn::bd086841-9cb6-440d-8594-3c99dc65b8f0" providerId="AD" clId="Web-{EF2546C6-6E45-308C-61CC-4DBE8DBD5E46}" dt="2021-08-02T08:25:38.399" v="1"/>
        <pc:sldMkLst>
          <pc:docMk/>
          <pc:sldMk cId="4151621877" sldId="427"/>
        </pc:sldMkLst>
      </pc:sldChg>
      <pc:sldChg chg="modTransition">
        <pc:chgData name="eyaabid" userId="S::eyaabid@insat.u-carthage.tn::bd086841-9cb6-440d-8594-3c99dc65b8f0" providerId="AD" clId="Web-{EF2546C6-6E45-308C-61CC-4DBE8DBD5E46}" dt="2021-08-02T08:25:38.399" v="1"/>
        <pc:sldMkLst>
          <pc:docMk/>
          <pc:sldMk cId="2335780266" sldId="428"/>
        </pc:sldMkLst>
      </pc:sldChg>
      <pc:sldChg chg="modTransition">
        <pc:chgData name="eyaabid" userId="S::eyaabid@insat.u-carthage.tn::bd086841-9cb6-440d-8594-3c99dc65b8f0" providerId="AD" clId="Web-{EF2546C6-6E45-308C-61CC-4DBE8DBD5E46}" dt="2021-08-02T08:25:38.399" v="1"/>
        <pc:sldMkLst>
          <pc:docMk/>
          <pc:sldMk cId="2249930127" sldId="429"/>
        </pc:sldMkLst>
      </pc:sldChg>
      <pc:sldChg chg="modTransition">
        <pc:chgData name="eyaabid" userId="S::eyaabid@insat.u-carthage.tn::bd086841-9cb6-440d-8594-3c99dc65b8f0" providerId="AD" clId="Web-{EF2546C6-6E45-308C-61CC-4DBE8DBD5E46}" dt="2021-08-02T08:25:38.399" v="1"/>
        <pc:sldMkLst>
          <pc:docMk/>
          <pc:sldMk cId="2338600578" sldId="430"/>
        </pc:sldMkLst>
      </pc:sldChg>
      <pc:sldChg chg="modTransition">
        <pc:chgData name="eyaabid" userId="S::eyaabid@insat.u-carthage.tn::bd086841-9cb6-440d-8594-3c99dc65b8f0" providerId="AD" clId="Web-{EF2546C6-6E45-308C-61CC-4DBE8DBD5E46}" dt="2021-08-02T08:25:38.399" v="1"/>
        <pc:sldMkLst>
          <pc:docMk/>
          <pc:sldMk cId="1350948093" sldId="431"/>
        </pc:sldMkLst>
      </pc:sldChg>
      <pc:sldChg chg="modTransition">
        <pc:chgData name="eyaabid" userId="S::eyaabid@insat.u-carthage.tn::bd086841-9cb6-440d-8594-3c99dc65b8f0" providerId="AD" clId="Web-{EF2546C6-6E45-308C-61CC-4DBE8DBD5E46}" dt="2021-08-02T08:25:38.399" v="1"/>
        <pc:sldMkLst>
          <pc:docMk/>
          <pc:sldMk cId="39491709" sldId="432"/>
        </pc:sldMkLst>
      </pc:sldChg>
      <pc:sldChg chg="modTransition">
        <pc:chgData name="eyaabid" userId="S::eyaabid@insat.u-carthage.tn::bd086841-9cb6-440d-8594-3c99dc65b8f0" providerId="AD" clId="Web-{EF2546C6-6E45-308C-61CC-4DBE8DBD5E46}" dt="2021-08-02T08:25:38.399" v="1"/>
        <pc:sldMkLst>
          <pc:docMk/>
          <pc:sldMk cId="3183256718" sldId="433"/>
        </pc:sldMkLst>
      </pc:sldChg>
      <pc:sldChg chg="modTransition">
        <pc:chgData name="eyaabid" userId="S::eyaabid@insat.u-carthage.tn::bd086841-9cb6-440d-8594-3c99dc65b8f0" providerId="AD" clId="Web-{EF2546C6-6E45-308C-61CC-4DBE8DBD5E46}" dt="2021-08-02T08:25:38.399" v="1"/>
        <pc:sldMkLst>
          <pc:docMk/>
          <pc:sldMk cId="837724549" sldId="434"/>
        </pc:sldMkLst>
      </pc:sldChg>
      <pc:sldChg chg="modTransition">
        <pc:chgData name="eyaabid" userId="S::eyaabid@insat.u-carthage.tn::bd086841-9cb6-440d-8594-3c99dc65b8f0" providerId="AD" clId="Web-{EF2546C6-6E45-308C-61CC-4DBE8DBD5E46}" dt="2021-08-02T08:25:38.399" v="1"/>
        <pc:sldMkLst>
          <pc:docMk/>
          <pc:sldMk cId="1446301590" sldId="435"/>
        </pc:sldMkLst>
      </pc:sldChg>
      <pc:sldChg chg="modTransition">
        <pc:chgData name="eyaabid" userId="S::eyaabid@insat.u-carthage.tn::bd086841-9cb6-440d-8594-3c99dc65b8f0" providerId="AD" clId="Web-{EF2546C6-6E45-308C-61CC-4DBE8DBD5E46}" dt="2021-08-02T08:25:38.399" v="1"/>
        <pc:sldMkLst>
          <pc:docMk/>
          <pc:sldMk cId="1311667476" sldId="436"/>
        </pc:sldMkLst>
      </pc:sldChg>
      <pc:sldChg chg="modTransition">
        <pc:chgData name="eyaabid" userId="S::eyaabid@insat.u-carthage.tn::bd086841-9cb6-440d-8594-3c99dc65b8f0" providerId="AD" clId="Web-{EF2546C6-6E45-308C-61CC-4DBE8DBD5E46}" dt="2021-08-02T08:25:38.399" v="1"/>
        <pc:sldMkLst>
          <pc:docMk/>
          <pc:sldMk cId="540140822" sldId="437"/>
        </pc:sldMkLst>
      </pc:sldChg>
      <pc:sldChg chg="modTransition">
        <pc:chgData name="eyaabid" userId="S::eyaabid@insat.u-carthage.tn::bd086841-9cb6-440d-8594-3c99dc65b8f0" providerId="AD" clId="Web-{EF2546C6-6E45-308C-61CC-4DBE8DBD5E46}" dt="2021-08-02T08:25:38.399" v="1"/>
        <pc:sldMkLst>
          <pc:docMk/>
          <pc:sldMk cId="342270366" sldId="438"/>
        </pc:sldMkLst>
      </pc:sldChg>
      <pc:sldChg chg="modTransition">
        <pc:chgData name="eyaabid" userId="S::eyaabid@insat.u-carthage.tn::bd086841-9cb6-440d-8594-3c99dc65b8f0" providerId="AD" clId="Web-{EF2546C6-6E45-308C-61CC-4DBE8DBD5E46}" dt="2021-08-02T08:25:38.399" v="1"/>
        <pc:sldMkLst>
          <pc:docMk/>
          <pc:sldMk cId="216780008" sldId="439"/>
        </pc:sldMkLst>
      </pc:sldChg>
      <pc:sldChg chg="modTransition">
        <pc:chgData name="eyaabid" userId="S::eyaabid@insat.u-carthage.tn::bd086841-9cb6-440d-8594-3c99dc65b8f0" providerId="AD" clId="Web-{EF2546C6-6E45-308C-61CC-4DBE8DBD5E46}" dt="2021-08-02T08:25:38.399" v="1"/>
        <pc:sldMkLst>
          <pc:docMk/>
          <pc:sldMk cId="1654859217" sldId="440"/>
        </pc:sldMkLst>
      </pc:sldChg>
      <pc:sldChg chg="modTransition">
        <pc:chgData name="eyaabid" userId="S::eyaabid@insat.u-carthage.tn::bd086841-9cb6-440d-8594-3c99dc65b8f0" providerId="AD" clId="Web-{EF2546C6-6E45-308C-61CC-4DBE8DBD5E46}" dt="2021-08-02T08:25:38.399" v="1"/>
        <pc:sldMkLst>
          <pc:docMk/>
          <pc:sldMk cId="339434276" sldId="441"/>
        </pc:sldMkLst>
      </pc:sldChg>
      <pc:sldChg chg="modTransition">
        <pc:chgData name="eyaabid" userId="S::eyaabid@insat.u-carthage.tn::bd086841-9cb6-440d-8594-3c99dc65b8f0" providerId="AD" clId="Web-{EF2546C6-6E45-308C-61CC-4DBE8DBD5E46}" dt="2021-08-02T08:25:38.399" v="1"/>
        <pc:sldMkLst>
          <pc:docMk/>
          <pc:sldMk cId="942359229" sldId="442"/>
        </pc:sldMkLst>
      </pc:sldChg>
      <pc:sldChg chg="modTransition">
        <pc:chgData name="eyaabid" userId="S::eyaabid@insat.u-carthage.tn::bd086841-9cb6-440d-8594-3c99dc65b8f0" providerId="AD" clId="Web-{EF2546C6-6E45-308C-61CC-4DBE8DBD5E46}" dt="2021-08-02T08:25:38.399" v="1"/>
        <pc:sldMkLst>
          <pc:docMk/>
          <pc:sldMk cId="954318231" sldId="443"/>
        </pc:sldMkLst>
      </pc:sldChg>
      <pc:sldChg chg="modTransition">
        <pc:chgData name="eyaabid" userId="S::eyaabid@insat.u-carthage.tn::bd086841-9cb6-440d-8594-3c99dc65b8f0" providerId="AD" clId="Web-{EF2546C6-6E45-308C-61CC-4DBE8DBD5E46}" dt="2021-08-02T08:25:38.399" v="1"/>
        <pc:sldMkLst>
          <pc:docMk/>
          <pc:sldMk cId="2777686571" sldId="444"/>
        </pc:sldMkLst>
      </pc:sldChg>
      <pc:sldChg chg="modTransition">
        <pc:chgData name="eyaabid" userId="S::eyaabid@insat.u-carthage.tn::bd086841-9cb6-440d-8594-3c99dc65b8f0" providerId="AD" clId="Web-{EF2546C6-6E45-308C-61CC-4DBE8DBD5E46}" dt="2021-08-02T08:25:38.399" v="1"/>
        <pc:sldMkLst>
          <pc:docMk/>
          <pc:sldMk cId="3206734756" sldId="445"/>
        </pc:sldMkLst>
      </pc:sldChg>
      <pc:sldChg chg="modTransition">
        <pc:chgData name="eyaabid" userId="S::eyaabid@insat.u-carthage.tn::bd086841-9cb6-440d-8594-3c99dc65b8f0" providerId="AD" clId="Web-{EF2546C6-6E45-308C-61CC-4DBE8DBD5E46}" dt="2021-08-02T08:25:38.399" v="1"/>
        <pc:sldMkLst>
          <pc:docMk/>
          <pc:sldMk cId="3141439001" sldId="446"/>
        </pc:sldMkLst>
      </pc:sldChg>
      <pc:sldChg chg="modTransition">
        <pc:chgData name="eyaabid" userId="S::eyaabid@insat.u-carthage.tn::bd086841-9cb6-440d-8594-3c99dc65b8f0" providerId="AD" clId="Web-{EF2546C6-6E45-308C-61CC-4DBE8DBD5E46}" dt="2021-08-02T08:25:38.399" v="1"/>
        <pc:sldMkLst>
          <pc:docMk/>
          <pc:sldMk cId="2252962919" sldId="447"/>
        </pc:sldMkLst>
      </pc:sldChg>
      <pc:sldMasterChg chg="modTransition modSldLayout">
        <pc:chgData name="eyaabid" userId="S::eyaabid@insat.u-carthage.tn::bd086841-9cb6-440d-8594-3c99dc65b8f0" providerId="AD" clId="Web-{EF2546C6-6E45-308C-61CC-4DBE8DBD5E46}" dt="2021-08-02T08:25:38.399" v="1"/>
        <pc:sldMasterMkLst>
          <pc:docMk/>
          <pc:sldMasterMk cId="4071295630" sldId="2147483788"/>
        </pc:sldMasterMkLst>
        <pc:sldLayoutChg chg="modTransition">
          <pc:chgData name="eyaabid" userId="S::eyaabid@insat.u-carthage.tn::bd086841-9cb6-440d-8594-3c99dc65b8f0" providerId="AD" clId="Web-{EF2546C6-6E45-308C-61CC-4DBE8DBD5E46}" dt="2021-08-02T08:25:38.399" v="1"/>
          <pc:sldLayoutMkLst>
            <pc:docMk/>
            <pc:sldMasterMk cId="4071295630" sldId="2147483788"/>
            <pc:sldLayoutMk cId="751876399" sldId="2147483777"/>
          </pc:sldLayoutMkLst>
        </pc:sldLayoutChg>
        <pc:sldLayoutChg chg="modTransition">
          <pc:chgData name="eyaabid" userId="S::eyaabid@insat.u-carthage.tn::bd086841-9cb6-440d-8594-3c99dc65b8f0" providerId="AD" clId="Web-{EF2546C6-6E45-308C-61CC-4DBE8DBD5E46}" dt="2021-08-02T08:25:38.399" v="1"/>
          <pc:sldLayoutMkLst>
            <pc:docMk/>
            <pc:sldMasterMk cId="4071295630" sldId="2147483788"/>
            <pc:sldLayoutMk cId="2655227432" sldId="2147483778"/>
          </pc:sldLayoutMkLst>
        </pc:sldLayoutChg>
        <pc:sldLayoutChg chg="modTransition">
          <pc:chgData name="eyaabid" userId="S::eyaabid@insat.u-carthage.tn::bd086841-9cb6-440d-8594-3c99dc65b8f0" providerId="AD" clId="Web-{EF2546C6-6E45-308C-61CC-4DBE8DBD5E46}" dt="2021-08-02T08:25:38.399" v="1"/>
          <pc:sldLayoutMkLst>
            <pc:docMk/>
            <pc:sldMasterMk cId="4071295630" sldId="2147483788"/>
            <pc:sldLayoutMk cId="3652018079" sldId="2147483779"/>
          </pc:sldLayoutMkLst>
        </pc:sldLayoutChg>
        <pc:sldLayoutChg chg="modTransition">
          <pc:chgData name="eyaabid" userId="S::eyaabid@insat.u-carthage.tn::bd086841-9cb6-440d-8594-3c99dc65b8f0" providerId="AD" clId="Web-{EF2546C6-6E45-308C-61CC-4DBE8DBD5E46}" dt="2021-08-02T08:25:38.399" v="1"/>
          <pc:sldLayoutMkLst>
            <pc:docMk/>
            <pc:sldMasterMk cId="4071295630" sldId="2147483788"/>
            <pc:sldLayoutMk cId="765633838" sldId="2147483780"/>
          </pc:sldLayoutMkLst>
        </pc:sldLayoutChg>
        <pc:sldLayoutChg chg="modTransition">
          <pc:chgData name="eyaabid" userId="S::eyaabid@insat.u-carthage.tn::bd086841-9cb6-440d-8594-3c99dc65b8f0" providerId="AD" clId="Web-{EF2546C6-6E45-308C-61CC-4DBE8DBD5E46}" dt="2021-08-02T08:25:38.399" v="1"/>
          <pc:sldLayoutMkLst>
            <pc:docMk/>
            <pc:sldMasterMk cId="4071295630" sldId="2147483788"/>
            <pc:sldLayoutMk cId="87711882" sldId="2147483781"/>
          </pc:sldLayoutMkLst>
        </pc:sldLayoutChg>
        <pc:sldLayoutChg chg="modTransition">
          <pc:chgData name="eyaabid" userId="S::eyaabid@insat.u-carthage.tn::bd086841-9cb6-440d-8594-3c99dc65b8f0" providerId="AD" clId="Web-{EF2546C6-6E45-308C-61CC-4DBE8DBD5E46}" dt="2021-08-02T08:25:38.399" v="1"/>
          <pc:sldLayoutMkLst>
            <pc:docMk/>
            <pc:sldMasterMk cId="4071295630" sldId="2147483788"/>
            <pc:sldLayoutMk cId="3984807346" sldId="2147483782"/>
          </pc:sldLayoutMkLst>
        </pc:sldLayoutChg>
        <pc:sldLayoutChg chg="modTransition">
          <pc:chgData name="eyaabid" userId="S::eyaabid@insat.u-carthage.tn::bd086841-9cb6-440d-8594-3c99dc65b8f0" providerId="AD" clId="Web-{EF2546C6-6E45-308C-61CC-4DBE8DBD5E46}" dt="2021-08-02T08:25:38.399" v="1"/>
          <pc:sldLayoutMkLst>
            <pc:docMk/>
            <pc:sldMasterMk cId="4071295630" sldId="2147483788"/>
            <pc:sldLayoutMk cId="1520375346" sldId="2147483783"/>
          </pc:sldLayoutMkLst>
        </pc:sldLayoutChg>
        <pc:sldLayoutChg chg="modTransition">
          <pc:chgData name="eyaabid" userId="S::eyaabid@insat.u-carthage.tn::bd086841-9cb6-440d-8594-3c99dc65b8f0" providerId="AD" clId="Web-{EF2546C6-6E45-308C-61CC-4DBE8DBD5E46}" dt="2021-08-02T08:25:38.399" v="1"/>
          <pc:sldLayoutMkLst>
            <pc:docMk/>
            <pc:sldMasterMk cId="4071295630" sldId="2147483788"/>
            <pc:sldLayoutMk cId="4216922632" sldId="2147483784"/>
          </pc:sldLayoutMkLst>
        </pc:sldLayoutChg>
        <pc:sldLayoutChg chg="modTransition">
          <pc:chgData name="eyaabid" userId="S::eyaabid@insat.u-carthage.tn::bd086841-9cb6-440d-8594-3c99dc65b8f0" providerId="AD" clId="Web-{EF2546C6-6E45-308C-61CC-4DBE8DBD5E46}" dt="2021-08-02T08:25:38.399" v="1"/>
          <pc:sldLayoutMkLst>
            <pc:docMk/>
            <pc:sldMasterMk cId="4071295630" sldId="2147483788"/>
            <pc:sldLayoutMk cId="2126806288" sldId="2147483785"/>
          </pc:sldLayoutMkLst>
        </pc:sldLayoutChg>
        <pc:sldLayoutChg chg="modTransition">
          <pc:chgData name="eyaabid" userId="S::eyaabid@insat.u-carthage.tn::bd086841-9cb6-440d-8594-3c99dc65b8f0" providerId="AD" clId="Web-{EF2546C6-6E45-308C-61CC-4DBE8DBD5E46}" dt="2021-08-02T08:25:38.399" v="1"/>
          <pc:sldLayoutMkLst>
            <pc:docMk/>
            <pc:sldMasterMk cId="4071295630" sldId="2147483788"/>
            <pc:sldLayoutMk cId="2528553708" sldId="2147483786"/>
          </pc:sldLayoutMkLst>
        </pc:sldLayoutChg>
        <pc:sldLayoutChg chg="modTransition">
          <pc:chgData name="eyaabid" userId="S::eyaabid@insat.u-carthage.tn::bd086841-9cb6-440d-8594-3c99dc65b8f0" providerId="AD" clId="Web-{EF2546C6-6E45-308C-61CC-4DBE8DBD5E46}" dt="2021-08-02T08:25:38.399" v="1"/>
          <pc:sldLayoutMkLst>
            <pc:docMk/>
            <pc:sldMasterMk cId="4071295630" sldId="2147483788"/>
            <pc:sldLayoutMk cId="2438723111" sldId="2147483787"/>
          </pc:sldLayoutMkLst>
        </pc:sldLayoutChg>
      </pc:sldMasterChg>
    </pc:docChg>
  </pc:docChgLst>
  <pc:docChgLst>
    <pc:chgData name="eyaabid" userId="S::eyaabid@insat.u-carthage.tn::bd086841-9cb6-440d-8594-3c99dc65b8f0" providerId="AD" clId="Web-{931F66E6-951C-342F-43E2-987CBC0CE0E3}"/>
    <pc:docChg chg="addSld delSld modSld sldOrd">
      <pc:chgData name="eyaabid" userId="S::eyaabid@insat.u-carthage.tn::bd086841-9cb6-440d-8594-3c99dc65b8f0" providerId="AD" clId="Web-{931F66E6-951C-342F-43E2-987CBC0CE0E3}" dt="2021-08-02T08:00:03.718" v="4022"/>
      <pc:docMkLst>
        <pc:docMk/>
      </pc:docMkLst>
      <pc:sldChg chg="del ord">
        <pc:chgData name="eyaabid" userId="S::eyaabid@insat.u-carthage.tn::bd086841-9cb6-440d-8594-3c99dc65b8f0" providerId="AD" clId="Web-{931F66E6-951C-342F-43E2-987CBC0CE0E3}" dt="2021-08-01T00:58:34.592" v="3066"/>
        <pc:sldMkLst>
          <pc:docMk/>
          <pc:sldMk cId="568934685" sldId="257"/>
        </pc:sldMkLst>
      </pc:sldChg>
      <pc:sldChg chg="del">
        <pc:chgData name="eyaabid" userId="S::eyaabid@insat.u-carthage.tn::bd086841-9cb6-440d-8594-3c99dc65b8f0" providerId="AD" clId="Web-{931F66E6-951C-342F-43E2-987CBC0CE0E3}" dt="2021-07-30T07:42:57.866" v="16"/>
        <pc:sldMkLst>
          <pc:docMk/>
          <pc:sldMk cId="612555582" sldId="258"/>
        </pc:sldMkLst>
      </pc:sldChg>
      <pc:sldChg chg="modSp">
        <pc:chgData name="eyaabid" userId="S::eyaabid@insat.u-carthage.tn::bd086841-9cb6-440d-8594-3c99dc65b8f0" providerId="AD" clId="Web-{931F66E6-951C-342F-43E2-987CBC0CE0E3}" dt="2021-07-30T12:13:27.683" v="835" actId="1076"/>
        <pc:sldMkLst>
          <pc:docMk/>
          <pc:sldMk cId="3694994085" sldId="259"/>
        </pc:sldMkLst>
        <pc:spChg chg="mod">
          <ac:chgData name="eyaabid" userId="S::eyaabid@insat.u-carthage.tn::bd086841-9cb6-440d-8594-3c99dc65b8f0" providerId="AD" clId="Web-{931F66E6-951C-342F-43E2-987CBC0CE0E3}" dt="2021-07-30T07:59:58.895" v="57" actId="20577"/>
          <ac:spMkLst>
            <pc:docMk/>
            <pc:sldMk cId="3694994085" sldId="259"/>
            <ac:spMk id="2" creationId="{B44D8484-241D-405D-91E3-336FF4B48AC7}"/>
          </ac:spMkLst>
        </pc:spChg>
        <pc:spChg chg="mod">
          <ac:chgData name="eyaabid" userId="S::eyaabid@insat.u-carthage.tn::bd086841-9cb6-440d-8594-3c99dc65b8f0" providerId="AD" clId="Web-{931F66E6-951C-342F-43E2-987CBC0CE0E3}" dt="2021-07-30T12:13:27.683" v="835" actId="1076"/>
          <ac:spMkLst>
            <pc:docMk/>
            <pc:sldMk cId="3694994085" sldId="259"/>
            <ac:spMk id="3" creationId="{4ECD9EF5-D5DE-4FAE-9FE4-25E18F32D242}"/>
          </ac:spMkLst>
        </pc:spChg>
      </pc:sldChg>
      <pc:sldChg chg="modSp">
        <pc:chgData name="eyaabid" userId="S::eyaabid@insat.u-carthage.tn::bd086841-9cb6-440d-8594-3c99dc65b8f0" providerId="AD" clId="Web-{931F66E6-951C-342F-43E2-987CBC0CE0E3}" dt="2021-07-30T07:41:11.285" v="11" actId="14100"/>
        <pc:sldMkLst>
          <pc:docMk/>
          <pc:sldMk cId="2837584656" sldId="280"/>
        </pc:sldMkLst>
        <pc:spChg chg="mod">
          <ac:chgData name="eyaabid" userId="S::eyaabid@insat.u-carthage.tn::bd086841-9cb6-440d-8594-3c99dc65b8f0" providerId="AD" clId="Web-{931F66E6-951C-342F-43E2-987CBC0CE0E3}" dt="2021-07-30T07:41:11.285" v="11" actId="14100"/>
          <ac:spMkLst>
            <pc:docMk/>
            <pc:sldMk cId="2837584656" sldId="280"/>
            <ac:spMk id="3" creationId="{09C2F4A3-A5BA-4F4F-9D76-B88C0881F21C}"/>
          </ac:spMkLst>
        </pc:spChg>
      </pc:sldChg>
      <pc:sldChg chg="modSp">
        <pc:chgData name="eyaabid" userId="S::eyaabid@insat.u-carthage.tn::bd086841-9cb6-440d-8594-3c99dc65b8f0" providerId="AD" clId="Web-{931F66E6-951C-342F-43E2-987CBC0CE0E3}" dt="2021-07-30T07:41:31.551" v="13" actId="20577"/>
        <pc:sldMkLst>
          <pc:docMk/>
          <pc:sldMk cId="678694081" sldId="282"/>
        </pc:sldMkLst>
        <pc:spChg chg="mod">
          <ac:chgData name="eyaabid" userId="S::eyaabid@insat.u-carthage.tn::bd086841-9cb6-440d-8594-3c99dc65b8f0" providerId="AD" clId="Web-{931F66E6-951C-342F-43E2-987CBC0CE0E3}" dt="2021-07-30T07:41:31.551" v="13" actId="20577"/>
          <ac:spMkLst>
            <pc:docMk/>
            <pc:sldMk cId="678694081" sldId="282"/>
            <ac:spMk id="3" creationId="{DDD6B35C-4D4A-443B-A28A-EB782A915A76}"/>
          </ac:spMkLst>
        </pc:spChg>
      </pc:sldChg>
      <pc:sldChg chg="modSp">
        <pc:chgData name="eyaabid" userId="S::eyaabid@insat.u-carthage.tn::bd086841-9cb6-440d-8594-3c99dc65b8f0" providerId="AD" clId="Web-{931F66E6-951C-342F-43E2-987CBC0CE0E3}" dt="2021-07-30T07:41:57.661" v="15" actId="20577"/>
        <pc:sldMkLst>
          <pc:docMk/>
          <pc:sldMk cId="2635057330" sldId="283"/>
        </pc:sldMkLst>
        <pc:spChg chg="mod">
          <ac:chgData name="eyaabid" userId="S::eyaabid@insat.u-carthage.tn::bd086841-9cb6-440d-8594-3c99dc65b8f0" providerId="AD" clId="Web-{931F66E6-951C-342F-43E2-987CBC0CE0E3}" dt="2021-07-30T07:41:57.661" v="15" actId="20577"/>
          <ac:spMkLst>
            <pc:docMk/>
            <pc:sldMk cId="2635057330" sldId="283"/>
            <ac:spMk id="2" creationId="{1D1B4891-1A1E-44B4-8522-0D126BDD6225}"/>
          </ac:spMkLst>
        </pc:spChg>
      </pc:sldChg>
      <pc:sldChg chg="modSp del">
        <pc:chgData name="eyaabid" userId="S::eyaabid@insat.u-carthage.tn::bd086841-9cb6-440d-8594-3c99dc65b8f0" providerId="AD" clId="Web-{931F66E6-951C-342F-43E2-987CBC0CE0E3}" dt="2021-07-30T11:34:40.929" v="805"/>
        <pc:sldMkLst>
          <pc:docMk/>
          <pc:sldMk cId="3922508232" sldId="285"/>
        </pc:sldMkLst>
        <pc:spChg chg="mod">
          <ac:chgData name="eyaabid" userId="S::eyaabid@insat.u-carthage.tn::bd086841-9cb6-440d-8594-3c99dc65b8f0" providerId="AD" clId="Web-{931F66E6-951C-342F-43E2-987CBC0CE0E3}" dt="2021-07-30T08:15:31.202" v="87" actId="20577"/>
          <ac:spMkLst>
            <pc:docMk/>
            <pc:sldMk cId="3922508232" sldId="285"/>
            <ac:spMk id="2" creationId="{5D98ED26-AADE-4DB1-9BF5-6854C02DC08B}"/>
          </ac:spMkLst>
        </pc:spChg>
        <pc:spChg chg="mod">
          <ac:chgData name="eyaabid" userId="S::eyaabid@insat.u-carthage.tn::bd086841-9cb6-440d-8594-3c99dc65b8f0" providerId="AD" clId="Web-{931F66E6-951C-342F-43E2-987CBC0CE0E3}" dt="2021-07-30T07:58:22.470" v="50" actId="20577"/>
          <ac:spMkLst>
            <pc:docMk/>
            <pc:sldMk cId="3922508232" sldId="285"/>
            <ac:spMk id="3" creationId="{DE00A846-9F46-460C-8177-067CF599853C}"/>
          </ac:spMkLst>
        </pc:spChg>
      </pc:sldChg>
      <pc:sldChg chg="addSp modSp new mod setBg">
        <pc:chgData name="eyaabid" userId="S::eyaabid@insat.u-carthage.tn::bd086841-9cb6-440d-8594-3c99dc65b8f0" providerId="AD" clId="Web-{931F66E6-951C-342F-43E2-987CBC0CE0E3}" dt="2021-07-30T08:17:44.550" v="111" actId="20577"/>
        <pc:sldMkLst>
          <pc:docMk/>
          <pc:sldMk cId="1623559085" sldId="286"/>
        </pc:sldMkLst>
        <pc:spChg chg="mod">
          <ac:chgData name="eyaabid" userId="S::eyaabid@insat.u-carthage.tn::bd086841-9cb6-440d-8594-3c99dc65b8f0" providerId="AD" clId="Web-{931F66E6-951C-342F-43E2-987CBC0CE0E3}" dt="2021-07-30T08:17:44.550" v="111" actId="20577"/>
          <ac:spMkLst>
            <pc:docMk/>
            <pc:sldMk cId="1623559085" sldId="286"/>
            <ac:spMk id="2" creationId="{DC67BAAE-8A31-4D5F-9844-DAEC3FEB80D7}"/>
          </ac:spMkLst>
        </pc:spChg>
        <pc:spChg chg="mod">
          <ac:chgData name="eyaabid" userId="S::eyaabid@insat.u-carthage.tn::bd086841-9cb6-440d-8594-3c99dc65b8f0" providerId="AD" clId="Web-{931F66E6-951C-342F-43E2-987CBC0CE0E3}" dt="2021-07-30T08:17:37.284" v="109" actId="20577"/>
          <ac:spMkLst>
            <pc:docMk/>
            <pc:sldMk cId="1623559085" sldId="286"/>
            <ac:spMk id="3" creationId="{233ED7EF-81C8-48AE-8BCE-A378312D17D1}"/>
          </ac:spMkLst>
        </pc:spChg>
        <pc:spChg chg="add">
          <ac:chgData name="eyaabid" userId="S::eyaabid@insat.u-carthage.tn::bd086841-9cb6-440d-8594-3c99dc65b8f0" providerId="AD" clId="Web-{931F66E6-951C-342F-43E2-987CBC0CE0E3}" dt="2021-07-30T08:17:00.955" v="95"/>
          <ac:spMkLst>
            <pc:docMk/>
            <pc:sldMk cId="1623559085" sldId="286"/>
            <ac:spMk id="8" creationId="{8651CFA9-6065-4243-AC48-858E359780B1}"/>
          </ac:spMkLst>
        </pc:spChg>
        <pc:spChg chg="add">
          <ac:chgData name="eyaabid" userId="S::eyaabid@insat.u-carthage.tn::bd086841-9cb6-440d-8594-3c99dc65b8f0" providerId="AD" clId="Web-{931F66E6-951C-342F-43E2-987CBC0CE0E3}" dt="2021-07-30T08:17:00.955" v="95"/>
          <ac:spMkLst>
            <pc:docMk/>
            <pc:sldMk cId="1623559085" sldId="286"/>
            <ac:spMk id="10" creationId="{1DA57B7B-30D9-4515-9542-FFA699A3C8E8}"/>
          </ac:spMkLst>
        </pc:spChg>
        <pc:spChg chg="add">
          <ac:chgData name="eyaabid" userId="S::eyaabid@insat.u-carthage.tn::bd086841-9cb6-440d-8594-3c99dc65b8f0" providerId="AD" clId="Web-{931F66E6-951C-342F-43E2-987CBC0CE0E3}" dt="2021-07-30T08:17:00.955" v="95"/>
          <ac:spMkLst>
            <pc:docMk/>
            <pc:sldMk cId="1623559085" sldId="286"/>
            <ac:spMk id="12" creationId="{9729F241-2B1B-40E9-A72C-63955DFFF74B}"/>
          </ac:spMkLst>
        </pc:spChg>
        <pc:spChg chg="add">
          <ac:chgData name="eyaabid" userId="S::eyaabid@insat.u-carthage.tn::bd086841-9cb6-440d-8594-3c99dc65b8f0" providerId="AD" clId="Web-{931F66E6-951C-342F-43E2-987CBC0CE0E3}" dt="2021-07-30T08:17:00.955" v="95"/>
          <ac:spMkLst>
            <pc:docMk/>
            <pc:sldMk cId="1623559085" sldId="286"/>
            <ac:spMk id="14" creationId="{52B4B9D7-F359-44A2-87B4-EAFA68AA9781}"/>
          </ac:spMkLst>
        </pc:spChg>
      </pc:sldChg>
      <pc:sldChg chg="addSp delSp modSp new del mod setBg">
        <pc:chgData name="eyaabid" userId="S::eyaabid@insat.u-carthage.tn::bd086841-9cb6-440d-8594-3c99dc65b8f0" providerId="AD" clId="Web-{931F66E6-951C-342F-43E2-987CBC0CE0E3}" dt="2021-07-30T12:38:46.873" v="962"/>
        <pc:sldMkLst>
          <pc:docMk/>
          <pc:sldMk cId="2734945952" sldId="287"/>
        </pc:sldMkLst>
        <pc:spChg chg="mod">
          <ac:chgData name="eyaabid" userId="S::eyaabid@insat.u-carthage.tn::bd086841-9cb6-440d-8594-3c99dc65b8f0" providerId="AD" clId="Web-{931F66E6-951C-342F-43E2-987CBC0CE0E3}" dt="2021-07-30T08:38:24.303" v="324"/>
          <ac:spMkLst>
            <pc:docMk/>
            <pc:sldMk cId="2734945952" sldId="287"/>
            <ac:spMk id="2" creationId="{E3812C1C-4453-4601-BCA8-DA5AC1BDF3D9}"/>
          </ac:spMkLst>
        </pc:spChg>
        <pc:spChg chg="del mod">
          <ac:chgData name="eyaabid" userId="S::eyaabid@insat.u-carthage.tn::bd086841-9cb6-440d-8594-3c99dc65b8f0" providerId="AD" clId="Web-{931F66E6-951C-342F-43E2-987CBC0CE0E3}" dt="2021-07-30T08:37:53.740" v="317"/>
          <ac:spMkLst>
            <pc:docMk/>
            <pc:sldMk cId="2734945952" sldId="287"/>
            <ac:spMk id="3" creationId="{F3FFD804-67B6-44F1-BF68-40981408319C}"/>
          </ac:spMkLst>
        </pc:spChg>
        <pc:spChg chg="add del">
          <ac:chgData name="eyaabid" userId="S::eyaabid@insat.u-carthage.tn::bd086841-9cb6-440d-8594-3c99dc65b8f0" providerId="AD" clId="Web-{931F66E6-951C-342F-43E2-987CBC0CE0E3}" dt="2021-07-30T08:38:24.303" v="324"/>
          <ac:spMkLst>
            <pc:docMk/>
            <pc:sldMk cId="2734945952" sldId="287"/>
            <ac:spMk id="8" creationId="{8651CFA9-6065-4243-AC48-858E359780B1}"/>
          </ac:spMkLst>
        </pc:spChg>
        <pc:spChg chg="add del">
          <ac:chgData name="eyaabid" userId="S::eyaabid@insat.u-carthage.tn::bd086841-9cb6-440d-8594-3c99dc65b8f0" providerId="AD" clId="Web-{931F66E6-951C-342F-43E2-987CBC0CE0E3}" dt="2021-07-30T08:38:24.303" v="324"/>
          <ac:spMkLst>
            <pc:docMk/>
            <pc:sldMk cId="2734945952" sldId="287"/>
            <ac:spMk id="10" creationId="{1DA57B7B-30D9-4515-9542-FFA699A3C8E8}"/>
          </ac:spMkLst>
        </pc:spChg>
        <pc:spChg chg="add del">
          <ac:chgData name="eyaabid" userId="S::eyaabid@insat.u-carthage.tn::bd086841-9cb6-440d-8594-3c99dc65b8f0" providerId="AD" clId="Web-{931F66E6-951C-342F-43E2-987CBC0CE0E3}" dt="2021-07-30T08:38:24.303" v="324"/>
          <ac:spMkLst>
            <pc:docMk/>
            <pc:sldMk cId="2734945952" sldId="287"/>
            <ac:spMk id="12" creationId="{9729F241-2B1B-40E9-A72C-63955DFFF74B}"/>
          </ac:spMkLst>
        </pc:spChg>
        <pc:spChg chg="add del">
          <ac:chgData name="eyaabid" userId="S::eyaabid@insat.u-carthage.tn::bd086841-9cb6-440d-8594-3c99dc65b8f0" providerId="AD" clId="Web-{931F66E6-951C-342F-43E2-987CBC0CE0E3}" dt="2021-07-30T08:38:24.303" v="324"/>
          <ac:spMkLst>
            <pc:docMk/>
            <pc:sldMk cId="2734945952" sldId="287"/>
            <ac:spMk id="14" creationId="{52B4B9D7-F359-44A2-87B4-EAFA68AA9781}"/>
          </ac:spMkLst>
        </pc:spChg>
        <pc:spChg chg="add">
          <ac:chgData name="eyaabid" userId="S::eyaabid@insat.u-carthage.tn::bd086841-9cb6-440d-8594-3c99dc65b8f0" providerId="AD" clId="Web-{931F66E6-951C-342F-43E2-987CBC0CE0E3}" dt="2021-07-30T08:38:24.303" v="324"/>
          <ac:spMkLst>
            <pc:docMk/>
            <pc:sldMk cId="2734945952" sldId="287"/>
            <ac:spMk id="19" creationId="{0BABF38A-8A0D-492E-BD20-6CF4D46B50BD}"/>
          </ac:spMkLst>
        </pc:spChg>
        <pc:spChg chg="add">
          <ac:chgData name="eyaabid" userId="S::eyaabid@insat.u-carthage.tn::bd086841-9cb6-440d-8594-3c99dc65b8f0" providerId="AD" clId="Web-{931F66E6-951C-342F-43E2-987CBC0CE0E3}" dt="2021-07-30T08:38:24.303" v="324"/>
          <ac:spMkLst>
            <pc:docMk/>
            <pc:sldMk cId="2734945952" sldId="287"/>
            <ac:spMk id="23" creationId="{F1174801-1395-44C5-9B00-CCAC45C056E7}"/>
          </ac:spMkLst>
        </pc:spChg>
        <pc:spChg chg="add">
          <ac:chgData name="eyaabid" userId="S::eyaabid@insat.u-carthage.tn::bd086841-9cb6-440d-8594-3c99dc65b8f0" providerId="AD" clId="Web-{931F66E6-951C-342F-43E2-987CBC0CE0E3}" dt="2021-07-30T08:38:24.303" v="324"/>
          <ac:spMkLst>
            <pc:docMk/>
            <pc:sldMk cId="2734945952" sldId="287"/>
            <ac:spMk id="25" creationId="{8BADB362-9771-4A3C-B9E5-6777F34C5041}"/>
          </ac:spMkLst>
        </pc:spChg>
        <pc:spChg chg="add">
          <ac:chgData name="eyaabid" userId="S::eyaabid@insat.u-carthage.tn::bd086841-9cb6-440d-8594-3c99dc65b8f0" providerId="AD" clId="Web-{931F66E6-951C-342F-43E2-987CBC0CE0E3}" dt="2021-07-30T08:38:24.303" v="324"/>
          <ac:spMkLst>
            <pc:docMk/>
            <pc:sldMk cId="2734945952" sldId="287"/>
            <ac:spMk id="27" creationId="{EE0EF321-8351-49AB-BA30-A90615C80EEA}"/>
          </ac:spMkLst>
        </pc:spChg>
        <pc:spChg chg="add">
          <ac:chgData name="eyaabid" userId="S::eyaabid@insat.u-carthage.tn::bd086841-9cb6-440d-8594-3c99dc65b8f0" providerId="AD" clId="Web-{931F66E6-951C-342F-43E2-987CBC0CE0E3}" dt="2021-07-30T08:38:24.303" v="324"/>
          <ac:spMkLst>
            <pc:docMk/>
            <pc:sldMk cId="2734945952" sldId="287"/>
            <ac:spMk id="29" creationId="{7F729D3C-986A-4A27-A9FF-0A07A0959FEA}"/>
          </ac:spMkLst>
        </pc:spChg>
        <pc:picChg chg="add mod ord">
          <ac:chgData name="eyaabid" userId="S::eyaabid@insat.u-carthage.tn::bd086841-9cb6-440d-8594-3c99dc65b8f0" providerId="AD" clId="Web-{931F66E6-951C-342F-43E2-987CBC0CE0E3}" dt="2021-07-30T08:38:24.303" v="324"/>
          <ac:picMkLst>
            <pc:docMk/>
            <pc:sldMk cId="2734945952" sldId="287"/>
            <ac:picMk id="4" creationId="{C6BBD934-C501-4E15-9C75-581ACD9F2659}"/>
          </ac:picMkLst>
        </pc:picChg>
        <pc:picChg chg="add">
          <ac:chgData name="eyaabid" userId="S::eyaabid@insat.u-carthage.tn::bd086841-9cb6-440d-8594-3c99dc65b8f0" providerId="AD" clId="Web-{931F66E6-951C-342F-43E2-987CBC0CE0E3}" dt="2021-07-30T08:38:24.303" v="324"/>
          <ac:picMkLst>
            <pc:docMk/>
            <pc:sldMk cId="2734945952" sldId="287"/>
            <ac:picMk id="21" creationId="{1CB7E8AE-A3AC-4BB7-A5C6-F00EC697B265}"/>
          </ac:picMkLst>
        </pc:picChg>
      </pc:sldChg>
      <pc:sldChg chg="addSp modSp new mod setBg">
        <pc:chgData name="eyaabid" userId="S::eyaabid@insat.u-carthage.tn::bd086841-9cb6-440d-8594-3c99dc65b8f0" providerId="AD" clId="Web-{931F66E6-951C-342F-43E2-987CBC0CE0E3}" dt="2021-07-30T10:10:52.502" v="445" actId="20577"/>
        <pc:sldMkLst>
          <pc:docMk/>
          <pc:sldMk cId="4033557610" sldId="288"/>
        </pc:sldMkLst>
        <pc:spChg chg="mod">
          <ac:chgData name="eyaabid" userId="S::eyaabid@insat.u-carthage.tn::bd086841-9cb6-440d-8594-3c99dc65b8f0" providerId="AD" clId="Web-{931F66E6-951C-342F-43E2-987CBC0CE0E3}" dt="2021-07-30T10:02:15.993" v="417"/>
          <ac:spMkLst>
            <pc:docMk/>
            <pc:sldMk cId="4033557610" sldId="288"/>
            <ac:spMk id="2" creationId="{7B1DD139-7650-4F6B-8F5C-050E278ACBD4}"/>
          </ac:spMkLst>
        </pc:spChg>
        <pc:spChg chg="mod">
          <ac:chgData name="eyaabid" userId="S::eyaabid@insat.u-carthage.tn::bd086841-9cb6-440d-8594-3c99dc65b8f0" providerId="AD" clId="Web-{931F66E6-951C-342F-43E2-987CBC0CE0E3}" dt="2021-07-30T10:10:52.502" v="445" actId="20577"/>
          <ac:spMkLst>
            <pc:docMk/>
            <pc:sldMk cId="4033557610" sldId="288"/>
            <ac:spMk id="3" creationId="{08BB9645-EB62-4B36-AF89-B947DA198120}"/>
          </ac:spMkLst>
        </pc:spChg>
        <pc:spChg chg="add">
          <ac:chgData name="eyaabid" userId="S::eyaabid@insat.u-carthage.tn::bd086841-9cb6-440d-8594-3c99dc65b8f0" providerId="AD" clId="Web-{931F66E6-951C-342F-43E2-987CBC0CE0E3}" dt="2021-07-30T10:02:15.993" v="417"/>
          <ac:spMkLst>
            <pc:docMk/>
            <pc:sldMk cId="4033557610" sldId="288"/>
            <ac:spMk id="8" creationId="{43A9B7B3-F171-4C25-99FC-C54250F0649B}"/>
          </ac:spMkLst>
        </pc:spChg>
        <pc:spChg chg="add">
          <ac:chgData name="eyaabid" userId="S::eyaabid@insat.u-carthage.tn::bd086841-9cb6-440d-8594-3c99dc65b8f0" providerId="AD" clId="Web-{931F66E6-951C-342F-43E2-987CBC0CE0E3}" dt="2021-07-30T10:02:15.993" v="417"/>
          <ac:spMkLst>
            <pc:docMk/>
            <pc:sldMk cId="4033557610" sldId="288"/>
            <ac:spMk id="10" creationId="{D2D5C7C5-9C27-4A61-9F57-1857D45320FD}"/>
          </ac:spMkLst>
        </pc:spChg>
        <pc:spChg chg="add">
          <ac:chgData name="eyaabid" userId="S::eyaabid@insat.u-carthage.tn::bd086841-9cb6-440d-8594-3c99dc65b8f0" providerId="AD" clId="Web-{931F66E6-951C-342F-43E2-987CBC0CE0E3}" dt="2021-07-30T10:02:15.993" v="417"/>
          <ac:spMkLst>
            <pc:docMk/>
            <pc:sldMk cId="4033557610" sldId="288"/>
            <ac:spMk id="12" creationId="{84B9546E-20BE-462C-8BE8-4EBDB46F8651}"/>
          </ac:spMkLst>
        </pc:spChg>
        <pc:spChg chg="add">
          <ac:chgData name="eyaabid" userId="S::eyaabid@insat.u-carthage.tn::bd086841-9cb6-440d-8594-3c99dc65b8f0" providerId="AD" clId="Web-{931F66E6-951C-342F-43E2-987CBC0CE0E3}" dt="2021-07-30T10:02:15.993" v="417"/>
          <ac:spMkLst>
            <pc:docMk/>
            <pc:sldMk cId="4033557610" sldId="288"/>
            <ac:spMk id="14" creationId="{DFE5D2E8-C366-48AC-97AE-18C67E4EF969}"/>
          </ac:spMkLst>
        </pc:spChg>
      </pc:sldChg>
      <pc:sldChg chg="addSp delSp modSp new mod setBg">
        <pc:chgData name="eyaabid" userId="S::eyaabid@insat.u-carthage.tn::bd086841-9cb6-440d-8594-3c99dc65b8f0" providerId="AD" clId="Web-{931F66E6-951C-342F-43E2-987CBC0CE0E3}" dt="2021-07-30T10:11:00.315" v="446" actId="1076"/>
        <pc:sldMkLst>
          <pc:docMk/>
          <pc:sldMk cId="901188662" sldId="289"/>
        </pc:sldMkLst>
        <pc:spChg chg="del mod">
          <ac:chgData name="eyaabid" userId="S::eyaabid@insat.u-carthage.tn::bd086841-9cb6-440d-8594-3c99dc65b8f0" providerId="AD" clId="Web-{931F66E6-951C-342F-43E2-987CBC0CE0E3}" dt="2021-07-30T10:03:28.106" v="432"/>
          <ac:spMkLst>
            <pc:docMk/>
            <pc:sldMk cId="901188662" sldId="289"/>
            <ac:spMk id="2" creationId="{33D1D029-E269-4DC3-BA72-15B093DEC9E0}"/>
          </ac:spMkLst>
        </pc:spChg>
        <pc:spChg chg="mod">
          <ac:chgData name="eyaabid" userId="S::eyaabid@insat.u-carthage.tn::bd086841-9cb6-440d-8594-3c99dc65b8f0" providerId="AD" clId="Web-{931F66E6-951C-342F-43E2-987CBC0CE0E3}" dt="2021-07-30T10:11:00.315" v="446" actId="1076"/>
          <ac:spMkLst>
            <pc:docMk/>
            <pc:sldMk cId="901188662" sldId="289"/>
            <ac:spMk id="3" creationId="{80314C6F-A44C-4EBB-8747-3CB81F158D13}"/>
          </ac:spMkLst>
        </pc:spChg>
        <pc:spChg chg="add">
          <ac:chgData name="eyaabid" userId="S::eyaabid@insat.u-carthage.tn::bd086841-9cb6-440d-8594-3c99dc65b8f0" providerId="AD" clId="Web-{931F66E6-951C-342F-43E2-987CBC0CE0E3}" dt="2021-07-30T10:03:41.684" v="434"/>
          <ac:spMkLst>
            <pc:docMk/>
            <pc:sldMk cId="901188662" sldId="289"/>
            <ac:spMk id="8" creationId="{8651CFA9-6065-4243-AC48-858E359780B1}"/>
          </ac:spMkLst>
        </pc:spChg>
        <pc:spChg chg="add">
          <ac:chgData name="eyaabid" userId="S::eyaabid@insat.u-carthage.tn::bd086841-9cb6-440d-8594-3c99dc65b8f0" providerId="AD" clId="Web-{931F66E6-951C-342F-43E2-987CBC0CE0E3}" dt="2021-07-30T10:03:41.684" v="434"/>
          <ac:spMkLst>
            <pc:docMk/>
            <pc:sldMk cId="901188662" sldId="289"/>
            <ac:spMk id="10" creationId="{1DA57B7B-30D9-4515-9542-FFA699A3C8E8}"/>
          </ac:spMkLst>
        </pc:spChg>
        <pc:spChg chg="add">
          <ac:chgData name="eyaabid" userId="S::eyaabid@insat.u-carthage.tn::bd086841-9cb6-440d-8594-3c99dc65b8f0" providerId="AD" clId="Web-{931F66E6-951C-342F-43E2-987CBC0CE0E3}" dt="2021-07-30T10:03:41.684" v="434"/>
          <ac:spMkLst>
            <pc:docMk/>
            <pc:sldMk cId="901188662" sldId="289"/>
            <ac:spMk id="12" creationId="{9729F241-2B1B-40E9-A72C-63955DFFF74B}"/>
          </ac:spMkLst>
        </pc:spChg>
        <pc:spChg chg="add">
          <ac:chgData name="eyaabid" userId="S::eyaabid@insat.u-carthage.tn::bd086841-9cb6-440d-8594-3c99dc65b8f0" providerId="AD" clId="Web-{931F66E6-951C-342F-43E2-987CBC0CE0E3}" dt="2021-07-30T10:03:41.684" v="434"/>
          <ac:spMkLst>
            <pc:docMk/>
            <pc:sldMk cId="901188662" sldId="289"/>
            <ac:spMk id="14" creationId="{52B4B9D7-F359-44A2-87B4-EAFA68AA9781}"/>
          </ac:spMkLst>
        </pc:spChg>
      </pc:sldChg>
      <pc:sldChg chg="addSp modSp new">
        <pc:chgData name="eyaabid" userId="S::eyaabid@insat.u-carthage.tn::bd086841-9cb6-440d-8594-3c99dc65b8f0" providerId="AD" clId="Web-{931F66E6-951C-342F-43E2-987CBC0CE0E3}" dt="2021-07-30T10:05:21.705" v="444" actId="1076"/>
        <pc:sldMkLst>
          <pc:docMk/>
          <pc:sldMk cId="3764632266" sldId="290"/>
        </pc:sldMkLst>
        <pc:picChg chg="add mod">
          <ac:chgData name="eyaabid" userId="S::eyaabid@insat.u-carthage.tn::bd086841-9cb6-440d-8594-3c99dc65b8f0" providerId="AD" clId="Web-{931F66E6-951C-342F-43E2-987CBC0CE0E3}" dt="2021-07-30T10:05:21.705" v="444" actId="1076"/>
          <ac:picMkLst>
            <pc:docMk/>
            <pc:sldMk cId="3764632266" sldId="290"/>
            <ac:picMk id="2" creationId="{770634CA-BF2A-4AE4-9BEC-7BAD5E374B50}"/>
          </ac:picMkLst>
        </pc:picChg>
      </pc:sldChg>
      <pc:sldChg chg="addSp delSp modSp new mod setBg">
        <pc:chgData name="eyaabid" userId="S::eyaabid@insat.u-carthage.tn::bd086841-9cb6-440d-8594-3c99dc65b8f0" providerId="AD" clId="Web-{931F66E6-951C-342F-43E2-987CBC0CE0E3}" dt="2021-07-30T10:16:13.658" v="466"/>
        <pc:sldMkLst>
          <pc:docMk/>
          <pc:sldMk cId="3707277596" sldId="291"/>
        </pc:sldMkLst>
        <pc:spChg chg="mod">
          <ac:chgData name="eyaabid" userId="S::eyaabid@insat.u-carthage.tn::bd086841-9cb6-440d-8594-3c99dc65b8f0" providerId="AD" clId="Web-{931F66E6-951C-342F-43E2-987CBC0CE0E3}" dt="2021-07-30T10:16:13.658" v="466"/>
          <ac:spMkLst>
            <pc:docMk/>
            <pc:sldMk cId="3707277596" sldId="291"/>
            <ac:spMk id="2" creationId="{85145C2D-EA6C-4AF9-A42F-DB68337B97F2}"/>
          </ac:spMkLst>
        </pc:spChg>
        <pc:spChg chg="del mod">
          <ac:chgData name="eyaabid" userId="S::eyaabid@insat.u-carthage.tn::bd086841-9cb6-440d-8594-3c99dc65b8f0" providerId="AD" clId="Web-{931F66E6-951C-342F-43E2-987CBC0CE0E3}" dt="2021-07-30T10:16:13.658" v="466"/>
          <ac:spMkLst>
            <pc:docMk/>
            <pc:sldMk cId="3707277596" sldId="291"/>
            <ac:spMk id="3" creationId="{7A6F7F4E-006A-46B1-B3A8-AE3966284E06}"/>
          </ac:spMkLst>
        </pc:spChg>
        <pc:spChg chg="add">
          <ac:chgData name="eyaabid" userId="S::eyaabid@insat.u-carthage.tn::bd086841-9cb6-440d-8594-3c99dc65b8f0" providerId="AD" clId="Web-{931F66E6-951C-342F-43E2-987CBC0CE0E3}" dt="2021-07-30T10:16:13.658" v="466"/>
          <ac:spMkLst>
            <pc:docMk/>
            <pc:sldMk cId="3707277596" sldId="291"/>
            <ac:spMk id="9" creationId="{8651CFA9-6065-4243-AC48-858E359780B1}"/>
          </ac:spMkLst>
        </pc:spChg>
        <pc:spChg chg="add">
          <ac:chgData name="eyaabid" userId="S::eyaabid@insat.u-carthage.tn::bd086841-9cb6-440d-8594-3c99dc65b8f0" providerId="AD" clId="Web-{931F66E6-951C-342F-43E2-987CBC0CE0E3}" dt="2021-07-30T10:16:13.658" v="466"/>
          <ac:spMkLst>
            <pc:docMk/>
            <pc:sldMk cId="3707277596" sldId="291"/>
            <ac:spMk id="11" creationId="{37962AE0-6A1C-4B76-9D52-10E5E6D7D3BB}"/>
          </ac:spMkLst>
        </pc:spChg>
        <pc:graphicFrameChg chg="add">
          <ac:chgData name="eyaabid" userId="S::eyaabid@insat.u-carthage.tn::bd086841-9cb6-440d-8594-3c99dc65b8f0" providerId="AD" clId="Web-{931F66E6-951C-342F-43E2-987CBC0CE0E3}" dt="2021-07-30T10:16:13.658" v="466"/>
          <ac:graphicFrameMkLst>
            <pc:docMk/>
            <pc:sldMk cId="3707277596" sldId="291"/>
            <ac:graphicFrameMk id="5" creationId="{F1C54EBA-61E1-4B5E-AF73-3DC8C1DA0C6D}"/>
          </ac:graphicFrameMkLst>
        </pc:graphicFrameChg>
        <pc:picChg chg="add">
          <ac:chgData name="eyaabid" userId="S::eyaabid@insat.u-carthage.tn::bd086841-9cb6-440d-8594-3c99dc65b8f0" providerId="AD" clId="Web-{931F66E6-951C-342F-43E2-987CBC0CE0E3}" dt="2021-07-30T10:16:13.658" v="466"/>
          <ac:picMkLst>
            <pc:docMk/>
            <pc:sldMk cId="3707277596" sldId="291"/>
            <ac:picMk id="13" creationId="{A72D06A1-BA08-4820-BBC8-B24DDB32A376}"/>
          </ac:picMkLst>
        </pc:picChg>
        <pc:picChg chg="add">
          <ac:chgData name="eyaabid" userId="S::eyaabid@insat.u-carthage.tn::bd086841-9cb6-440d-8594-3c99dc65b8f0" providerId="AD" clId="Web-{931F66E6-951C-342F-43E2-987CBC0CE0E3}" dt="2021-07-30T10:16:13.658" v="466"/>
          <ac:picMkLst>
            <pc:docMk/>
            <pc:sldMk cId="3707277596" sldId="291"/>
            <ac:picMk id="15" creationId="{1295E665-0408-4072-94B3-49BA5ACBCBD3}"/>
          </ac:picMkLst>
        </pc:picChg>
      </pc:sldChg>
      <pc:sldChg chg="addSp modSp new mod setBg">
        <pc:chgData name="eyaabid" userId="S::eyaabid@insat.u-carthage.tn::bd086841-9cb6-440d-8594-3c99dc65b8f0" providerId="AD" clId="Web-{931F66E6-951C-342F-43E2-987CBC0CE0E3}" dt="2021-07-30T10:20:22.310" v="515" actId="20577"/>
        <pc:sldMkLst>
          <pc:docMk/>
          <pc:sldMk cId="58067366" sldId="292"/>
        </pc:sldMkLst>
        <pc:spChg chg="mod">
          <ac:chgData name="eyaabid" userId="S::eyaabid@insat.u-carthage.tn::bd086841-9cb6-440d-8594-3c99dc65b8f0" providerId="AD" clId="Web-{931F66E6-951C-342F-43E2-987CBC0CE0E3}" dt="2021-07-30T10:19:11.276" v="504"/>
          <ac:spMkLst>
            <pc:docMk/>
            <pc:sldMk cId="58067366" sldId="292"/>
            <ac:spMk id="2" creationId="{26172EB4-7EFB-48BD-BCED-78F2D4596F11}"/>
          </ac:spMkLst>
        </pc:spChg>
        <pc:spChg chg="mod">
          <ac:chgData name="eyaabid" userId="S::eyaabid@insat.u-carthage.tn::bd086841-9cb6-440d-8594-3c99dc65b8f0" providerId="AD" clId="Web-{931F66E6-951C-342F-43E2-987CBC0CE0E3}" dt="2021-07-30T10:20:22.310" v="515" actId="20577"/>
          <ac:spMkLst>
            <pc:docMk/>
            <pc:sldMk cId="58067366" sldId="292"/>
            <ac:spMk id="3" creationId="{A8AAEC12-DDA9-42E8-A5BF-22204665BA74}"/>
          </ac:spMkLst>
        </pc:spChg>
        <pc:spChg chg="add">
          <ac:chgData name="eyaabid" userId="S::eyaabid@insat.u-carthage.tn::bd086841-9cb6-440d-8594-3c99dc65b8f0" providerId="AD" clId="Web-{931F66E6-951C-342F-43E2-987CBC0CE0E3}" dt="2021-07-30T10:19:11.276" v="504"/>
          <ac:spMkLst>
            <pc:docMk/>
            <pc:sldMk cId="58067366" sldId="292"/>
            <ac:spMk id="8" creationId="{8651CFA9-6065-4243-AC48-858E359780B1}"/>
          </ac:spMkLst>
        </pc:spChg>
        <pc:spChg chg="add">
          <ac:chgData name="eyaabid" userId="S::eyaabid@insat.u-carthage.tn::bd086841-9cb6-440d-8594-3c99dc65b8f0" providerId="AD" clId="Web-{931F66E6-951C-342F-43E2-987CBC0CE0E3}" dt="2021-07-30T10:19:11.276" v="504"/>
          <ac:spMkLst>
            <pc:docMk/>
            <pc:sldMk cId="58067366" sldId="292"/>
            <ac:spMk id="10" creationId="{37962AE0-6A1C-4B76-9D52-10E5E6D7D3BB}"/>
          </ac:spMkLst>
        </pc:spChg>
        <pc:spChg chg="add">
          <ac:chgData name="eyaabid" userId="S::eyaabid@insat.u-carthage.tn::bd086841-9cb6-440d-8594-3c99dc65b8f0" providerId="AD" clId="Web-{931F66E6-951C-342F-43E2-987CBC0CE0E3}" dt="2021-07-30T10:19:11.276" v="504"/>
          <ac:spMkLst>
            <pc:docMk/>
            <pc:sldMk cId="58067366" sldId="292"/>
            <ac:spMk id="12" creationId="{111EAB55-6361-4D2E-B9A0-72953AB11CA6}"/>
          </ac:spMkLst>
        </pc:spChg>
        <pc:spChg chg="add">
          <ac:chgData name="eyaabid" userId="S::eyaabid@insat.u-carthage.tn::bd086841-9cb6-440d-8594-3c99dc65b8f0" providerId="AD" clId="Web-{931F66E6-951C-342F-43E2-987CBC0CE0E3}" dt="2021-07-30T10:19:11.276" v="504"/>
          <ac:spMkLst>
            <pc:docMk/>
            <pc:sldMk cId="58067366" sldId="292"/>
            <ac:spMk id="14" creationId="{E2584305-C834-4AD0-AC2F-60906D91C052}"/>
          </ac:spMkLst>
        </pc:spChg>
      </pc:sldChg>
      <pc:sldChg chg="addSp modSp new mod setBg">
        <pc:chgData name="eyaabid" userId="S::eyaabid@insat.u-carthage.tn::bd086841-9cb6-440d-8594-3c99dc65b8f0" providerId="AD" clId="Web-{931F66E6-951C-342F-43E2-987CBC0CE0E3}" dt="2021-07-30T10:20:41.639" v="527" actId="20577"/>
        <pc:sldMkLst>
          <pc:docMk/>
          <pc:sldMk cId="2574315163" sldId="293"/>
        </pc:sldMkLst>
        <pc:spChg chg="mod">
          <ac:chgData name="eyaabid" userId="S::eyaabid@insat.u-carthage.tn::bd086841-9cb6-440d-8594-3c99dc65b8f0" providerId="AD" clId="Web-{931F66E6-951C-342F-43E2-987CBC0CE0E3}" dt="2021-07-30T10:20:41.639" v="527" actId="20577"/>
          <ac:spMkLst>
            <pc:docMk/>
            <pc:sldMk cId="2574315163" sldId="293"/>
            <ac:spMk id="2" creationId="{BBDFC5D0-A6A1-469E-B2EB-F265176371FF}"/>
          </ac:spMkLst>
        </pc:spChg>
        <pc:spChg chg="mod">
          <ac:chgData name="eyaabid" userId="S::eyaabid@insat.u-carthage.tn::bd086841-9cb6-440d-8594-3c99dc65b8f0" providerId="AD" clId="Web-{931F66E6-951C-342F-43E2-987CBC0CE0E3}" dt="2021-07-30T10:19:51.356" v="514"/>
          <ac:spMkLst>
            <pc:docMk/>
            <pc:sldMk cId="2574315163" sldId="293"/>
            <ac:spMk id="3" creationId="{C3CF837E-3134-4E7D-A888-2E98E473EFB9}"/>
          </ac:spMkLst>
        </pc:spChg>
        <pc:spChg chg="add">
          <ac:chgData name="eyaabid" userId="S::eyaabid@insat.u-carthage.tn::bd086841-9cb6-440d-8594-3c99dc65b8f0" providerId="AD" clId="Web-{931F66E6-951C-342F-43E2-987CBC0CE0E3}" dt="2021-07-30T10:19:51.356" v="514"/>
          <ac:spMkLst>
            <pc:docMk/>
            <pc:sldMk cId="2574315163" sldId="293"/>
            <ac:spMk id="8" creationId="{8651CFA9-6065-4243-AC48-858E359780B1}"/>
          </ac:spMkLst>
        </pc:spChg>
        <pc:spChg chg="add">
          <ac:chgData name="eyaabid" userId="S::eyaabid@insat.u-carthage.tn::bd086841-9cb6-440d-8594-3c99dc65b8f0" providerId="AD" clId="Web-{931F66E6-951C-342F-43E2-987CBC0CE0E3}" dt="2021-07-30T10:19:51.356" v="514"/>
          <ac:spMkLst>
            <pc:docMk/>
            <pc:sldMk cId="2574315163" sldId="293"/>
            <ac:spMk id="10" creationId="{1DA57B7B-30D9-4515-9542-FFA699A3C8E8}"/>
          </ac:spMkLst>
        </pc:spChg>
        <pc:spChg chg="add">
          <ac:chgData name="eyaabid" userId="S::eyaabid@insat.u-carthage.tn::bd086841-9cb6-440d-8594-3c99dc65b8f0" providerId="AD" clId="Web-{931F66E6-951C-342F-43E2-987CBC0CE0E3}" dt="2021-07-30T10:19:51.356" v="514"/>
          <ac:spMkLst>
            <pc:docMk/>
            <pc:sldMk cId="2574315163" sldId="293"/>
            <ac:spMk id="12" creationId="{9729F241-2B1B-40E9-A72C-63955DFFF74B}"/>
          </ac:spMkLst>
        </pc:spChg>
        <pc:spChg chg="add">
          <ac:chgData name="eyaabid" userId="S::eyaabid@insat.u-carthage.tn::bd086841-9cb6-440d-8594-3c99dc65b8f0" providerId="AD" clId="Web-{931F66E6-951C-342F-43E2-987CBC0CE0E3}" dt="2021-07-30T10:19:51.356" v="514"/>
          <ac:spMkLst>
            <pc:docMk/>
            <pc:sldMk cId="2574315163" sldId="293"/>
            <ac:spMk id="14" creationId="{52B4B9D7-F359-44A2-87B4-EAFA68AA9781}"/>
          </ac:spMkLst>
        </pc:spChg>
      </pc:sldChg>
      <pc:sldChg chg="addSp modSp new mod setBg">
        <pc:chgData name="eyaabid" userId="S::eyaabid@insat.u-carthage.tn::bd086841-9cb6-440d-8594-3c99dc65b8f0" providerId="AD" clId="Web-{931F66E6-951C-342F-43E2-987CBC0CE0E3}" dt="2021-07-30T10:23:30.554" v="546" actId="1076"/>
        <pc:sldMkLst>
          <pc:docMk/>
          <pc:sldMk cId="518290029" sldId="294"/>
        </pc:sldMkLst>
        <pc:spChg chg="mod ord">
          <ac:chgData name="eyaabid" userId="S::eyaabid@insat.u-carthage.tn::bd086841-9cb6-440d-8594-3c99dc65b8f0" providerId="AD" clId="Web-{931F66E6-951C-342F-43E2-987CBC0CE0E3}" dt="2021-07-30T10:23:30.554" v="546" actId="1076"/>
          <ac:spMkLst>
            <pc:docMk/>
            <pc:sldMk cId="518290029" sldId="294"/>
            <ac:spMk id="2" creationId="{8983C946-D5D3-44CD-9C89-922E8A8AF6C3}"/>
          </ac:spMkLst>
        </pc:spChg>
        <pc:spChg chg="add">
          <ac:chgData name="eyaabid" userId="S::eyaabid@insat.u-carthage.tn::bd086841-9cb6-440d-8594-3c99dc65b8f0" providerId="AD" clId="Web-{931F66E6-951C-342F-43E2-987CBC0CE0E3}" dt="2021-07-30T10:22:44.833" v="541"/>
          <ac:spMkLst>
            <pc:docMk/>
            <pc:sldMk cId="518290029" sldId="294"/>
            <ac:spMk id="8" creationId="{0BABF38A-8A0D-492E-BD20-6CF4D46B50BD}"/>
          </ac:spMkLst>
        </pc:spChg>
        <pc:spChg chg="add">
          <ac:chgData name="eyaabid" userId="S::eyaabid@insat.u-carthage.tn::bd086841-9cb6-440d-8594-3c99dc65b8f0" providerId="AD" clId="Web-{931F66E6-951C-342F-43E2-987CBC0CE0E3}" dt="2021-07-30T10:22:44.833" v="541"/>
          <ac:spMkLst>
            <pc:docMk/>
            <pc:sldMk cId="518290029" sldId="294"/>
            <ac:spMk id="12" creationId="{55D20674-CF0C-4687-81B6-A613F871AF46}"/>
          </ac:spMkLst>
        </pc:spChg>
        <pc:spChg chg="add">
          <ac:chgData name="eyaabid" userId="S::eyaabid@insat.u-carthage.tn::bd086841-9cb6-440d-8594-3c99dc65b8f0" providerId="AD" clId="Web-{931F66E6-951C-342F-43E2-987CBC0CE0E3}" dt="2021-07-30T10:22:44.833" v="541"/>
          <ac:spMkLst>
            <pc:docMk/>
            <pc:sldMk cId="518290029" sldId="294"/>
            <ac:spMk id="14" creationId="{033F8A2C-3D6E-460E-BB96-D7F308A35522}"/>
          </ac:spMkLst>
        </pc:spChg>
        <pc:spChg chg="add">
          <ac:chgData name="eyaabid" userId="S::eyaabid@insat.u-carthage.tn::bd086841-9cb6-440d-8594-3c99dc65b8f0" providerId="AD" clId="Web-{931F66E6-951C-342F-43E2-987CBC0CE0E3}" dt="2021-07-30T10:22:44.833" v="541"/>
          <ac:spMkLst>
            <pc:docMk/>
            <pc:sldMk cId="518290029" sldId="294"/>
            <ac:spMk id="16" creationId="{8D2A0DB3-EF43-4032-9B27-954E12CCB688}"/>
          </ac:spMkLst>
        </pc:spChg>
        <pc:picChg chg="add mod">
          <ac:chgData name="eyaabid" userId="S::eyaabid@insat.u-carthage.tn::bd086841-9cb6-440d-8594-3c99dc65b8f0" providerId="AD" clId="Web-{931F66E6-951C-342F-43E2-987CBC0CE0E3}" dt="2021-07-30T10:22:44.833" v="541"/>
          <ac:picMkLst>
            <pc:docMk/>
            <pc:sldMk cId="518290029" sldId="294"/>
            <ac:picMk id="3" creationId="{FF12E14C-4227-4D30-B602-40D8816630E6}"/>
          </ac:picMkLst>
        </pc:picChg>
        <pc:picChg chg="add">
          <ac:chgData name="eyaabid" userId="S::eyaabid@insat.u-carthage.tn::bd086841-9cb6-440d-8594-3c99dc65b8f0" providerId="AD" clId="Web-{931F66E6-951C-342F-43E2-987CBC0CE0E3}" dt="2021-07-30T10:22:44.833" v="541"/>
          <ac:picMkLst>
            <pc:docMk/>
            <pc:sldMk cId="518290029" sldId="294"/>
            <ac:picMk id="10" creationId="{1CB7E8AE-A3AC-4BB7-A5C6-F00EC697B265}"/>
          </ac:picMkLst>
        </pc:picChg>
      </pc:sldChg>
      <pc:sldChg chg="addSp delSp modSp new mod setBg">
        <pc:chgData name="eyaabid" userId="S::eyaabid@insat.u-carthage.tn::bd086841-9cb6-440d-8594-3c99dc65b8f0" providerId="AD" clId="Web-{931F66E6-951C-342F-43E2-987CBC0CE0E3}" dt="2021-07-30T10:25:40.826" v="589"/>
        <pc:sldMkLst>
          <pc:docMk/>
          <pc:sldMk cId="1507135563" sldId="295"/>
        </pc:sldMkLst>
        <pc:spChg chg="mod">
          <ac:chgData name="eyaabid" userId="S::eyaabid@insat.u-carthage.tn::bd086841-9cb6-440d-8594-3c99dc65b8f0" providerId="AD" clId="Web-{931F66E6-951C-342F-43E2-987CBC0CE0E3}" dt="2021-07-30T10:25:40.826" v="589"/>
          <ac:spMkLst>
            <pc:docMk/>
            <pc:sldMk cId="1507135563" sldId="295"/>
            <ac:spMk id="2" creationId="{7FF52577-0809-473D-9C8E-D7EEC98E495E}"/>
          </ac:spMkLst>
        </pc:spChg>
        <pc:spChg chg="del mod">
          <ac:chgData name="eyaabid" userId="S::eyaabid@insat.u-carthage.tn::bd086841-9cb6-440d-8594-3c99dc65b8f0" providerId="AD" clId="Web-{931F66E6-951C-342F-43E2-987CBC0CE0E3}" dt="2021-07-30T10:25:40.826" v="589"/>
          <ac:spMkLst>
            <pc:docMk/>
            <pc:sldMk cId="1507135563" sldId="295"/>
            <ac:spMk id="3" creationId="{05F7D4F2-BB54-4501-ABF8-ED9418B81318}"/>
          </ac:spMkLst>
        </pc:spChg>
        <pc:spChg chg="add">
          <ac:chgData name="eyaabid" userId="S::eyaabid@insat.u-carthage.tn::bd086841-9cb6-440d-8594-3c99dc65b8f0" providerId="AD" clId="Web-{931F66E6-951C-342F-43E2-987CBC0CE0E3}" dt="2021-07-30T10:25:40.826" v="589"/>
          <ac:spMkLst>
            <pc:docMk/>
            <pc:sldMk cId="1507135563" sldId="295"/>
            <ac:spMk id="9" creationId="{8651CFA9-6065-4243-AC48-858E359780B1}"/>
          </ac:spMkLst>
        </pc:spChg>
        <pc:spChg chg="add">
          <ac:chgData name="eyaabid" userId="S::eyaabid@insat.u-carthage.tn::bd086841-9cb6-440d-8594-3c99dc65b8f0" providerId="AD" clId="Web-{931F66E6-951C-342F-43E2-987CBC0CE0E3}" dt="2021-07-30T10:25:40.826" v="589"/>
          <ac:spMkLst>
            <pc:docMk/>
            <pc:sldMk cId="1507135563" sldId="295"/>
            <ac:spMk id="11" creationId="{37962AE0-6A1C-4B76-9D52-10E5E6D7D3BB}"/>
          </ac:spMkLst>
        </pc:spChg>
        <pc:graphicFrameChg chg="add">
          <ac:chgData name="eyaabid" userId="S::eyaabid@insat.u-carthage.tn::bd086841-9cb6-440d-8594-3c99dc65b8f0" providerId="AD" clId="Web-{931F66E6-951C-342F-43E2-987CBC0CE0E3}" dt="2021-07-30T10:25:40.826" v="589"/>
          <ac:graphicFrameMkLst>
            <pc:docMk/>
            <pc:sldMk cId="1507135563" sldId="295"/>
            <ac:graphicFrameMk id="5" creationId="{62B6697E-56EA-46E2-94E5-E75424969BF4}"/>
          </ac:graphicFrameMkLst>
        </pc:graphicFrameChg>
        <pc:picChg chg="add">
          <ac:chgData name="eyaabid" userId="S::eyaabid@insat.u-carthage.tn::bd086841-9cb6-440d-8594-3c99dc65b8f0" providerId="AD" clId="Web-{931F66E6-951C-342F-43E2-987CBC0CE0E3}" dt="2021-07-30T10:25:40.826" v="589"/>
          <ac:picMkLst>
            <pc:docMk/>
            <pc:sldMk cId="1507135563" sldId="295"/>
            <ac:picMk id="13" creationId="{A72D06A1-BA08-4820-BBC8-B24DDB32A376}"/>
          </ac:picMkLst>
        </pc:picChg>
        <pc:picChg chg="add">
          <ac:chgData name="eyaabid" userId="S::eyaabid@insat.u-carthage.tn::bd086841-9cb6-440d-8594-3c99dc65b8f0" providerId="AD" clId="Web-{931F66E6-951C-342F-43E2-987CBC0CE0E3}" dt="2021-07-30T10:25:40.826" v="589"/>
          <ac:picMkLst>
            <pc:docMk/>
            <pc:sldMk cId="1507135563" sldId="295"/>
            <ac:picMk id="15" creationId="{1295E665-0408-4072-94B3-49BA5ACBCBD3}"/>
          </ac:picMkLst>
        </pc:picChg>
      </pc:sldChg>
      <pc:sldChg chg="addSp delSp modSp new mod setBg">
        <pc:chgData name="eyaabid" userId="S::eyaabid@insat.u-carthage.tn::bd086841-9cb6-440d-8594-3c99dc65b8f0" providerId="AD" clId="Web-{931F66E6-951C-342F-43E2-987CBC0CE0E3}" dt="2021-07-30T10:28:54.898" v="612" actId="1076"/>
        <pc:sldMkLst>
          <pc:docMk/>
          <pc:sldMk cId="1597427728" sldId="296"/>
        </pc:sldMkLst>
        <pc:spChg chg="del">
          <ac:chgData name="eyaabid" userId="S::eyaabid@insat.u-carthage.tn::bd086841-9cb6-440d-8594-3c99dc65b8f0" providerId="AD" clId="Web-{931F66E6-951C-342F-43E2-987CBC0CE0E3}" dt="2021-07-30T10:26:55.595" v="601"/>
          <ac:spMkLst>
            <pc:docMk/>
            <pc:sldMk cId="1597427728" sldId="296"/>
            <ac:spMk id="2" creationId="{FF71A135-6BE0-4FB6-9548-98A18154F364}"/>
          </ac:spMkLst>
        </pc:spChg>
        <pc:spChg chg="add">
          <ac:chgData name="eyaabid" userId="S::eyaabid@insat.u-carthage.tn::bd086841-9cb6-440d-8594-3c99dc65b8f0" providerId="AD" clId="Web-{931F66E6-951C-342F-43E2-987CBC0CE0E3}" dt="2021-07-30T10:27:08.580" v="603"/>
          <ac:spMkLst>
            <pc:docMk/>
            <pc:sldMk cId="1597427728" sldId="296"/>
            <ac:spMk id="8" creationId="{0BABF38A-8A0D-492E-BD20-6CF4D46B50BD}"/>
          </ac:spMkLst>
        </pc:spChg>
        <pc:spChg chg="add">
          <ac:chgData name="eyaabid" userId="S::eyaabid@insat.u-carthage.tn::bd086841-9cb6-440d-8594-3c99dc65b8f0" providerId="AD" clId="Web-{931F66E6-951C-342F-43E2-987CBC0CE0E3}" dt="2021-07-30T10:27:08.580" v="603"/>
          <ac:spMkLst>
            <pc:docMk/>
            <pc:sldMk cId="1597427728" sldId="296"/>
            <ac:spMk id="12" creationId="{DE61FBD7-E37C-4B38-BE44-A6D4978D7486}"/>
          </ac:spMkLst>
        </pc:spChg>
        <pc:spChg chg="add">
          <ac:chgData name="eyaabid" userId="S::eyaabid@insat.u-carthage.tn::bd086841-9cb6-440d-8594-3c99dc65b8f0" providerId="AD" clId="Web-{931F66E6-951C-342F-43E2-987CBC0CE0E3}" dt="2021-07-30T10:27:08.580" v="603"/>
          <ac:spMkLst>
            <pc:docMk/>
            <pc:sldMk cId="1597427728" sldId="296"/>
            <ac:spMk id="14" creationId="{34F8020C-60BB-4357-8207-13221A99AE19}"/>
          </ac:spMkLst>
        </pc:spChg>
        <pc:spChg chg="add">
          <ac:chgData name="eyaabid" userId="S::eyaabid@insat.u-carthage.tn::bd086841-9cb6-440d-8594-3c99dc65b8f0" providerId="AD" clId="Web-{931F66E6-951C-342F-43E2-987CBC0CE0E3}" dt="2021-07-30T10:27:08.580" v="603"/>
          <ac:spMkLst>
            <pc:docMk/>
            <pc:sldMk cId="1597427728" sldId="296"/>
            <ac:spMk id="16" creationId="{392BFCFE-FD78-4EDF-BEFE-CC444DC5F307}"/>
          </ac:spMkLst>
        </pc:spChg>
        <pc:picChg chg="add del mod">
          <ac:chgData name="eyaabid" userId="S::eyaabid@insat.u-carthage.tn::bd086841-9cb6-440d-8594-3c99dc65b8f0" providerId="AD" clId="Web-{931F66E6-951C-342F-43E2-987CBC0CE0E3}" dt="2021-07-30T10:27:12.580" v="604"/>
          <ac:picMkLst>
            <pc:docMk/>
            <pc:sldMk cId="1597427728" sldId="296"/>
            <ac:picMk id="3" creationId="{499F8405-7A56-4253-A4FA-8E12048A639F}"/>
          </ac:picMkLst>
        </pc:picChg>
        <pc:picChg chg="add mod">
          <ac:chgData name="eyaabid" userId="S::eyaabid@insat.u-carthage.tn::bd086841-9cb6-440d-8594-3c99dc65b8f0" providerId="AD" clId="Web-{931F66E6-951C-342F-43E2-987CBC0CE0E3}" dt="2021-07-30T10:28:54.898" v="612" actId="1076"/>
          <ac:picMkLst>
            <pc:docMk/>
            <pc:sldMk cId="1597427728" sldId="296"/>
            <ac:picMk id="4" creationId="{C28B2E49-8826-4CDF-913F-D48A1E0B7F1B}"/>
          </ac:picMkLst>
        </pc:picChg>
        <pc:picChg chg="add">
          <ac:chgData name="eyaabid" userId="S::eyaabid@insat.u-carthage.tn::bd086841-9cb6-440d-8594-3c99dc65b8f0" providerId="AD" clId="Web-{931F66E6-951C-342F-43E2-987CBC0CE0E3}" dt="2021-07-30T10:27:08.580" v="603"/>
          <ac:picMkLst>
            <pc:docMk/>
            <pc:sldMk cId="1597427728" sldId="296"/>
            <ac:picMk id="10" creationId="{1CB7E8AE-A3AC-4BB7-A5C6-F00EC697B265}"/>
          </ac:picMkLst>
        </pc:picChg>
        <pc:picChg chg="add">
          <ac:chgData name="eyaabid" userId="S::eyaabid@insat.u-carthage.tn::bd086841-9cb6-440d-8594-3c99dc65b8f0" providerId="AD" clId="Web-{931F66E6-951C-342F-43E2-987CBC0CE0E3}" dt="2021-07-30T10:27:08.580" v="603"/>
          <ac:picMkLst>
            <pc:docMk/>
            <pc:sldMk cId="1597427728" sldId="296"/>
            <ac:picMk id="18" creationId="{ED576C57-47BA-4566-87D4-DA179E259CCA}"/>
          </ac:picMkLst>
        </pc:picChg>
        <pc:picChg chg="add">
          <ac:chgData name="eyaabid" userId="S::eyaabid@insat.u-carthage.tn::bd086841-9cb6-440d-8594-3c99dc65b8f0" providerId="AD" clId="Web-{931F66E6-951C-342F-43E2-987CBC0CE0E3}" dt="2021-07-30T10:27:08.580" v="603"/>
          <ac:picMkLst>
            <pc:docMk/>
            <pc:sldMk cId="1597427728" sldId="296"/>
            <ac:picMk id="20" creationId="{B3A8B115-875D-4B9A-8153-2CD893FCFBDB}"/>
          </ac:picMkLst>
        </pc:picChg>
      </pc:sldChg>
      <pc:sldChg chg="addSp delSp modSp new mod setBg">
        <pc:chgData name="eyaabid" userId="S::eyaabid@insat.u-carthage.tn::bd086841-9cb6-440d-8594-3c99dc65b8f0" providerId="AD" clId="Web-{931F66E6-951C-342F-43E2-987CBC0CE0E3}" dt="2021-07-30T10:42:26.312" v="645"/>
        <pc:sldMkLst>
          <pc:docMk/>
          <pc:sldMk cId="2206810762" sldId="297"/>
        </pc:sldMkLst>
        <pc:spChg chg="mod">
          <ac:chgData name="eyaabid" userId="S::eyaabid@insat.u-carthage.tn::bd086841-9cb6-440d-8594-3c99dc65b8f0" providerId="AD" clId="Web-{931F66E6-951C-342F-43E2-987CBC0CE0E3}" dt="2021-07-30T10:41:52.435" v="644"/>
          <ac:spMkLst>
            <pc:docMk/>
            <pc:sldMk cId="2206810762" sldId="297"/>
            <ac:spMk id="2" creationId="{CB5CD851-BADB-4B78-9AEC-0F832FB45EA0}"/>
          </ac:spMkLst>
        </pc:spChg>
        <pc:spChg chg="del">
          <ac:chgData name="eyaabid" userId="S::eyaabid@insat.u-carthage.tn::bd086841-9cb6-440d-8594-3c99dc65b8f0" providerId="AD" clId="Web-{931F66E6-951C-342F-43E2-987CBC0CE0E3}" dt="2021-07-30T10:29:04.414" v="613"/>
          <ac:spMkLst>
            <pc:docMk/>
            <pc:sldMk cId="2206810762" sldId="297"/>
            <ac:spMk id="3" creationId="{B5F4591F-1CFE-403C-8DFB-E159C5268512}"/>
          </ac:spMkLst>
        </pc:spChg>
        <pc:spChg chg="add del mod">
          <ac:chgData name="eyaabid" userId="S::eyaabid@insat.u-carthage.tn::bd086841-9cb6-440d-8594-3c99dc65b8f0" providerId="AD" clId="Web-{931F66E6-951C-342F-43E2-987CBC0CE0E3}" dt="2021-07-30T10:41:52.435" v="644"/>
          <ac:spMkLst>
            <pc:docMk/>
            <pc:sldMk cId="2206810762" sldId="297"/>
            <ac:spMk id="6" creationId="{FFB9D1EF-CC30-4C0A-86D1-E5E240AED51E}"/>
          </ac:spMkLst>
        </pc:spChg>
        <pc:spChg chg="add">
          <ac:chgData name="eyaabid" userId="S::eyaabid@insat.u-carthage.tn::bd086841-9cb6-440d-8594-3c99dc65b8f0" providerId="AD" clId="Web-{931F66E6-951C-342F-43E2-987CBC0CE0E3}" dt="2021-07-30T10:41:52.435" v="644"/>
          <ac:spMkLst>
            <pc:docMk/>
            <pc:sldMk cId="2206810762" sldId="297"/>
            <ac:spMk id="12" creationId="{8651CFA9-6065-4243-AC48-858E359780B1}"/>
          </ac:spMkLst>
        </pc:spChg>
        <pc:spChg chg="add">
          <ac:chgData name="eyaabid" userId="S::eyaabid@insat.u-carthage.tn::bd086841-9cb6-440d-8594-3c99dc65b8f0" providerId="AD" clId="Web-{931F66E6-951C-342F-43E2-987CBC0CE0E3}" dt="2021-07-30T10:41:52.435" v="644"/>
          <ac:spMkLst>
            <pc:docMk/>
            <pc:sldMk cId="2206810762" sldId="297"/>
            <ac:spMk id="14" creationId="{37962AE0-6A1C-4B76-9D52-10E5E6D7D3BB}"/>
          </ac:spMkLst>
        </pc:spChg>
        <pc:spChg chg="add">
          <ac:chgData name="eyaabid" userId="S::eyaabid@insat.u-carthage.tn::bd086841-9cb6-440d-8594-3c99dc65b8f0" providerId="AD" clId="Web-{931F66E6-951C-342F-43E2-987CBC0CE0E3}" dt="2021-07-30T10:41:52.435" v="644"/>
          <ac:spMkLst>
            <pc:docMk/>
            <pc:sldMk cId="2206810762" sldId="297"/>
            <ac:spMk id="16" creationId="{027CAEDE-D92D-4745-8749-71019415A797}"/>
          </ac:spMkLst>
        </pc:spChg>
        <pc:spChg chg="add">
          <ac:chgData name="eyaabid" userId="S::eyaabid@insat.u-carthage.tn::bd086841-9cb6-440d-8594-3c99dc65b8f0" providerId="AD" clId="Web-{931F66E6-951C-342F-43E2-987CBC0CE0E3}" dt="2021-07-30T10:41:52.435" v="644"/>
          <ac:spMkLst>
            <pc:docMk/>
            <pc:sldMk cId="2206810762" sldId="297"/>
            <ac:spMk id="18" creationId="{00C96CB6-3880-40E6-A4BF-F64E7D1E4295}"/>
          </ac:spMkLst>
        </pc:spChg>
        <pc:graphicFrameChg chg="add mod">
          <ac:chgData name="eyaabid" userId="S::eyaabid@insat.u-carthage.tn::bd086841-9cb6-440d-8594-3c99dc65b8f0" providerId="AD" clId="Web-{931F66E6-951C-342F-43E2-987CBC0CE0E3}" dt="2021-07-30T10:42:26.312" v="645"/>
          <ac:graphicFrameMkLst>
            <pc:docMk/>
            <pc:sldMk cId="2206810762" sldId="297"/>
            <ac:graphicFrameMk id="8" creationId="{FCFE3E4F-6205-41F3-8B20-C3E5FC987F47}"/>
          </ac:graphicFrameMkLst>
        </pc:graphicFrameChg>
        <pc:picChg chg="add del mod ord">
          <ac:chgData name="eyaabid" userId="S::eyaabid@insat.u-carthage.tn::bd086841-9cb6-440d-8594-3c99dc65b8f0" providerId="AD" clId="Web-{931F66E6-951C-342F-43E2-987CBC0CE0E3}" dt="2021-07-30T10:29:39.697" v="620"/>
          <ac:picMkLst>
            <pc:docMk/>
            <pc:sldMk cId="2206810762" sldId="297"/>
            <ac:picMk id="4" creationId="{CCB74266-22DF-4D7A-A9FC-E0F208C091DD}"/>
          </ac:picMkLst>
        </pc:picChg>
      </pc:sldChg>
      <pc:sldChg chg="modSp new del">
        <pc:chgData name="eyaabid" userId="S::eyaabid@insat.u-carthage.tn::bd086841-9cb6-440d-8594-3c99dc65b8f0" providerId="AD" clId="Web-{931F66E6-951C-342F-43E2-987CBC0CE0E3}" dt="2021-07-30T11:33:51.771" v="804"/>
        <pc:sldMkLst>
          <pc:docMk/>
          <pc:sldMk cId="533958501" sldId="298"/>
        </pc:sldMkLst>
        <pc:spChg chg="mod">
          <ac:chgData name="eyaabid" userId="S::eyaabid@insat.u-carthage.tn::bd086841-9cb6-440d-8594-3c99dc65b8f0" providerId="AD" clId="Web-{931F66E6-951C-342F-43E2-987CBC0CE0E3}" dt="2021-07-30T11:33:47.724" v="803" actId="1076"/>
          <ac:spMkLst>
            <pc:docMk/>
            <pc:sldMk cId="533958501" sldId="298"/>
            <ac:spMk id="2" creationId="{430DC6B0-030B-4B5D-BFF5-2C15C460AC96}"/>
          </ac:spMkLst>
        </pc:spChg>
        <pc:spChg chg="mod">
          <ac:chgData name="eyaabid" userId="S::eyaabid@insat.u-carthage.tn::bd086841-9cb6-440d-8594-3c99dc65b8f0" providerId="AD" clId="Web-{931F66E6-951C-342F-43E2-987CBC0CE0E3}" dt="2021-07-30T10:42:50.469" v="649" actId="20577"/>
          <ac:spMkLst>
            <pc:docMk/>
            <pc:sldMk cId="533958501" sldId="298"/>
            <ac:spMk id="3" creationId="{1A00D8BF-E14C-4A70-BC09-FF51186FAB58}"/>
          </ac:spMkLst>
        </pc:spChg>
      </pc:sldChg>
      <pc:sldChg chg="addSp delSp modSp new">
        <pc:chgData name="eyaabid" userId="S::eyaabid@insat.u-carthage.tn::bd086841-9cb6-440d-8594-3c99dc65b8f0" providerId="AD" clId="Web-{931F66E6-951C-342F-43E2-987CBC0CE0E3}" dt="2021-07-30T11:22:56.971" v="682" actId="1076"/>
        <pc:sldMkLst>
          <pc:docMk/>
          <pc:sldMk cId="1028324274" sldId="299"/>
        </pc:sldMkLst>
        <pc:spChg chg="del">
          <ac:chgData name="eyaabid" userId="S::eyaabid@insat.u-carthage.tn::bd086841-9cb6-440d-8594-3c99dc65b8f0" providerId="AD" clId="Web-{931F66E6-951C-342F-43E2-987CBC0CE0E3}" dt="2021-07-30T11:22:28.314" v="678"/>
          <ac:spMkLst>
            <pc:docMk/>
            <pc:sldMk cId="1028324274" sldId="299"/>
            <ac:spMk id="2" creationId="{41C7A2E0-6FD9-4C6F-9CDE-7BAD2D5F0885}"/>
          </ac:spMkLst>
        </pc:spChg>
        <pc:spChg chg="del">
          <ac:chgData name="eyaabid" userId="S::eyaabid@insat.u-carthage.tn::bd086841-9cb6-440d-8594-3c99dc65b8f0" providerId="AD" clId="Web-{931F66E6-951C-342F-43E2-987CBC0CE0E3}" dt="2021-07-30T11:22:21.830" v="676"/>
          <ac:spMkLst>
            <pc:docMk/>
            <pc:sldMk cId="1028324274" sldId="299"/>
            <ac:spMk id="3" creationId="{A8D346CE-D81E-4922-9BCA-37A3B0017E0B}"/>
          </ac:spMkLst>
        </pc:spChg>
        <pc:picChg chg="add mod ord">
          <ac:chgData name="eyaabid" userId="S::eyaabid@insat.u-carthage.tn::bd086841-9cb6-440d-8594-3c99dc65b8f0" providerId="AD" clId="Web-{931F66E6-951C-342F-43E2-987CBC0CE0E3}" dt="2021-07-30T11:22:56.971" v="682" actId="1076"/>
          <ac:picMkLst>
            <pc:docMk/>
            <pc:sldMk cId="1028324274" sldId="299"/>
            <ac:picMk id="4" creationId="{FE0C32FE-0318-47E4-AEE8-CDBF8A019EF6}"/>
          </ac:picMkLst>
        </pc:picChg>
      </pc:sldChg>
      <pc:sldChg chg="addSp delSp modSp new del">
        <pc:chgData name="eyaabid" userId="S::eyaabid@insat.u-carthage.tn::bd086841-9cb6-440d-8594-3c99dc65b8f0" providerId="AD" clId="Web-{931F66E6-951C-342F-43E2-987CBC0CE0E3}" dt="2021-07-30T11:19:43.747" v="675"/>
        <pc:sldMkLst>
          <pc:docMk/>
          <pc:sldMk cId="3118756581" sldId="300"/>
        </pc:sldMkLst>
        <pc:spChg chg="del">
          <ac:chgData name="eyaabid" userId="S::eyaabid@insat.u-carthage.tn::bd086841-9cb6-440d-8594-3c99dc65b8f0" providerId="AD" clId="Web-{931F66E6-951C-342F-43E2-987CBC0CE0E3}" dt="2021-07-30T11:19:23.512" v="669"/>
          <ac:spMkLst>
            <pc:docMk/>
            <pc:sldMk cId="3118756581" sldId="300"/>
            <ac:spMk id="3" creationId="{9E6FEE0F-B7FE-42B3-B558-4D031720A91C}"/>
          </ac:spMkLst>
        </pc:spChg>
        <pc:spChg chg="add mod">
          <ac:chgData name="eyaabid" userId="S::eyaabid@insat.u-carthage.tn::bd086841-9cb6-440d-8594-3c99dc65b8f0" providerId="AD" clId="Web-{931F66E6-951C-342F-43E2-987CBC0CE0E3}" dt="2021-07-30T11:19:37.091" v="674"/>
          <ac:spMkLst>
            <pc:docMk/>
            <pc:sldMk cId="3118756581" sldId="300"/>
            <ac:spMk id="6" creationId="{617B474D-318C-48DD-A0A2-F35CDE3E8F2C}"/>
          </ac:spMkLst>
        </pc:spChg>
        <pc:picChg chg="add del mod ord">
          <ac:chgData name="eyaabid" userId="S::eyaabid@insat.u-carthage.tn::bd086841-9cb6-440d-8594-3c99dc65b8f0" providerId="AD" clId="Web-{931F66E6-951C-342F-43E2-987CBC0CE0E3}" dt="2021-07-30T11:19:37.091" v="674"/>
          <ac:picMkLst>
            <pc:docMk/>
            <pc:sldMk cId="3118756581" sldId="300"/>
            <ac:picMk id="4" creationId="{127B263C-24B2-40CA-A269-884F9D88ACEB}"/>
          </ac:picMkLst>
        </pc:picChg>
      </pc:sldChg>
      <pc:sldChg chg="addSp modSp new mod setBg">
        <pc:chgData name="eyaabid" userId="S::eyaabid@insat.u-carthage.tn::bd086841-9cb6-440d-8594-3c99dc65b8f0" providerId="AD" clId="Web-{931F66E6-951C-342F-43E2-987CBC0CE0E3}" dt="2021-07-30T11:26:27.306" v="715" actId="20577"/>
        <pc:sldMkLst>
          <pc:docMk/>
          <pc:sldMk cId="4026002011" sldId="300"/>
        </pc:sldMkLst>
        <pc:spChg chg="mod">
          <ac:chgData name="eyaabid" userId="S::eyaabid@insat.u-carthage.tn::bd086841-9cb6-440d-8594-3c99dc65b8f0" providerId="AD" clId="Web-{931F66E6-951C-342F-43E2-987CBC0CE0E3}" dt="2021-07-30T11:26:08.352" v="712"/>
          <ac:spMkLst>
            <pc:docMk/>
            <pc:sldMk cId="4026002011" sldId="300"/>
            <ac:spMk id="2" creationId="{F07C7CBF-2E02-4C63-9DAE-0980EB642A9C}"/>
          </ac:spMkLst>
        </pc:spChg>
        <pc:spChg chg="mod">
          <ac:chgData name="eyaabid" userId="S::eyaabid@insat.u-carthage.tn::bd086841-9cb6-440d-8594-3c99dc65b8f0" providerId="AD" clId="Web-{931F66E6-951C-342F-43E2-987CBC0CE0E3}" dt="2021-07-30T11:26:27.306" v="715" actId="20577"/>
          <ac:spMkLst>
            <pc:docMk/>
            <pc:sldMk cId="4026002011" sldId="300"/>
            <ac:spMk id="3" creationId="{08806CEA-81B6-42FC-8E89-3B30CAEE0073}"/>
          </ac:spMkLst>
        </pc:spChg>
        <pc:spChg chg="add">
          <ac:chgData name="eyaabid" userId="S::eyaabid@insat.u-carthage.tn::bd086841-9cb6-440d-8594-3c99dc65b8f0" providerId="AD" clId="Web-{931F66E6-951C-342F-43E2-987CBC0CE0E3}" dt="2021-07-30T11:26:08.352" v="712"/>
          <ac:spMkLst>
            <pc:docMk/>
            <pc:sldMk cId="4026002011" sldId="300"/>
            <ac:spMk id="8" creationId="{8651CFA9-6065-4243-AC48-858E359780B1}"/>
          </ac:spMkLst>
        </pc:spChg>
        <pc:spChg chg="add">
          <ac:chgData name="eyaabid" userId="S::eyaabid@insat.u-carthage.tn::bd086841-9cb6-440d-8594-3c99dc65b8f0" providerId="AD" clId="Web-{931F66E6-951C-342F-43E2-987CBC0CE0E3}" dt="2021-07-30T11:26:08.352" v="712"/>
          <ac:spMkLst>
            <pc:docMk/>
            <pc:sldMk cId="4026002011" sldId="300"/>
            <ac:spMk id="10" creationId="{1DA57B7B-30D9-4515-9542-FFA699A3C8E8}"/>
          </ac:spMkLst>
        </pc:spChg>
        <pc:spChg chg="add">
          <ac:chgData name="eyaabid" userId="S::eyaabid@insat.u-carthage.tn::bd086841-9cb6-440d-8594-3c99dc65b8f0" providerId="AD" clId="Web-{931F66E6-951C-342F-43E2-987CBC0CE0E3}" dt="2021-07-30T11:26:08.352" v="712"/>
          <ac:spMkLst>
            <pc:docMk/>
            <pc:sldMk cId="4026002011" sldId="300"/>
            <ac:spMk id="12" creationId="{9729F241-2B1B-40E9-A72C-63955DFFF74B}"/>
          </ac:spMkLst>
        </pc:spChg>
        <pc:spChg chg="add">
          <ac:chgData name="eyaabid" userId="S::eyaabid@insat.u-carthage.tn::bd086841-9cb6-440d-8594-3c99dc65b8f0" providerId="AD" clId="Web-{931F66E6-951C-342F-43E2-987CBC0CE0E3}" dt="2021-07-30T11:26:08.352" v="712"/>
          <ac:spMkLst>
            <pc:docMk/>
            <pc:sldMk cId="4026002011" sldId="300"/>
            <ac:spMk id="14" creationId="{52B4B9D7-F359-44A2-87B4-EAFA68AA9781}"/>
          </ac:spMkLst>
        </pc:spChg>
      </pc:sldChg>
      <pc:sldChg chg="addSp delSp modSp new mod setBg">
        <pc:chgData name="eyaabid" userId="S::eyaabid@insat.u-carthage.tn::bd086841-9cb6-440d-8594-3c99dc65b8f0" providerId="AD" clId="Web-{931F66E6-951C-342F-43E2-987CBC0CE0E3}" dt="2021-07-30T11:29:41.920" v="779" actId="1076"/>
        <pc:sldMkLst>
          <pc:docMk/>
          <pc:sldMk cId="4016299236" sldId="301"/>
        </pc:sldMkLst>
        <pc:spChg chg="mod">
          <ac:chgData name="eyaabid" userId="S::eyaabid@insat.u-carthage.tn::bd086841-9cb6-440d-8594-3c99dc65b8f0" providerId="AD" clId="Web-{931F66E6-951C-342F-43E2-987CBC0CE0E3}" dt="2021-07-30T11:29:41.920" v="779" actId="1076"/>
          <ac:spMkLst>
            <pc:docMk/>
            <pc:sldMk cId="4016299236" sldId="301"/>
            <ac:spMk id="2" creationId="{2E5F902C-27E4-4AC5-8806-DF0ADC274994}"/>
          </ac:spMkLst>
        </pc:spChg>
        <pc:spChg chg="del mod">
          <ac:chgData name="eyaabid" userId="S::eyaabid@insat.u-carthage.tn::bd086841-9cb6-440d-8594-3c99dc65b8f0" providerId="AD" clId="Web-{931F66E6-951C-342F-43E2-987CBC0CE0E3}" dt="2021-07-30T11:28:18.387" v="738"/>
          <ac:spMkLst>
            <pc:docMk/>
            <pc:sldMk cId="4016299236" sldId="301"/>
            <ac:spMk id="3" creationId="{C863CB14-59FF-4958-96A7-0EC62B866779}"/>
          </ac:spMkLst>
        </pc:spChg>
        <pc:spChg chg="add">
          <ac:chgData name="eyaabid" userId="S::eyaabid@insat.u-carthage.tn::bd086841-9cb6-440d-8594-3c99dc65b8f0" providerId="AD" clId="Web-{931F66E6-951C-342F-43E2-987CBC0CE0E3}" dt="2021-07-30T11:28:18.387" v="738"/>
          <ac:spMkLst>
            <pc:docMk/>
            <pc:sldMk cId="4016299236" sldId="301"/>
            <ac:spMk id="9" creationId="{8651CFA9-6065-4243-AC48-858E359780B1}"/>
          </ac:spMkLst>
        </pc:spChg>
        <pc:spChg chg="add">
          <ac:chgData name="eyaabid" userId="S::eyaabid@insat.u-carthage.tn::bd086841-9cb6-440d-8594-3c99dc65b8f0" providerId="AD" clId="Web-{931F66E6-951C-342F-43E2-987CBC0CE0E3}" dt="2021-07-30T11:28:18.387" v="738"/>
          <ac:spMkLst>
            <pc:docMk/>
            <pc:sldMk cId="4016299236" sldId="301"/>
            <ac:spMk id="11" creationId="{37962AE0-6A1C-4B76-9D52-10E5E6D7D3BB}"/>
          </ac:spMkLst>
        </pc:spChg>
        <pc:spChg chg="add">
          <ac:chgData name="eyaabid" userId="S::eyaabid@insat.u-carthage.tn::bd086841-9cb6-440d-8594-3c99dc65b8f0" providerId="AD" clId="Web-{931F66E6-951C-342F-43E2-987CBC0CE0E3}" dt="2021-07-30T11:28:18.387" v="738"/>
          <ac:spMkLst>
            <pc:docMk/>
            <pc:sldMk cId="4016299236" sldId="301"/>
            <ac:spMk id="13" creationId="{027CAEDE-D92D-4745-8749-71019415A797}"/>
          </ac:spMkLst>
        </pc:spChg>
        <pc:spChg chg="add">
          <ac:chgData name="eyaabid" userId="S::eyaabid@insat.u-carthage.tn::bd086841-9cb6-440d-8594-3c99dc65b8f0" providerId="AD" clId="Web-{931F66E6-951C-342F-43E2-987CBC0CE0E3}" dt="2021-07-30T11:28:18.387" v="738"/>
          <ac:spMkLst>
            <pc:docMk/>
            <pc:sldMk cId="4016299236" sldId="301"/>
            <ac:spMk id="15" creationId="{00C96CB6-3880-40E6-A4BF-F64E7D1E4295}"/>
          </ac:spMkLst>
        </pc:spChg>
        <pc:graphicFrameChg chg="add">
          <ac:chgData name="eyaabid" userId="S::eyaabid@insat.u-carthage.tn::bd086841-9cb6-440d-8594-3c99dc65b8f0" providerId="AD" clId="Web-{931F66E6-951C-342F-43E2-987CBC0CE0E3}" dt="2021-07-30T11:28:18.387" v="738"/>
          <ac:graphicFrameMkLst>
            <pc:docMk/>
            <pc:sldMk cId="4016299236" sldId="301"/>
            <ac:graphicFrameMk id="5" creationId="{6D5682D2-10C3-4ADF-8155-F19FFF1CCE47}"/>
          </ac:graphicFrameMkLst>
        </pc:graphicFrameChg>
      </pc:sldChg>
      <pc:sldChg chg="addSp delSp modSp new mod setBg">
        <pc:chgData name="eyaabid" userId="S::eyaabid@insat.u-carthage.tn::bd086841-9cb6-440d-8594-3c99dc65b8f0" providerId="AD" clId="Web-{931F66E6-951C-342F-43E2-987CBC0CE0E3}" dt="2021-07-30T11:29:54.014" v="793" actId="20577"/>
        <pc:sldMkLst>
          <pc:docMk/>
          <pc:sldMk cId="633823011" sldId="302"/>
        </pc:sldMkLst>
        <pc:spChg chg="mod">
          <ac:chgData name="eyaabid" userId="S::eyaabid@insat.u-carthage.tn::bd086841-9cb6-440d-8594-3c99dc65b8f0" providerId="AD" clId="Web-{931F66E6-951C-342F-43E2-987CBC0CE0E3}" dt="2021-07-30T11:29:54.014" v="793" actId="20577"/>
          <ac:spMkLst>
            <pc:docMk/>
            <pc:sldMk cId="633823011" sldId="302"/>
            <ac:spMk id="2" creationId="{C7153D9C-C13C-44B2-AB87-EDF3D01B22DF}"/>
          </ac:spMkLst>
        </pc:spChg>
        <pc:spChg chg="del mod">
          <ac:chgData name="eyaabid" userId="S::eyaabid@insat.u-carthage.tn::bd086841-9cb6-440d-8594-3c99dc65b8f0" providerId="AD" clId="Web-{931F66E6-951C-342F-43E2-987CBC0CE0E3}" dt="2021-07-30T11:28:57.435" v="755"/>
          <ac:spMkLst>
            <pc:docMk/>
            <pc:sldMk cId="633823011" sldId="302"/>
            <ac:spMk id="3" creationId="{1A14D8C8-F332-48A0-A5EC-7C77970EA285}"/>
          </ac:spMkLst>
        </pc:spChg>
        <pc:spChg chg="add">
          <ac:chgData name="eyaabid" userId="S::eyaabid@insat.u-carthage.tn::bd086841-9cb6-440d-8594-3c99dc65b8f0" providerId="AD" clId="Web-{931F66E6-951C-342F-43E2-987CBC0CE0E3}" dt="2021-07-30T11:28:57.435" v="755"/>
          <ac:spMkLst>
            <pc:docMk/>
            <pc:sldMk cId="633823011" sldId="302"/>
            <ac:spMk id="9" creationId="{8651CFA9-6065-4243-AC48-858E359780B1}"/>
          </ac:spMkLst>
        </pc:spChg>
        <pc:spChg chg="add">
          <ac:chgData name="eyaabid" userId="S::eyaabid@insat.u-carthage.tn::bd086841-9cb6-440d-8594-3c99dc65b8f0" providerId="AD" clId="Web-{931F66E6-951C-342F-43E2-987CBC0CE0E3}" dt="2021-07-30T11:28:57.435" v="755"/>
          <ac:spMkLst>
            <pc:docMk/>
            <pc:sldMk cId="633823011" sldId="302"/>
            <ac:spMk id="11" creationId="{37962AE0-6A1C-4B76-9D52-10E5E6D7D3BB}"/>
          </ac:spMkLst>
        </pc:spChg>
        <pc:graphicFrameChg chg="add">
          <ac:chgData name="eyaabid" userId="S::eyaabid@insat.u-carthage.tn::bd086841-9cb6-440d-8594-3c99dc65b8f0" providerId="AD" clId="Web-{931F66E6-951C-342F-43E2-987CBC0CE0E3}" dt="2021-07-30T11:28:57.435" v="755"/>
          <ac:graphicFrameMkLst>
            <pc:docMk/>
            <pc:sldMk cId="633823011" sldId="302"/>
            <ac:graphicFrameMk id="5" creationId="{4022848E-DC07-4546-B74A-63F99D5E25B9}"/>
          </ac:graphicFrameMkLst>
        </pc:graphicFrameChg>
        <pc:picChg chg="add">
          <ac:chgData name="eyaabid" userId="S::eyaabid@insat.u-carthage.tn::bd086841-9cb6-440d-8594-3c99dc65b8f0" providerId="AD" clId="Web-{931F66E6-951C-342F-43E2-987CBC0CE0E3}" dt="2021-07-30T11:28:57.435" v="755"/>
          <ac:picMkLst>
            <pc:docMk/>
            <pc:sldMk cId="633823011" sldId="302"/>
            <ac:picMk id="13" creationId="{A72D06A1-BA08-4820-BBC8-B24DDB32A376}"/>
          </ac:picMkLst>
        </pc:picChg>
        <pc:picChg chg="add">
          <ac:chgData name="eyaabid" userId="S::eyaabid@insat.u-carthage.tn::bd086841-9cb6-440d-8594-3c99dc65b8f0" providerId="AD" clId="Web-{931F66E6-951C-342F-43E2-987CBC0CE0E3}" dt="2021-07-30T11:28:57.435" v="755"/>
          <ac:picMkLst>
            <pc:docMk/>
            <pc:sldMk cId="633823011" sldId="302"/>
            <ac:picMk id="15" creationId="{1295E665-0408-4072-94B3-49BA5ACBCBD3}"/>
          </ac:picMkLst>
        </pc:picChg>
      </pc:sldChg>
      <pc:sldChg chg="addSp delSp modSp new">
        <pc:chgData name="eyaabid" userId="S::eyaabid@insat.u-carthage.tn::bd086841-9cb6-440d-8594-3c99dc65b8f0" providerId="AD" clId="Web-{931F66E6-951C-342F-43E2-987CBC0CE0E3}" dt="2021-08-01T00:59:23.187" v="3069"/>
        <pc:sldMkLst>
          <pc:docMk/>
          <pc:sldMk cId="4053835156" sldId="303"/>
        </pc:sldMkLst>
        <pc:spChg chg="add del mod">
          <ac:chgData name="eyaabid" userId="S::eyaabid@insat.u-carthage.tn::bd086841-9cb6-440d-8594-3c99dc65b8f0" providerId="AD" clId="Web-{931F66E6-951C-342F-43E2-987CBC0CE0E3}" dt="2021-08-01T00:59:23.187" v="3069"/>
          <ac:spMkLst>
            <pc:docMk/>
            <pc:sldMk cId="4053835156" sldId="303"/>
            <ac:spMk id="2" creationId="{70C78DEF-4A5D-415B-9BA6-4FC6423AF6CB}"/>
          </ac:spMkLst>
        </pc:spChg>
        <pc:spChg chg="del">
          <ac:chgData name="eyaabid" userId="S::eyaabid@insat.u-carthage.tn::bd086841-9cb6-440d-8594-3c99dc65b8f0" providerId="AD" clId="Web-{931F66E6-951C-342F-43E2-987CBC0CE0E3}" dt="2021-07-30T11:30:40.860" v="800"/>
          <ac:spMkLst>
            <pc:docMk/>
            <pc:sldMk cId="4053835156" sldId="303"/>
            <ac:spMk id="2" creationId="{B60B0D38-DF25-4C87-BC5B-363381C3611A}"/>
          </ac:spMkLst>
        </pc:spChg>
        <pc:spChg chg="del mod">
          <ac:chgData name="eyaabid" userId="S::eyaabid@insat.u-carthage.tn::bd086841-9cb6-440d-8594-3c99dc65b8f0" providerId="AD" clId="Web-{931F66E6-951C-342F-43E2-987CBC0CE0E3}" dt="2021-07-30T12:08:22.348" v="812"/>
          <ac:spMkLst>
            <pc:docMk/>
            <pc:sldMk cId="4053835156" sldId="303"/>
            <ac:spMk id="3" creationId="{41847BDE-9A08-43A0-BC8E-BE0C1573B664}"/>
          </ac:spMkLst>
        </pc:spChg>
        <pc:spChg chg="add del">
          <ac:chgData name="eyaabid" userId="S::eyaabid@insat.u-carthage.tn::bd086841-9cb6-440d-8594-3c99dc65b8f0" providerId="AD" clId="Web-{931F66E6-951C-342F-43E2-987CBC0CE0E3}" dt="2021-08-01T00:59:18.405" v="3067"/>
          <ac:spMkLst>
            <pc:docMk/>
            <pc:sldMk cId="4053835156" sldId="303"/>
            <ac:spMk id="5" creationId="{D65F5E74-6EF2-48B4-8E57-370A72468B9A}"/>
          </ac:spMkLst>
        </pc:spChg>
        <pc:spChg chg="add del mod">
          <ac:chgData name="eyaabid" userId="S::eyaabid@insat.u-carthage.tn::bd086841-9cb6-440d-8594-3c99dc65b8f0" providerId="AD" clId="Web-{931F66E6-951C-342F-43E2-987CBC0CE0E3}" dt="2021-07-30T12:08:27.473" v="813"/>
          <ac:spMkLst>
            <pc:docMk/>
            <pc:sldMk cId="4053835156" sldId="303"/>
            <ac:spMk id="7" creationId="{C7BDB4A0-2CCC-40D6-9932-56CCA68441E7}"/>
          </ac:spMkLst>
        </pc:spChg>
        <pc:picChg chg="add mod">
          <ac:chgData name="eyaabid" userId="S::eyaabid@insat.u-carthage.tn::bd086841-9cb6-440d-8594-3c99dc65b8f0" providerId="AD" clId="Web-{931F66E6-951C-342F-43E2-987CBC0CE0E3}" dt="2021-07-30T11:30:49.016" v="802" actId="1076"/>
          <ac:picMkLst>
            <pc:docMk/>
            <pc:sldMk cId="4053835156" sldId="303"/>
            <ac:picMk id="4" creationId="{AC27D55C-AE71-4182-B345-60806920F222}"/>
          </ac:picMkLst>
        </pc:picChg>
      </pc:sldChg>
      <pc:sldChg chg="addSp delSp modSp new mod setBg addAnim">
        <pc:chgData name="eyaabid" userId="S::eyaabid@insat.u-carthage.tn::bd086841-9cb6-440d-8594-3c99dc65b8f0" providerId="AD" clId="Web-{931F66E6-951C-342F-43E2-987CBC0CE0E3}" dt="2021-07-30T12:10:31.991" v="828"/>
        <pc:sldMkLst>
          <pc:docMk/>
          <pc:sldMk cId="2547943453" sldId="304"/>
        </pc:sldMkLst>
        <pc:spChg chg="mod">
          <ac:chgData name="eyaabid" userId="S::eyaabid@insat.u-carthage.tn::bd086841-9cb6-440d-8594-3c99dc65b8f0" providerId="AD" clId="Web-{931F66E6-951C-342F-43E2-987CBC0CE0E3}" dt="2021-07-30T12:10:31.991" v="827"/>
          <ac:spMkLst>
            <pc:docMk/>
            <pc:sldMk cId="2547943453" sldId="304"/>
            <ac:spMk id="2" creationId="{DBEBEE80-1A47-41D6-96BE-B90046E0B620}"/>
          </ac:spMkLst>
        </pc:spChg>
        <pc:spChg chg="add del">
          <ac:chgData name="eyaabid" userId="S::eyaabid@insat.u-carthage.tn::bd086841-9cb6-440d-8594-3c99dc65b8f0" providerId="AD" clId="Web-{931F66E6-951C-342F-43E2-987CBC0CE0E3}" dt="2021-07-30T12:10:31.991" v="827"/>
          <ac:spMkLst>
            <pc:docMk/>
            <pc:sldMk cId="2547943453" sldId="304"/>
            <ac:spMk id="8" creationId="{0BABF38A-8A0D-492E-BD20-6CF4D46B50BD}"/>
          </ac:spMkLst>
        </pc:spChg>
        <pc:spChg chg="add del">
          <ac:chgData name="eyaabid" userId="S::eyaabid@insat.u-carthage.tn::bd086841-9cb6-440d-8594-3c99dc65b8f0" providerId="AD" clId="Web-{931F66E6-951C-342F-43E2-987CBC0CE0E3}" dt="2021-07-30T12:10:31.991" v="827"/>
          <ac:spMkLst>
            <pc:docMk/>
            <pc:sldMk cId="2547943453" sldId="304"/>
            <ac:spMk id="12" creationId="{D6A5485D-4AF6-47BA-8BB1-44D0639B9FA6}"/>
          </ac:spMkLst>
        </pc:spChg>
        <pc:spChg chg="add del">
          <ac:chgData name="eyaabid" userId="S::eyaabid@insat.u-carthage.tn::bd086841-9cb6-440d-8594-3c99dc65b8f0" providerId="AD" clId="Web-{931F66E6-951C-342F-43E2-987CBC0CE0E3}" dt="2021-07-30T12:10:31.991" v="827"/>
          <ac:spMkLst>
            <pc:docMk/>
            <pc:sldMk cId="2547943453" sldId="304"/>
            <ac:spMk id="14" creationId="{483861B3-77F4-42C4-B257-AF7D1EB5FFDE}"/>
          </ac:spMkLst>
        </pc:spChg>
        <pc:spChg chg="add del">
          <ac:chgData name="eyaabid" userId="S::eyaabid@insat.u-carthage.tn::bd086841-9cb6-440d-8594-3c99dc65b8f0" providerId="AD" clId="Web-{931F66E6-951C-342F-43E2-987CBC0CE0E3}" dt="2021-07-30T12:10:31.991" v="827"/>
          <ac:spMkLst>
            <pc:docMk/>
            <pc:sldMk cId="2547943453" sldId="304"/>
            <ac:spMk id="16" creationId="{8D2A0DB3-EF43-4032-9B27-954E12CCB688}"/>
          </ac:spMkLst>
        </pc:spChg>
        <pc:spChg chg="add">
          <ac:chgData name="eyaabid" userId="S::eyaabid@insat.u-carthage.tn::bd086841-9cb6-440d-8594-3c99dc65b8f0" providerId="AD" clId="Web-{931F66E6-951C-342F-43E2-987CBC0CE0E3}" dt="2021-07-30T12:10:31.991" v="827"/>
          <ac:spMkLst>
            <pc:docMk/>
            <pc:sldMk cId="2547943453" sldId="304"/>
            <ac:spMk id="21" creationId="{0BABF38A-8A0D-492E-BD20-6CF4D46B50BD}"/>
          </ac:spMkLst>
        </pc:spChg>
        <pc:spChg chg="add">
          <ac:chgData name="eyaabid" userId="S::eyaabid@insat.u-carthage.tn::bd086841-9cb6-440d-8594-3c99dc65b8f0" providerId="AD" clId="Web-{931F66E6-951C-342F-43E2-987CBC0CE0E3}" dt="2021-07-30T12:10:31.991" v="827"/>
          <ac:spMkLst>
            <pc:docMk/>
            <pc:sldMk cId="2547943453" sldId="304"/>
            <ac:spMk id="25" creationId="{94DA0203-BFB4-49DB-A205-51AD7549D42A}"/>
          </ac:spMkLst>
        </pc:spChg>
        <pc:spChg chg="add">
          <ac:chgData name="eyaabid" userId="S::eyaabid@insat.u-carthage.tn::bd086841-9cb6-440d-8594-3c99dc65b8f0" providerId="AD" clId="Web-{931F66E6-951C-342F-43E2-987CBC0CE0E3}" dt="2021-07-30T12:10:31.991" v="827"/>
          <ac:spMkLst>
            <pc:docMk/>
            <pc:sldMk cId="2547943453" sldId="304"/>
            <ac:spMk id="27" creationId="{10BFCB1E-89C9-4789-A2D9-52D6C8653F95}"/>
          </ac:spMkLst>
        </pc:spChg>
        <pc:spChg chg="add">
          <ac:chgData name="eyaabid" userId="S::eyaabid@insat.u-carthage.tn::bd086841-9cb6-440d-8594-3c99dc65b8f0" providerId="AD" clId="Web-{931F66E6-951C-342F-43E2-987CBC0CE0E3}" dt="2021-07-30T12:10:31.991" v="827"/>
          <ac:spMkLst>
            <pc:docMk/>
            <pc:sldMk cId="2547943453" sldId="304"/>
            <ac:spMk id="29" creationId="{16F61E84-9DCA-4F22-94BC-C901DB49995D}"/>
          </ac:spMkLst>
        </pc:spChg>
        <pc:picChg chg="add mod">
          <ac:chgData name="eyaabid" userId="S::eyaabid@insat.u-carthage.tn::bd086841-9cb6-440d-8594-3c99dc65b8f0" providerId="AD" clId="Web-{931F66E6-951C-342F-43E2-987CBC0CE0E3}" dt="2021-07-30T12:10:31.991" v="827"/>
          <ac:picMkLst>
            <pc:docMk/>
            <pc:sldMk cId="2547943453" sldId="304"/>
            <ac:picMk id="4" creationId="{EEAC0451-70CB-4391-B5B6-25D69DDF451C}"/>
          </ac:picMkLst>
        </pc:picChg>
        <pc:picChg chg="add del">
          <ac:chgData name="eyaabid" userId="S::eyaabid@insat.u-carthage.tn::bd086841-9cb6-440d-8594-3c99dc65b8f0" providerId="AD" clId="Web-{931F66E6-951C-342F-43E2-987CBC0CE0E3}" dt="2021-07-30T12:10:31.991" v="827"/>
          <ac:picMkLst>
            <pc:docMk/>
            <pc:sldMk cId="2547943453" sldId="304"/>
            <ac:picMk id="10" creationId="{1CB7E8AE-A3AC-4BB7-A5C6-F00EC697B265}"/>
          </ac:picMkLst>
        </pc:picChg>
        <pc:picChg chg="add">
          <ac:chgData name="eyaabid" userId="S::eyaabid@insat.u-carthage.tn::bd086841-9cb6-440d-8594-3c99dc65b8f0" providerId="AD" clId="Web-{931F66E6-951C-342F-43E2-987CBC0CE0E3}" dt="2021-07-30T12:10:31.991" v="827"/>
          <ac:picMkLst>
            <pc:docMk/>
            <pc:sldMk cId="2547943453" sldId="304"/>
            <ac:picMk id="23" creationId="{1CB7E8AE-A3AC-4BB7-A5C6-F00EC697B265}"/>
          </ac:picMkLst>
        </pc:picChg>
      </pc:sldChg>
      <pc:sldChg chg="addSp modSp new mod setBg">
        <pc:chgData name="eyaabid" userId="S::eyaabid@insat.u-carthage.tn::bd086841-9cb6-440d-8594-3c99dc65b8f0" providerId="AD" clId="Web-{931F66E6-951C-342F-43E2-987CBC0CE0E3}" dt="2021-07-30T12:28:41.297" v="896" actId="20577"/>
        <pc:sldMkLst>
          <pc:docMk/>
          <pc:sldMk cId="608134855" sldId="305"/>
        </pc:sldMkLst>
        <pc:spChg chg="mod">
          <ac:chgData name="eyaabid" userId="S::eyaabid@insat.u-carthage.tn::bd086841-9cb6-440d-8594-3c99dc65b8f0" providerId="AD" clId="Web-{931F66E6-951C-342F-43E2-987CBC0CE0E3}" dt="2021-07-30T12:28:41.297" v="896" actId="20577"/>
          <ac:spMkLst>
            <pc:docMk/>
            <pc:sldMk cId="608134855" sldId="305"/>
            <ac:spMk id="2" creationId="{26471B96-BA2F-49E6-BF27-B43AEB70BC86}"/>
          </ac:spMkLst>
        </pc:spChg>
        <pc:spChg chg="mod">
          <ac:chgData name="eyaabid" userId="S::eyaabid@insat.u-carthage.tn::bd086841-9cb6-440d-8594-3c99dc65b8f0" providerId="AD" clId="Web-{931F66E6-951C-342F-43E2-987CBC0CE0E3}" dt="2021-07-30T12:28:37.469" v="894" actId="20577"/>
          <ac:spMkLst>
            <pc:docMk/>
            <pc:sldMk cId="608134855" sldId="305"/>
            <ac:spMk id="3" creationId="{B981270B-EAB1-4C86-BFAA-2F96A5D605CA}"/>
          </ac:spMkLst>
        </pc:spChg>
        <pc:spChg chg="add">
          <ac:chgData name="eyaabid" userId="S::eyaabid@insat.u-carthage.tn::bd086841-9cb6-440d-8594-3c99dc65b8f0" providerId="AD" clId="Web-{931F66E6-951C-342F-43E2-987CBC0CE0E3}" dt="2021-07-30T12:28:27.203" v="892"/>
          <ac:spMkLst>
            <pc:docMk/>
            <pc:sldMk cId="608134855" sldId="305"/>
            <ac:spMk id="8" creationId="{8651CFA9-6065-4243-AC48-858E359780B1}"/>
          </ac:spMkLst>
        </pc:spChg>
        <pc:spChg chg="add">
          <ac:chgData name="eyaabid" userId="S::eyaabid@insat.u-carthage.tn::bd086841-9cb6-440d-8594-3c99dc65b8f0" providerId="AD" clId="Web-{931F66E6-951C-342F-43E2-987CBC0CE0E3}" dt="2021-07-30T12:28:27.203" v="892"/>
          <ac:spMkLst>
            <pc:docMk/>
            <pc:sldMk cId="608134855" sldId="305"/>
            <ac:spMk id="10" creationId="{1DA57B7B-30D9-4515-9542-FFA699A3C8E8}"/>
          </ac:spMkLst>
        </pc:spChg>
        <pc:spChg chg="add">
          <ac:chgData name="eyaabid" userId="S::eyaabid@insat.u-carthage.tn::bd086841-9cb6-440d-8594-3c99dc65b8f0" providerId="AD" clId="Web-{931F66E6-951C-342F-43E2-987CBC0CE0E3}" dt="2021-07-30T12:28:27.203" v="892"/>
          <ac:spMkLst>
            <pc:docMk/>
            <pc:sldMk cId="608134855" sldId="305"/>
            <ac:spMk id="12" creationId="{9729F241-2B1B-40E9-A72C-63955DFFF74B}"/>
          </ac:spMkLst>
        </pc:spChg>
        <pc:spChg chg="add">
          <ac:chgData name="eyaabid" userId="S::eyaabid@insat.u-carthage.tn::bd086841-9cb6-440d-8594-3c99dc65b8f0" providerId="AD" clId="Web-{931F66E6-951C-342F-43E2-987CBC0CE0E3}" dt="2021-07-30T12:28:27.203" v="892"/>
          <ac:spMkLst>
            <pc:docMk/>
            <pc:sldMk cId="608134855" sldId="305"/>
            <ac:spMk id="14" creationId="{52B4B9D7-F359-44A2-87B4-EAFA68AA9781}"/>
          </ac:spMkLst>
        </pc:spChg>
      </pc:sldChg>
      <pc:sldChg chg="addSp delSp modSp new mod ord setBg">
        <pc:chgData name="eyaabid" userId="S::eyaabid@insat.u-carthage.tn::bd086841-9cb6-440d-8594-3c99dc65b8f0" providerId="AD" clId="Web-{931F66E6-951C-342F-43E2-987CBC0CE0E3}" dt="2021-08-01T01:00:10.563" v="3074" actId="20577"/>
        <pc:sldMkLst>
          <pc:docMk/>
          <pc:sldMk cId="2571644824" sldId="306"/>
        </pc:sldMkLst>
        <pc:spChg chg="mod">
          <ac:chgData name="eyaabid" userId="S::eyaabid@insat.u-carthage.tn::bd086841-9cb6-440d-8594-3c99dc65b8f0" providerId="AD" clId="Web-{931F66E6-951C-342F-43E2-987CBC0CE0E3}" dt="2021-07-30T12:20:56.724" v="891"/>
          <ac:spMkLst>
            <pc:docMk/>
            <pc:sldMk cId="2571644824" sldId="306"/>
            <ac:spMk id="2" creationId="{4A27CD3F-F52F-4F26-A10F-5BCC1B95BBC5}"/>
          </ac:spMkLst>
        </pc:spChg>
        <pc:spChg chg="mod">
          <ac:chgData name="eyaabid" userId="S::eyaabid@insat.u-carthage.tn::bd086841-9cb6-440d-8594-3c99dc65b8f0" providerId="AD" clId="Web-{931F66E6-951C-342F-43E2-987CBC0CE0E3}" dt="2021-08-01T01:00:10.563" v="3074" actId="20577"/>
          <ac:spMkLst>
            <pc:docMk/>
            <pc:sldMk cId="2571644824" sldId="306"/>
            <ac:spMk id="3" creationId="{F0280722-3101-4F84-B3CA-CF511459064B}"/>
          </ac:spMkLst>
        </pc:spChg>
        <pc:spChg chg="add del">
          <ac:chgData name="eyaabid" userId="S::eyaabid@insat.u-carthage.tn::bd086841-9cb6-440d-8594-3c99dc65b8f0" providerId="AD" clId="Web-{931F66E6-951C-342F-43E2-987CBC0CE0E3}" dt="2021-08-01T01:00:02.719" v="3071"/>
          <ac:spMkLst>
            <pc:docMk/>
            <pc:sldMk cId="2571644824" sldId="306"/>
            <ac:spMk id="8" creationId="{8651CFA9-6065-4243-AC48-858E359780B1}"/>
          </ac:spMkLst>
        </pc:spChg>
        <pc:spChg chg="add del">
          <ac:chgData name="eyaabid" userId="S::eyaabid@insat.u-carthage.tn::bd086841-9cb6-440d-8594-3c99dc65b8f0" providerId="AD" clId="Web-{931F66E6-951C-342F-43E2-987CBC0CE0E3}" dt="2021-08-01T01:00:02.719" v="3071"/>
          <ac:spMkLst>
            <pc:docMk/>
            <pc:sldMk cId="2571644824" sldId="306"/>
            <ac:spMk id="10" creationId="{1DA57B7B-30D9-4515-9542-FFA699A3C8E8}"/>
          </ac:spMkLst>
        </pc:spChg>
        <pc:spChg chg="add del">
          <ac:chgData name="eyaabid" userId="S::eyaabid@insat.u-carthage.tn::bd086841-9cb6-440d-8594-3c99dc65b8f0" providerId="AD" clId="Web-{931F66E6-951C-342F-43E2-987CBC0CE0E3}" dt="2021-08-01T01:00:02.719" v="3071"/>
          <ac:spMkLst>
            <pc:docMk/>
            <pc:sldMk cId="2571644824" sldId="306"/>
            <ac:spMk id="12" creationId="{9729F241-2B1B-40E9-A72C-63955DFFF74B}"/>
          </ac:spMkLst>
        </pc:spChg>
        <pc:spChg chg="add del">
          <ac:chgData name="eyaabid" userId="S::eyaabid@insat.u-carthage.tn::bd086841-9cb6-440d-8594-3c99dc65b8f0" providerId="AD" clId="Web-{931F66E6-951C-342F-43E2-987CBC0CE0E3}" dt="2021-08-01T01:00:02.719" v="3071"/>
          <ac:spMkLst>
            <pc:docMk/>
            <pc:sldMk cId="2571644824" sldId="306"/>
            <ac:spMk id="14" creationId="{52B4B9D7-F359-44A2-87B4-EAFA68AA9781}"/>
          </ac:spMkLst>
        </pc:spChg>
        <pc:spChg chg="add">
          <ac:chgData name="eyaabid" userId="S::eyaabid@insat.u-carthage.tn::bd086841-9cb6-440d-8594-3c99dc65b8f0" providerId="AD" clId="Web-{931F66E6-951C-342F-43E2-987CBC0CE0E3}" dt="2021-08-01T01:00:02.719" v="3071"/>
          <ac:spMkLst>
            <pc:docMk/>
            <pc:sldMk cId="2571644824" sldId="306"/>
            <ac:spMk id="19" creationId="{8651CFA9-6065-4243-AC48-858E359780B1}"/>
          </ac:spMkLst>
        </pc:spChg>
        <pc:spChg chg="add">
          <ac:chgData name="eyaabid" userId="S::eyaabid@insat.u-carthage.tn::bd086841-9cb6-440d-8594-3c99dc65b8f0" providerId="AD" clId="Web-{931F66E6-951C-342F-43E2-987CBC0CE0E3}" dt="2021-08-01T01:00:02.719" v="3071"/>
          <ac:spMkLst>
            <pc:docMk/>
            <pc:sldMk cId="2571644824" sldId="306"/>
            <ac:spMk id="21" creationId="{1DA57B7B-30D9-4515-9542-FFA699A3C8E8}"/>
          </ac:spMkLst>
        </pc:spChg>
        <pc:spChg chg="add">
          <ac:chgData name="eyaabid" userId="S::eyaabid@insat.u-carthage.tn::bd086841-9cb6-440d-8594-3c99dc65b8f0" providerId="AD" clId="Web-{931F66E6-951C-342F-43E2-987CBC0CE0E3}" dt="2021-08-01T01:00:02.719" v="3071"/>
          <ac:spMkLst>
            <pc:docMk/>
            <pc:sldMk cId="2571644824" sldId="306"/>
            <ac:spMk id="23" creationId="{9729F241-2B1B-40E9-A72C-63955DFFF74B}"/>
          </ac:spMkLst>
        </pc:spChg>
        <pc:spChg chg="add">
          <ac:chgData name="eyaabid" userId="S::eyaabid@insat.u-carthage.tn::bd086841-9cb6-440d-8594-3c99dc65b8f0" providerId="AD" clId="Web-{931F66E6-951C-342F-43E2-987CBC0CE0E3}" dt="2021-08-01T01:00:02.719" v="3071"/>
          <ac:spMkLst>
            <pc:docMk/>
            <pc:sldMk cId="2571644824" sldId="306"/>
            <ac:spMk id="25" creationId="{52B4B9D7-F359-44A2-87B4-EAFA68AA9781}"/>
          </ac:spMkLst>
        </pc:spChg>
      </pc:sldChg>
      <pc:sldChg chg="addSp modSp new">
        <pc:chgData name="eyaabid" userId="S::eyaabid@insat.u-carthage.tn::bd086841-9cb6-440d-8594-3c99dc65b8f0" providerId="AD" clId="Web-{931F66E6-951C-342F-43E2-987CBC0CE0E3}" dt="2021-07-30T12:29:36.439" v="902" actId="1076"/>
        <pc:sldMkLst>
          <pc:docMk/>
          <pc:sldMk cId="2021530343" sldId="307"/>
        </pc:sldMkLst>
        <pc:picChg chg="add mod">
          <ac:chgData name="eyaabid" userId="S::eyaabid@insat.u-carthage.tn::bd086841-9cb6-440d-8594-3c99dc65b8f0" providerId="AD" clId="Web-{931F66E6-951C-342F-43E2-987CBC0CE0E3}" dt="2021-07-30T12:29:36.439" v="902" actId="1076"/>
          <ac:picMkLst>
            <pc:docMk/>
            <pc:sldMk cId="2021530343" sldId="307"/>
            <ac:picMk id="2" creationId="{4F4C994A-D1A5-424E-AE7A-9F1803958578}"/>
          </ac:picMkLst>
        </pc:picChg>
      </pc:sldChg>
      <pc:sldChg chg="addSp delSp modSp new mod setBg">
        <pc:chgData name="eyaabid" userId="S::eyaabid@insat.u-carthage.tn::bd086841-9cb6-440d-8594-3c99dc65b8f0" providerId="AD" clId="Web-{931F66E6-951C-342F-43E2-987CBC0CE0E3}" dt="2021-07-30T12:35:05.743" v="935"/>
        <pc:sldMkLst>
          <pc:docMk/>
          <pc:sldMk cId="152362179" sldId="308"/>
        </pc:sldMkLst>
        <pc:spChg chg="mod">
          <ac:chgData name="eyaabid" userId="S::eyaabid@insat.u-carthage.tn::bd086841-9cb6-440d-8594-3c99dc65b8f0" providerId="AD" clId="Web-{931F66E6-951C-342F-43E2-987CBC0CE0E3}" dt="2021-07-30T12:35:05.743" v="935"/>
          <ac:spMkLst>
            <pc:docMk/>
            <pc:sldMk cId="152362179" sldId="308"/>
            <ac:spMk id="2" creationId="{DF483109-F0AC-4C4A-97EC-F09D21F029AD}"/>
          </ac:spMkLst>
        </pc:spChg>
        <pc:spChg chg="del mod">
          <ac:chgData name="eyaabid" userId="S::eyaabid@insat.u-carthage.tn::bd086841-9cb6-440d-8594-3c99dc65b8f0" providerId="AD" clId="Web-{931F66E6-951C-342F-43E2-987CBC0CE0E3}" dt="2021-07-30T12:35:05.743" v="935"/>
          <ac:spMkLst>
            <pc:docMk/>
            <pc:sldMk cId="152362179" sldId="308"/>
            <ac:spMk id="3" creationId="{2293C70D-CACE-4352-9244-2FF8ADA24EE8}"/>
          </ac:spMkLst>
        </pc:spChg>
        <pc:spChg chg="add del">
          <ac:chgData name="eyaabid" userId="S::eyaabid@insat.u-carthage.tn::bd086841-9cb6-440d-8594-3c99dc65b8f0" providerId="AD" clId="Web-{931F66E6-951C-342F-43E2-987CBC0CE0E3}" dt="2021-07-30T12:35:05.743" v="935"/>
          <ac:spMkLst>
            <pc:docMk/>
            <pc:sldMk cId="152362179" sldId="308"/>
            <ac:spMk id="8" creationId="{8651CFA9-6065-4243-AC48-858E359780B1}"/>
          </ac:spMkLst>
        </pc:spChg>
        <pc:spChg chg="add del">
          <ac:chgData name="eyaabid" userId="S::eyaabid@insat.u-carthage.tn::bd086841-9cb6-440d-8594-3c99dc65b8f0" providerId="AD" clId="Web-{931F66E6-951C-342F-43E2-987CBC0CE0E3}" dt="2021-07-30T12:35:05.743" v="935"/>
          <ac:spMkLst>
            <pc:docMk/>
            <pc:sldMk cId="152362179" sldId="308"/>
            <ac:spMk id="10" creationId="{1DA57B7B-30D9-4515-9542-FFA699A3C8E8}"/>
          </ac:spMkLst>
        </pc:spChg>
        <pc:spChg chg="add del">
          <ac:chgData name="eyaabid" userId="S::eyaabid@insat.u-carthage.tn::bd086841-9cb6-440d-8594-3c99dc65b8f0" providerId="AD" clId="Web-{931F66E6-951C-342F-43E2-987CBC0CE0E3}" dt="2021-07-30T12:35:05.743" v="935"/>
          <ac:spMkLst>
            <pc:docMk/>
            <pc:sldMk cId="152362179" sldId="308"/>
            <ac:spMk id="12" creationId="{9729F241-2B1B-40E9-A72C-63955DFFF74B}"/>
          </ac:spMkLst>
        </pc:spChg>
        <pc:spChg chg="add del">
          <ac:chgData name="eyaabid" userId="S::eyaabid@insat.u-carthage.tn::bd086841-9cb6-440d-8594-3c99dc65b8f0" providerId="AD" clId="Web-{931F66E6-951C-342F-43E2-987CBC0CE0E3}" dt="2021-07-30T12:35:05.743" v="935"/>
          <ac:spMkLst>
            <pc:docMk/>
            <pc:sldMk cId="152362179" sldId="308"/>
            <ac:spMk id="14" creationId="{52B4B9D7-F359-44A2-87B4-EAFA68AA9781}"/>
          </ac:spMkLst>
        </pc:spChg>
        <pc:spChg chg="add">
          <ac:chgData name="eyaabid" userId="S::eyaabid@insat.u-carthage.tn::bd086841-9cb6-440d-8594-3c99dc65b8f0" providerId="AD" clId="Web-{931F66E6-951C-342F-43E2-987CBC0CE0E3}" dt="2021-07-30T12:35:05.743" v="935"/>
          <ac:spMkLst>
            <pc:docMk/>
            <pc:sldMk cId="152362179" sldId="308"/>
            <ac:spMk id="20" creationId="{8651CFA9-6065-4243-AC48-858E359780B1}"/>
          </ac:spMkLst>
        </pc:spChg>
        <pc:spChg chg="add">
          <ac:chgData name="eyaabid" userId="S::eyaabid@insat.u-carthage.tn::bd086841-9cb6-440d-8594-3c99dc65b8f0" providerId="AD" clId="Web-{931F66E6-951C-342F-43E2-987CBC0CE0E3}" dt="2021-07-30T12:35:05.743" v="935"/>
          <ac:spMkLst>
            <pc:docMk/>
            <pc:sldMk cId="152362179" sldId="308"/>
            <ac:spMk id="22" creationId="{37962AE0-6A1C-4B76-9D52-10E5E6D7D3BB}"/>
          </ac:spMkLst>
        </pc:spChg>
        <pc:spChg chg="add">
          <ac:chgData name="eyaabid" userId="S::eyaabid@insat.u-carthage.tn::bd086841-9cb6-440d-8594-3c99dc65b8f0" providerId="AD" clId="Web-{931F66E6-951C-342F-43E2-987CBC0CE0E3}" dt="2021-07-30T12:35:05.743" v="935"/>
          <ac:spMkLst>
            <pc:docMk/>
            <pc:sldMk cId="152362179" sldId="308"/>
            <ac:spMk id="24" creationId="{027CAEDE-D92D-4745-8749-71019415A797}"/>
          </ac:spMkLst>
        </pc:spChg>
        <pc:spChg chg="add">
          <ac:chgData name="eyaabid" userId="S::eyaabid@insat.u-carthage.tn::bd086841-9cb6-440d-8594-3c99dc65b8f0" providerId="AD" clId="Web-{931F66E6-951C-342F-43E2-987CBC0CE0E3}" dt="2021-07-30T12:35:05.743" v="935"/>
          <ac:spMkLst>
            <pc:docMk/>
            <pc:sldMk cId="152362179" sldId="308"/>
            <ac:spMk id="26" creationId="{00C96CB6-3880-40E6-A4BF-F64E7D1E4295}"/>
          </ac:spMkLst>
        </pc:spChg>
        <pc:graphicFrameChg chg="add">
          <ac:chgData name="eyaabid" userId="S::eyaabid@insat.u-carthage.tn::bd086841-9cb6-440d-8594-3c99dc65b8f0" providerId="AD" clId="Web-{931F66E6-951C-342F-43E2-987CBC0CE0E3}" dt="2021-07-30T12:35:05.743" v="935"/>
          <ac:graphicFrameMkLst>
            <pc:docMk/>
            <pc:sldMk cId="152362179" sldId="308"/>
            <ac:graphicFrameMk id="16" creationId="{CF12B28E-1C59-45FC-A73F-31EA4EA54E86}"/>
          </ac:graphicFrameMkLst>
        </pc:graphicFrameChg>
      </pc:sldChg>
      <pc:sldChg chg="addSp modSp new mod setBg">
        <pc:chgData name="eyaabid" userId="S::eyaabid@insat.u-carthage.tn::bd086841-9cb6-440d-8594-3c99dc65b8f0" providerId="AD" clId="Web-{931F66E6-951C-342F-43E2-987CBC0CE0E3}" dt="2021-07-30T12:36:09.338" v="945" actId="20577"/>
        <pc:sldMkLst>
          <pc:docMk/>
          <pc:sldMk cId="2092045175" sldId="309"/>
        </pc:sldMkLst>
        <pc:spChg chg="mod">
          <ac:chgData name="eyaabid" userId="S::eyaabid@insat.u-carthage.tn::bd086841-9cb6-440d-8594-3c99dc65b8f0" providerId="AD" clId="Web-{931F66E6-951C-342F-43E2-987CBC0CE0E3}" dt="2021-07-30T12:35:38.869" v="940"/>
          <ac:spMkLst>
            <pc:docMk/>
            <pc:sldMk cId="2092045175" sldId="309"/>
            <ac:spMk id="2" creationId="{A70F7C53-6459-469C-8DDC-27642016E68E}"/>
          </ac:spMkLst>
        </pc:spChg>
        <pc:spChg chg="mod">
          <ac:chgData name="eyaabid" userId="S::eyaabid@insat.u-carthage.tn::bd086841-9cb6-440d-8594-3c99dc65b8f0" providerId="AD" clId="Web-{931F66E6-951C-342F-43E2-987CBC0CE0E3}" dt="2021-07-30T12:36:09.338" v="945" actId="20577"/>
          <ac:spMkLst>
            <pc:docMk/>
            <pc:sldMk cId="2092045175" sldId="309"/>
            <ac:spMk id="3" creationId="{791C20C9-C5D1-47C5-A3CA-A686EB681ECA}"/>
          </ac:spMkLst>
        </pc:spChg>
        <pc:spChg chg="add">
          <ac:chgData name="eyaabid" userId="S::eyaabid@insat.u-carthage.tn::bd086841-9cb6-440d-8594-3c99dc65b8f0" providerId="AD" clId="Web-{931F66E6-951C-342F-43E2-987CBC0CE0E3}" dt="2021-07-30T12:35:38.869" v="940"/>
          <ac:spMkLst>
            <pc:docMk/>
            <pc:sldMk cId="2092045175" sldId="309"/>
            <ac:spMk id="8" creationId="{8651CFA9-6065-4243-AC48-858E359780B1}"/>
          </ac:spMkLst>
        </pc:spChg>
        <pc:spChg chg="add">
          <ac:chgData name="eyaabid" userId="S::eyaabid@insat.u-carthage.tn::bd086841-9cb6-440d-8594-3c99dc65b8f0" providerId="AD" clId="Web-{931F66E6-951C-342F-43E2-987CBC0CE0E3}" dt="2021-07-30T12:35:38.869" v="940"/>
          <ac:spMkLst>
            <pc:docMk/>
            <pc:sldMk cId="2092045175" sldId="309"/>
            <ac:spMk id="10" creationId="{1DA57B7B-30D9-4515-9542-FFA699A3C8E8}"/>
          </ac:spMkLst>
        </pc:spChg>
        <pc:spChg chg="add">
          <ac:chgData name="eyaabid" userId="S::eyaabid@insat.u-carthage.tn::bd086841-9cb6-440d-8594-3c99dc65b8f0" providerId="AD" clId="Web-{931F66E6-951C-342F-43E2-987CBC0CE0E3}" dt="2021-07-30T12:35:38.869" v="940"/>
          <ac:spMkLst>
            <pc:docMk/>
            <pc:sldMk cId="2092045175" sldId="309"/>
            <ac:spMk id="12" creationId="{9729F241-2B1B-40E9-A72C-63955DFFF74B}"/>
          </ac:spMkLst>
        </pc:spChg>
        <pc:spChg chg="add">
          <ac:chgData name="eyaabid" userId="S::eyaabid@insat.u-carthage.tn::bd086841-9cb6-440d-8594-3c99dc65b8f0" providerId="AD" clId="Web-{931F66E6-951C-342F-43E2-987CBC0CE0E3}" dt="2021-07-30T12:35:38.869" v="940"/>
          <ac:spMkLst>
            <pc:docMk/>
            <pc:sldMk cId="2092045175" sldId="309"/>
            <ac:spMk id="14" creationId="{52B4B9D7-F359-44A2-87B4-EAFA68AA9781}"/>
          </ac:spMkLst>
        </pc:spChg>
      </pc:sldChg>
      <pc:sldChg chg="addSp delSp modSp new">
        <pc:chgData name="eyaabid" userId="S::eyaabid@insat.u-carthage.tn::bd086841-9cb6-440d-8594-3c99dc65b8f0" providerId="AD" clId="Web-{931F66E6-951C-342F-43E2-987CBC0CE0E3}" dt="2021-07-30T12:42:27.768" v="971" actId="1076"/>
        <pc:sldMkLst>
          <pc:docMk/>
          <pc:sldMk cId="2276122511" sldId="310"/>
        </pc:sldMkLst>
        <pc:picChg chg="add del mod">
          <ac:chgData name="eyaabid" userId="S::eyaabid@insat.u-carthage.tn::bd086841-9cb6-440d-8594-3c99dc65b8f0" providerId="AD" clId="Web-{931F66E6-951C-342F-43E2-987CBC0CE0E3}" dt="2021-07-30T12:42:13.565" v="967"/>
          <ac:picMkLst>
            <pc:docMk/>
            <pc:sldMk cId="2276122511" sldId="310"/>
            <ac:picMk id="2" creationId="{50228764-5D4C-4569-98DE-8FBAC0E5ED57}"/>
          </ac:picMkLst>
        </pc:picChg>
        <pc:picChg chg="add mod">
          <ac:chgData name="eyaabid" userId="S::eyaabid@insat.u-carthage.tn::bd086841-9cb6-440d-8594-3c99dc65b8f0" providerId="AD" clId="Web-{931F66E6-951C-342F-43E2-987CBC0CE0E3}" dt="2021-07-30T12:42:27.768" v="971" actId="1076"/>
          <ac:picMkLst>
            <pc:docMk/>
            <pc:sldMk cId="2276122511" sldId="310"/>
            <ac:picMk id="3" creationId="{EA950505-2AE9-45DA-86AC-8BEEA8C0E42A}"/>
          </ac:picMkLst>
        </pc:picChg>
      </pc:sldChg>
      <pc:sldChg chg="addSp modSp new mod setBg">
        <pc:chgData name="eyaabid" userId="S::eyaabid@insat.u-carthage.tn::bd086841-9cb6-440d-8594-3c99dc65b8f0" providerId="AD" clId="Web-{931F66E6-951C-342F-43E2-987CBC0CE0E3}" dt="2021-07-30T12:41:34.830" v="966" actId="20577"/>
        <pc:sldMkLst>
          <pc:docMk/>
          <pc:sldMk cId="3171449181" sldId="311"/>
        </pc:sldMkLst>
        <pc:spChg chg="mod">
          <ac:chgData name="eyaabid" userId="S::eyaabid@insat.u-carthage.tn::bd086841-9cb6-440d-8594-3c99dc65b8f0" providerId="AD" clId="Web-{931F66E6-951C-342F-43E2-987CBC0CE0E3}" dt="2021-07-30T12:38:29.482" v="960"/>
          <ac:spMkLst>
            <pc:docMk/>
            <pc:sldMk cId="3171449181" sldId="311"/>
            <ac:spMk id="2" creationId="{A81947E9-6294-48B4-9672-279A3750BE80}"/>
          </ac:spMkLst>
        </pc:spChg>
        <pc:spChg chg="mod">
          <ac:chgData name="eyaabid" userId="S::eyaabid@insat.u-carthage.tn::bd086841-9cb6-440d-8594-3c99dc65b8f0" providerId="AD" clId="Web-{931F66E6-951C-342F-43E2-987CBC0CE0E3}" dt="2021-07-30T12:41:34.830" v="966" actId="20577"/>
          <ac:spMkLst>
            <pc:docMk/>
            <pc:sldMk cId="3171449181" sldId="311"/>
            <ac:spMk id="3" creationId="{A3630D3A-CA77-4D87-BA74-A81AEE138B8E}"/>
          </ac:spMkLst>
        </pc:spChg>
        <pc:spChg chg="add">
          <ac:chgData name="eyaabid" userId="S::eyaabid@insat.u-carthage.tn::bd086841-9cb6-440d-8594-3c99dc65b8f0" providerId="AD" clId="Web-{931F66E6-951C-342F-43E2-987CBC0CE0E3}" dt="2021-07-30T12:38:29.482" v="960"/>
          <ac:spMkLst>
            <pc:docMk/>
            <pc:sldMk cId="3171449181" sldId="311"/>
            <ac:spMk id="8" creationId="{8651CFA9-6065-4243-AC48-858E359780B1}"/>
          </ac:spMkLst>
        </pc:spChg>
        <pc:spChg chg="add">
          <ac:chgData name="eyaabid" userId="S::eyaabid@insat.u-carthage.tn::bd086841-9cb6-440d-8594-3c99dc65b8f0" providerId="AD" clId="Web-{931F66E6-951C-342F-43E2-987CBC0CE0E3}" dt="2021-07-30T12:38:29.482" v="960"/>
          <ac:spMkLst>
            <pc:docMk/>
            <pc:sldMk cId="3171449181" sldId="311"/>
            <ac:spMk id="10" creationId="{1DA57B7B-30D9-4515-9542-FFA699A3C8E8}"/>
          </ac:spMkLst>
        </pc:spChg>
        <pc:spChg chg="add">
          <ac:chgData name="eyaabid" userId="S::eyaabid@insat.u-carthage.tn::bd086841-9cb6-440d-8594-3c99dc65b8f0" providerId="AD" clId="Web-{931F66E6-951C-342F-43E2-987CBC0CE0E3}" dt="2021-07-30T12:38:29.482" v="960"/>
          <ac:spMkLst>
            <pc:docMk/>
            <pc:sldMk cId="3171449181" sldId="311"/>
            <ac:spMk id="12" creationId="{9729F241-2B1B-40E9-A72C-63955DFFF74B}"/>
          </ac:spMkLst>
        </pc:spChg>
        <pc:spChg chg="add">
          <ac:chgData name="eyaabid" userId="S::eyaabid@insat.u-carthage.tn::bd086841-9cb6-440d-8594-3c99dc65b8f0" providerId="AD" clId="Web-{931F66E6-951C-342F-43E2-987CBC0CE0E3}" dt="2021-07-30T12:38:29.482" v="960"/>
          <ac:spMkLst>
            <pc:docMk/>
            <pc:sldMk cId="3171449181" sldId="311"/>
            <ac:spMk id="14" creationId="{52B4B9D7-F359-44A2-87B4-EAFA68AA9781}"/>
          </ac:spMkLst>
        </pc:spChg>
      </pc:sldChg>
      <pc:sldChg chg="addSp delSp modSp new">
        <pc:chgData name="eyaabid" userId="S::eyaabid@insat.u-carthage.tn::bd086841-9cb6-440d-8594-3c99dc65b8f0" providerId="AD" clId="Web-{931F66E6-951C-342F-43E2-987CBC0CE0E3}" dt="2021-07-30T12:43:37.411" v="982" actId="1076"/>
        <pc:sldMkLst>
          <pc:docMk/>
          <pc:sldMk cId="590643034" sldId="312"/>
        </pc:sldMkLst>
        <pc:spChg chg="mod">
          <ac:chgData name="eyaabid" userId="S::eyaabid@insat.u-carthage.tn::bd086841-9cb6-440d-8594-3c99dc65b8f0" providerId="AD" clId="Web-{931F66E6-951C-342F-43E2-987CBC0CE0E3}" dt="2021-07-30T12:43:10.316" v="978" actId="20577"/>
          <ac:spMkLst>
            <pc:docMk/>
            <pc:sldMk cId="590643034" sldId="312"/>
            <ac:spMk id="2" creationId="{9E95A549-0B63-40A4-8DE0-E6EDEEF575B2}"/>
          </ac:spMkLst>
        </pc:spChg>
        <pc:spChg chg="del">
          <ac:chgData name="eyaabid" userId="S::eyaabid@insat.u-carthage.tn::bd086841-9cb6-440d-8594-3c99dc65b8f0" providerId="AD" clId="Web-{931F66E6-951C-342F-43E2-987CBC0CE0E3}" dt="2021-07-30T12:43:20.316" v="979"/>
          <ac:spMkLst>
            <pc:docMk/>
            <pc:sldMk cId="590643034" sldId="312"/>
            <ac:spMk id="3" creationId="{CDCFDB39-A3C7-4D1A-98B7-10CC436BAE46}"/>
          </ac:spMkLst>
        </pc:spChg>
        <pc:picChg chg="add mod ord">
          <ac:chgData name="eyaabid" userId="S::eyaabid@insat.u-carthage.tn::bd086841-9cb6-440d-8594-3c99dc65b8f0" providerId="AD" clId="Web-{931F66E6-951C-342F-43E2-987CBC0CE0E3}" dt="2021-07-30T12:43:37.411" v="982" actId="1076"/>
          <ac:picMkLst>
            <pc:docMk/>
            <pc:sldMk cId="590643034" sldId="312"/>
            <ac:picMk id="4" creationId="{EF54EB9A-4A87-450D-9A13-0F7E6B849A59}"/>
          </ac:picMkLst>
        </pc:picChg>
      </pc:sldChg>
      <pc:sldChg chg="addSp modSp new mod setBg">
        <pc:chgData name="eyaabid" userId="S::eyaabid@insat.u-carthage.tn::bd086841-9cb6-440d-8594-3c99dc65b8f0" providerId="AD" clId="Web-{931F66E6-951C-342F-43E2-987CBC0CE0E3}" dt="2021-07-30T12:53:31.799" v="1016" actId="20577"/>
        <pc:sldMkLst>
          <pc:docMk/>
          <pc:sldMk cId="4175465291" sldId="313"/>
        </pc:sldMkLst>
        <pc:spChg chg="mod">
          <ac:chgData name="eyaabid" userId="S::eyaabid@insat.u-carthage.tn::bd086841-9cb6-440d-8594-3c99dc65b8f0" providerId="AD" clId="Web-{931F66E6-951C-342F-43E2-987CBC0CE0E3}" dt="2021-07-30T12:53:20.345" v="1015" actId="1076"/>
          <ac:spMkLst>
            <pc:docMk/>
            <pc:sldMk cId="4175465291" sldId="313"/>
            <ac:spMk id="2" creationId="{AE184EE6-EDB2-4717-B5B6-27D81544A3F7}"/>
          </ac:spMkLst>
        </pc:spChg>
        <pc:spChg chg="mod">
          <ac:chgData name="eyaabid" userId="S::eyaabid@insat.u-carthage.tn::bd086841-9cb6-440d-8594-3c99dc65b8f0" providerId="AD" clId="Web-{931F66E6-951C-342F-43E2-987CBC0CE0E3}" dt="2021-07-30T12:53:31.799" v="1016" actId="20577"/>
          <ac:spMkLst>
            <pc:docMk/>
            <pc:sldMk cId="4175465291" sldId="313"/>
            <ac:spMk id="3" creationId="{5DB7631A-23F6-4B2A-8301-7C8804EEB4A6}"/>
          </ac:spMkLst>
        </pc:spChg>
        <pc:spChg chg="add">
          <ac:chgData name="eyaabid" userId="S::eyaabid@insat.u-carthage.tn::bd086841-9cb6-440d-8594-3c99dc65b8f0" providerId="AD" clId="Web-{931F66E6-951C-342F-43E2-987CBC0CE0E3}" dt="2021-07-30T12:52:57.595" v="1010"/>
          <ac:spMkLst>
            <pc:docMk/>
            <pc:sldMk cId="4175465291" sldId="313"/>
            <ac:spMk id="8" creationId="{8651CFA9-6065-4243-AC48-858E359780B1}"/>
          </ac:spMkLst>
        </pc:spChg>
        <pc:spChg chg="add">
          <ac:chgData name="eyaabid" userId="S::eyaabid@insat.u-carthage.tn::bd086841-9cb6-440d-8594-3c99dc65b8f0" providerId="AD" clId="Web-{931F66E6-951C-342F-43E2-987CBC0CE0E3}" dt="2021-07-30T12:52:57.595" v="1010"/>
          <ac:spMkLst>
            <pc:docMk/>
            <pc:sldMk cId="4175465291" sldId="313"/>
            <ac:spMk id="10" creationId="{1DA57B7B-30D9-4515-9542-FFA699A3C8E8}"/>
          </ac:spMkLst>
        </pc:spChg>
        <pc:spChg chg="add">
          <ac:chgData name="eyaabid" userId="S::eyaabid@insat.u-carthage.tn::bd086841-9cb6-440d-8594-3c99dc65b8f0" providerId="AD" clId="Web-{931F66E6-951C-342F-43E2-987CBC0CE0E3}" dt="2021-07-30T12:52:57.595" v="1010"/>
          <ac:spMkLst>
            <pc:docMk/>
            <pc:sldMk cId="4175465291" sldId="313"/>
            <ac:spMk id="12" creationId="{9729F241-2B1B-40E9-A72C-63955DFFF74B}"/>
          </ac:spMkLst>
        </pc:spChg>
        <pc:spChg chg="add">
          <ac:chgData name="eyaabid" userId="S::eyaabid@insat.u-carthage.tn::bd086841-9cb6-440d-8594-3c99dc65b8f0" providerId="AD" clId="Web-{931F66E6-951C-342F-43E2-987CBC0CE0E3}" dt="2021-07-30T12:52:57.595" v="1010"/>
          <ac:spMkLst>
            <pc:docMk/>
            <pc:sldMk cId="4175465291" sldId="313"/>
            <ac:spMk id="14" creationId="{52B4B9D7-F359-44A2-87B4-EAFA68AA9781}"/>
          </ac:spMkLst>
        </pc:spChg>
      </pc:sldChg>
      <pc:sldChg chg="addSp modSp new mod setBg">
        <pc:chgData name="eyaabid" userId="S::eyaabid@insat.u-carthage.tn::bd086841-9cb6-440d-8594-3c99dc65b8f0" providerId="AD" clId="Web-{931F66E6-951C-342F-43E2-987CBC0CE0E3}" dt="2021-07-30T12:55:44.567" v="1023" actId="20577"/>
        <pc:sldMkLst>
          <pc:docMk/>
          <pc:sldMk cId="3961574713" sldId="314"/>
        </pc:sldMkLst>
        <pc:spChg chg="mod">
          <ac:chgData name="eyaabid" userId="S::eyaabid@insat.u-carthage.tn::bd086841-9cb6-440d-8594-3c99dc65b8f0" providerId="AD" clId="Web-{931F66E6-951C-342F-43E2-987CBC0CE0E3}" dt="2021-07-30T12:55:35.958" v="1022"/>
          <ac:spMkLst>
            <pc:docMk/>
            <pc:sldMk cId="3961574713" sldId="314"/>
            <ac:spMk id="2" creationId="{DDF221CA-F450-4416-951A-BAA79A4D6692}"/>
          </ac:spMkLst>
        </pc:spChg>
        <pc:spChg chg="mod">
          <ac:chgData name="eyaabid" userId="S::eyaabid@insat.u-carthage.tn::bd086841-9cb6-440d-8594-3c99dc65b8f0" providerId="AD" clId="Web-{931F66E6-951C-342F-43E2-987CBC0CE0E3}" dt="2021-07-30T12:55:44.567" v="1023" actId="20577"/>
          <ac:spMkLst>
            <pc:docMk/>
            <pc:sldMk cId="3961574713" sldId="314"/>
            <ac:spMk id="3" creationId="{41BED84F-A8F6-4ADC-B8A9-68309C0837FF}"/>
          </ac:spMkLst>
        </pc:spChg>
        <pc:spChg chg="add">
          <ac:chgData name="eyaabid" userId="S::eyaabid@insat.u-carthage.tn::bd086841-9cb6-440d-8594-3c99dc65b8f0" providerId="AD" clId="Web-{931F66E6-951C-342F-43E2-987CBC0CE0E3}" dt="2021-07-30T12:55:35.958" v="1022"/>
          <ac:spMkLst>
            <pc:docMk/>
            <pc:sldMk cId="3961574713" sldId="314"/>
            <ac:spMk id="8" creationId="{8651CFA9-6065-4243-AC48-858E359780B1}"/>
          </ac:spMkLst>
        </pc:spChg>
        <pc:spChg chg="add">
          <ac:chgData name="eyaabid" userId="S::eyaabid@insat.u-carthage.tn::bd086841-9cb6-440d-8594-3c99dc65b8f0" providerId="AD" clId="Web-{931F66E6-951C-342F-43E2-987CBC0CE0E3}" dt="2021-07-30T12:55:35.958" v="1022"/>
          <ac:spMkLst>
            <pc:docMk/>
            <pc:sldMk cId="3961574713" sldId="314"/>
            <ac:spMk id="10" creationId="{1DA57B7B-30D9-4515-9542-FFA699A3C8E8}"/>
          </ac:spMkLst>
        </pc:spChg>
        <pc:spChg chg="add">
          <ac:chgData name="eyaabid" userId="S::eyaabid@insat.u-carthage.tn::bd086841-9cb6-440d-8594-3c99dc65b8f0" providerId="AD" clId="Web-{931F66E6-951C-342F-43E2-987CBC0CE0E3}" dt="2021-07-30T12:55:35.958" v="1022"/>
          <ac:spMkLst>
            <pc:docMk/>
            <pc:sldMk cId="3961574713" sldId="314"/>
            <ac:spMk id="12" creationId="{9729F241-2B1B-40E9-A72C-63955DFFF74B}"/>
          </ac:spMkLst>
        </pc:spChg>
        <pc:spChg chg="add">
          <ac:chgData name="eyaabid" userId="S::eyaabid@insat.u-carthage.tn::bd086841-9cb6-440d-8594-3c99dc65b8f0" providerId="AD" clId="Web-{931F66E6-951C-342F-43E2-987CBC0CE0E3}" dt="2021-07-30T12:55:35.958" v="1022"/>
          <ac:spMkLst>
            <pc:docMk/>
            <pc:sldMk cId="3961574713" sldId="314"/>
            <ac:spMk id="14" creationId="{52B4B9D7-F359-44A2-87B4-EAFA68AA9781}"/>
          </ac:spMkLst>
        </pc:spChg>
      </pc:sldChg>
      <pc:sldChg chg="addSp delSp modSp new mod setBg">
        <pc:chgData name="eyaabid" userId="S::eyaabid@insat.u-carthage.tn::bd086841-9cb6-440d-8594-3c99dc65b8f0" providerId="AD" clId="Web-{931F66E6-951C-342F-43E2-987CBC0CE0E3}" dt="2021-07-30T12:57:50.336" v="1042" actId="20577"/>
        <pc:sldMkLst>
          <pc:docMk/>
          <pc:sldMk cId="2964576228" sldId="315"/>
        </pc:sldMkLst>
        <pc:spChg chg="mod">
          <ac:chgData name="eyaabid" userId="S::eyaabid@insat.u-carthage.tn::bd086841-9cb6-440d-8594-3c99dc65b8f0" providerId="AD" clId="Web-{931F66E6-951C-342F-43E2-987CBC0CE0E3}" dt="2021-07-30T12:57:50.336" v="1042" actId="20577"/>
          <ac:spMkLst>
            <pc:docMk/>
            <pc:sldMk cId="2964576228" sldId="315"/>
            <ac:spMk id="2" creationId="{A0B7FEED-A13C-461E-8302-3CA841E81752}"/>
          </ac:spMkLst>
        </pc:spChg>
        <pc:spChg chg="del">
          <ac:chgData name="eyaabid" userId="S::eyaabid@insat.u-carthage.tn::bd086841-9cb6-440d-8594-3c99dc65b8f0" providerId="AD" clId="Web-{931F66E6-951C-342F-43E2-987CBC0CE0E3}" dt="2021-07-30T12:56:35.897" v="1025"/>
          <ac:spMkLst>
            <pc:docMk/>
            <pc:sldMk cId="2964576228" sldId="315"/>
            <ac:spMk id="3" creationId="{47BCAB9E-A272-4F8F-85EC-7F07E8B9FF26}"/>
          </ac:spMkLst>
        </pc:spChg>
        <pc:spChg chg="add">
          <ac:chgData name="eyaabid" userId="S::eyaabid@insat.u-carthage.tn::bd086841-9cb6-440d-8594-3c99dc65b8f0" providerId="AD" clId="Web-{931F66E6-951C-342F-43E2-987CBC0CE0E3}" dt="2021-07-30T12:57:42.461" v="1039"/>
          <ac:spMkLst>
            <pc:docMk/>
            <pc:sldMk cId="2964576228" sldId="315"/>
            <ac:spMk id="9" creationId="{0BABF38A-8A0D-492E-BD20-6CF4D46B50BD}"/>
          </ac:spMkLst>
        </pc:spChg>
        <pc:spChg chg="add">
          <ac:chgData name="eyaabid" userId="S::eyaabid@insat.u-carthage.tn::bd086841-9cb6-440d-8594-3c99dc65b8f0" providerId="AD" clId="Web-{931F66E6-951C-342F-43E2-987CBC0CE0E3}" dt="2021-07-30T12:57:42.461" v="1039"/>
          <ac:spMkLst>
            <pc:docMk/>
            <pc:sldMk cId="2964576228" sldId="315"/>
            <ac:spMk id="13" creationId="{F1174801-1395-44C5-9B00-CCAC45C056E7}"/>
          </ac:spMkLst>
        </pc:spChg>
        <pc:spChg chg="add">
          <ac:chgData name="eyaabid" userId="S::eyaabid@insat.u-carthage.tn::bd086841-9cb6-440d-8594-3c99dc65b8f0" providerId="AD" clId="Web-{931F66E6-951C-342F-43E2-987CBC0CE0E3}" dt="2021-07-30T12:57:42.461" v="1039"/>
          <ac:spMkLst>
            <pc:docMk/>
            <pc:sldMk cId="2964576228" sldId="315"/>
            <ac:spMk id="15" creationId="{8BADB362-9771-4A3C-B9E5-6777F34C5041}"/>
          </ac:spMkLst>
        </pc:spChg>
        <pc:spChg chg="add">
          <ac:chgData name="eyaabid" userId="S::eyaabid@insat.u-carthage.tn::bd086841-9cb6-440d-8594-3c99dc65b8f0" providerId="AD" clId="Web-{931F66E6-951C-342F-43E2-987CBC0CE0E3}" dt="2021-07-30T12:57:42.461" v="1039"/>
          <ac:spMkLst>
            <pc:docMk/>
            <pc:sldMk cId="2964576228" sldId="315"/>
            <ac:spMk id="17" creationId="{EE0EF321-8351-49AB-BA30-A90615C80EEA}"/>
          </ac:spMkLst>
        </pc:spChg>
        <pc:spChg chg="add">
          <ac:chgData name="eyaabid" userId="S::eyaabid@insat.u-carthage.tn::bd086841-9cb6-440d-8594-3c99dc65b8f0" providerId="AD" clId="Web-{931F66E6-951C-342F-43E2-987CBC0CE0E3}" dt="2021-07-30T12:57:42.461" v="1039"/>
          <ac:spMkLst>
            <pc:docMk/>
            <pc:sldMk cId="2964576228" sldId="315"/>
            <ac:spMk id="19" creationId="{7F729D3C-986A-4A27-A9FF-0A07A0959FEA}"/>
          </ac:spMkLst>
        </pc:spChg>
        <pc:picChg chg="add mod ord">
          <ac:chgData name="eyaabid" userId="S::eyaabid@insat.u-carthage.tn::bd086841-9cb6-440d-8594-3c99dc65b8f0" providerId="AD" clId="Web-{931F66E6-951C-342F-43E2-987CBC0CE0E3}" dt="2021-07-30T12:57:42.461" v="1039"/>
          <ac:picMkLst>
            <pc:docMk/>
            <pc:sldMk cId="2964576228" sldId="315"/>
            <ac:picMk id="4" creationId="{A095AF60-4AA6-4FCF-8BB6-2544D4B42E3A}"/>
          </ac:picMkLst>
        </pc:picChg>
        <pc:picChg chg="add">
          <ac:chgData name="eyaabid" userId="S::eyaabid@insat.u-carthage.tn::bd086841-9cb6-440d-8594-3c99dc65b8f0" providerId="AD" clId="Web-{931F66E6-951C-342F-43E2-987CBC0CE0E3}" dt="2021-07-30T12:57:42.461" v="1039"/>
          <ac:picMkLst>
            <pc:docMk/>
            <pc:sldMk cId="2964576228" sldId="315"/>
            <ac:picMk id="11" creationId="{1CB7E8AE-A3AC-4BB7-A5C6-F00EC697B265}"/>
          </ac:picMkLst>
        </pc:picChg>
      </pc:sldChg>
      <pc:sldChg chg="addSp modSp new mod setBg">
        <pc:chgData name="eyaabid" userId="S::eyaabid@insat.u-carthage.tn::bd086841-9cb6-440d-8594-3c99dc65b8f0" providerId="AD" clId="Web-{931F66E6-951C-342F-43E2-987CBC0CE0E3}" dt="2021-07-30T13:15:06.845" v="1055" actId="20577"/>
        <pc:sldMkLst>
          <pc:docMk/>
          <pc:sldMk cId="1513137726" sldId="316"/>
        </pc:sldMkLst>
        <pc:spChg chg="mod">
          <ac:chgData name="eyaabid" userId="S::eyaabid@insat.u-carthage.tn::bd086841-9cb6-440d-8594-3c99dc65b8f0" providerId="AD" clId="Web-{931F66E6-951C-342F-43E2-987CBC0CE0E3}" dt="2021-07-30T13:14:58.954" v="1054"/>
          <ac:spMkLst>
            <pc:docMk/>
            <pc:sldMk cId="1513137726" sldId="316"/>
            <ac:spMk id="2" creationId="{888096CF-6C0A-4A82-B33C-A18D46764125}"/>
          </ac:spMkLst>
        </pc:spChg>
        <pc:spChg chg="mod">
          <ac:chgData name="eyaabid" userId="S::eyaabid@insat.u-carthage.tn::bd086841-9cb6-440d-8594-3c99dc65b8f0" providerId="AD" clId="Web-{931F66E6-951C-342F-43E2-987CBC0CE0E3}" dt="2021-07-30T13:15:06.845" v="1055" actId="20577"/>
          <ac:spMkLst>
            <pc:docMk/>
            <pc:sldMk cId="1513137726" sldId="316"/>
            <ac:spMk id="3" creationId="{B8FEE004-FE58-414B-AE52-E1A6054B5FE2}"/>
          </ac:spMkLst>
        </pc:spChg>
        <pc:spChg chg="add">
          <ac:chgData name="eyaabid" userId="S::eyaabid@insat.u-carthage.tn::bd086841-9cb6-440d-8594-3c99dc65b8f0" providerId="AD" clId="Web-{931F66E6-951C-342F-43E2-987CBC0CE0E3}" dt="2021-07-30T13:14:58.954" v="1054"/>
          <ac:spMkLst>
            <pc:docMk/>
            <pc:sldMk cId="1513137726" sldId="316"/>
            <ac:spMk id="8" creationId="{8651CFA9-6065-4243-AC48-858E359780B1}"/>
          </ac:spMkLst>
        </pc:spChg>
        <pc:spChg chg="add">
          <ac:chgData name="eyaabid" userId="S::eyaabid@insat.u-carthage.tn::bd086841-9cb6-440d-8594-3c99dc65b8f0" providerId="AD" clId="Web-{931F66E6-951C-342F-43E2-987CBC0CE0E3}" dt="2021-07-30T13:14:58.954" v="1054"/>
          <ac:spMkLst>
            <pc:docMk/>
            <pc:sldMk cId="1513137726" sldId="316"/>
            <ac:spMk id="10" creationId="{37962AE0-6A1C-4B76-9D52-10E5E6D7D3BB}"/>
          </ac:spMkLst>
        </pc:spChg>
        <pc:picChg chg="add">
          <ac:chgData name="eyaabid" userId="S::eyaabid@insat.u-carthage.tn::bd086841-9cb6-440d-8594-3c99dc65b8f0" providerId="AD" clId="Web-{931F66E6-951C-342F-43E2-987CBC0CE0E3}" dt="2021-07-30T13:14:58.954" v="1054"/>
          <ac:picMkLst>
            <pc:docMk/>
            <pc:sldMk cId="1513137726" sldId="316"/>
            <ac:picMk id="12" creationId="{A72D06A1-BA08-4820-BBC8-B24DDB32A376}"/>
          </ac:picMkLst>
        </pc:picChg>
        <pc:picChg chg="add">
          <ac:chgData name="eyaabid" userId="S::eyaabid@insat.u-carthage.tn::bd086841-9cb6-440d-8594-3c99dc65b8f0" providerId="AD" clId="Web-{931F66E6-951C-342F-43E2-987CBC0CE0E3}" dt="2021-07-30T13:14:58.954" v="1054"/>
          <ac:picMkLst>
            <pc:docMk/>
            <pc:sldMk cId="1513137726" sldId="316"/>
            <ac:picMk id="14" creationId="{1295E665-0408-4072-94B3-49BA5ACBCBD3}"/>
          </ac:picMkLst>
        </pc:picChg>
      </pc:sldChg>
      <pc:sldChg chg="addSp delSp modSp new">
        <pc:chgData name="eyaabid" userId="S::eyaabid@insat.u-carthage.tn::bd086841-9cb6-440d-8594-3c99dc65b8f0" providerId="AD" clId="Web-{931F66E6-951C-342F-43E2-987CBC0CE0E3}" dt="2021-07-30T13:18:04.145" v="1082" actId="1076"/>
        <pc:sldMkLst>
          <pc:docMk/>
          <pc:sldMk cId="250811310" sldId="317"/>
        </pc:sldMkLst>
        <pc:spChg chg="add del mod">
          <ac:chgData name="eyaabid" userId="S::eyaabid@insat.u-carthage.tn::bd086841-9cb6-440d-8594-3c99dc65b8f0" providerId="AD" clId="Web-{931F66E6-951C-342F-43E2-987CBC0CE0E3}" dt="2021-07-30T13:17:57.536" v="1080" actId="20577"/>
          <ac:spMkLst>
            <pc:docMk/>
            <pc:sldMk cId="250811310" sldId="317"/>
            <ac:spMk id="2" creationId="{C30DD961-0679-4B87-B81F-A63E146AB640}"/>
          </ac:spMkLst>
        </pc:spChg>
        <pc:spChg chg="del">
          <ac:chgData name="eyaabid" userId="S::eyaabid@insat.u-carthage.tn::bd086841-9cb6-440d-8594-3c99dc65b8f0" providerId="AD" clId="Web-{931F66E6-951C-342F-43E2-987CBC0CE0E3}" dt="2021-07-30T13:16:31.643" v="1057"/>
          <ac:spMkLst>
            <pc:docMk/>
            <pc:sldMk cId="250811310" sldId="317"/>
            <ac:spMk id="3" creationId="{0A06A3AF-6724-4E6D-8A4F-844A9E29C3BC}"/>
          </ac:spMkLst>
        </pc:spChg>
        <pc:picChg chg="add mod ord">
          <ac:chgData name="eyaabid" userId="S::eyaabid@insat.u-carthage.tn::bd086841-9cb6-440d-8594-3c99dc65b8f0" providerId="AD" clId="Web-{931F66E6-951C-342F-43E2-987CBC0CE0E3}" dt="2021-07-30T13:18:04.145" v="1082" actId="1076"/>
          <ac:picMkLst>
            <pc:docMk/>
            <pc:sldMk cId="250811310" sldId="317"/>
            <ac:picMk id="4" creationId="{FB4DDDB1-860C-4EF6-AB4C-03E3EA3BF6BE}"/>
          </ac:picMkLst>
        </pc:picChg>
      </pc:sldChg>
      <pc:sldChg chg="addSp delSp modSp new mod setBg">
        <pc:chgData name="eyaabid" userId="S::eyaabid@insat.u-carthage.tn::bd086841-9cb6-440d-8594-3c99dc65b8f0" providerId="AD" clId="Web-{931F66E6-951C-342F-43E2-987CBC0CE0E3}" dt="2021-07-30T13:21:54.592" v="1094" actId="1076"/>
        <pc:sldMkLst>
          <pc:docMk/>
          <pc:sldMk cId="3022305294" sldId="318"/>
        </pc:sldMkLst>
        <pc:spChg chg="mod">
          <ac:chgData name="eyaabid" userId="S::eyaabid@insat.u-carthage.tn::bd086841-9cb6-440d-8594-3c99dc65b8f0" providerId="AD" clId="Web-{931F66E6-951C-342F-43E2-987CBC0CE0E3}" dt="2021-07-30T13:21:54.592" v="1094" actId="1076"/>
          <ac:spMkLst>
            <pc:docMk/>
            <pc:sldMk cId="3022305294" sldId="318"/>
            <ac:spMk id="2" creationId="{AF8DA913-A79C-4C30-AEBE-9713914D81CA}"/>
          </ac:spMkLst>
        </pc:spChg>
        <pc:spChg chg="del">
          <ac:chgData name="eyaabid" userId="S::eyaabid@insat.u-carthage.tn::bd086841-9cb6-440d-8594-3c99dc65b8f0" providerId="AD" clId="Web-{931F66E6-951C-342F-43E2-987CBC0CE0E3}" dt="2021-07-30T13:21:21.217" v="1088"/>
          <ac:spMkLst>
            <pc:docMk/>
            <pc:sldMk cId="3022305294" sldId="318"/>
            <ac:spMk id="3" creationId="{591D7AAA-4C54-4660-AF5B-4F02880D26DB}"/>
          </ac:spMkLst>
        </pc:spChg>
        <pc:spChg chg="add">
          <ac:chgData name="eyaabid" userId="S::eyaabid@insat.u-carthage.tn::bd086841-9cb6-440d-8594-3c99dc65b8f0" providerId="AD" clId="Web-{931F66E6-951C-342F-43E2-987CBC0CE0E3}" dt="2021-07-30T13:21:35.420" v="1092"/>
          <ac:spMkLst>
            <pc:docMk/>
            <pc:sldMk cId="3022305294" sldId="318"/>
            <ac:spMk id="9" creationId="{0BABF38A-8A0D-492E-BD20-6CF4D46B50BD}"/>
          </ac:spMkLst>
        </pc:spChg>
        <pc:spChg chg="add">
          <ac:chgData name="eyaabid" userId="S::eyaabid@insat.u-carthage.tn::bd086841-9cb6-440d-8594-3c99dc65b8f0" providerId="AD" clId="Web-{931F66E6-951C-342F-43E2-987CBC0CE0E3}" dt="2021-07-30T13:21:35.420" v="1092"/>
          <ac:spMkLst>
            <pc:docMk/>
            <pc:sldMk cId="3022305294" sldId="318"/>
            <ac:spMk id="13" creationId="{297F7562-DBE2-4729-835D-1486BBB4373A}"/>
          </ac:spMkLst>
        </pc:spChg>
        <pc:spChg chg="add">
          <ac:chgData name="eyaabid" userId="S::eyaabid@insat.u-carthage.tn::bd086841-9cb6-440d-8594-3c99dc65b8f0" providerId="AD" clId="Web-{931F66E6-951C-342F-43E2-987CBC0CE0E3}" dt="2021-07-30T13:21:35.420" v="1092"/>
          <ac:spMkLst>
            <pc:docMk/>
            <pc:sldMk cId="3022305294" sldId="318"/>
            <ac:spMk id="15" creationId="{DCE0245F-7D4D-413E-940B-1D9D9A171161}"/>
          </ac:spMkLst>
        </pc:spChg>
        <pc:spChg chg="add">
          <ac:chgData name="eyaabid" userId="S::eyaabid@insat.u-carthage.tn::bd086841-9cb6-440d-8594-3c99dc65b8f0" providerId="AD" clId="Web-{931F66E6-951C-342F-43E2-987CBC0CE0E3}" dt="2021-07-30T13:21:35.420" v="1092"/>
          <ac:spMkLst>
            <pc:docMk/>
            <pc:sldMk cId="3022305294" sldId="318"/>
            <ac:spMk id="17" creationId="{19B97BE4-8A98-49F3-8669-EAAF6D4331D8}"/>
          </ac:spMkLst>
        </pc:spChg>
        <pc:spChg chg="add">
          <ac:chgData name="eyaabid" userId="S::eyaabid@insat.u-carthage.tn::bd086841-9cb6-440d-8594-3c99dc65b8f0" providerId="AD" clId="Web-{931F66E6-951C-342F-43E2-987CBC0CE0E3}" dt="2021-07-30T13:21:35.420" v="1092"/>
          <ac:spMkLst>
            <pc:docMk/>
            <pc:sldMk cId="3022305294" sldId="318"/>
            <ac:spMk id="19" creationId="{AA090277-9074-44AA-8A49-453BF2C45733}"/>
          </ac:spMkLst>
        </pc:spChg>
        <pc:picChg chg="add mod ord">
          <ac:chgData name="eyaabid" userId="S::eyaabid@insat.u-carthage.tn::bd086841-9cb6-440d-8594-3c99dc65b8f0" providerId="AD" clId="Web-{931F66E6-951C-342F-43E2-987CBC0CE0E3}" dt="2021-07-30T13:21:35.420" v="1092"/>
          <ac:picMkLst>
            <pc:docMk/>
            <pc:sldMk cId="3022305294" sldId="318"/>
            <ac:picMk id="4" creationId="{7F801E18-A1C8-47C0-8EB0-5309C07A9E33}"/>
          </ac:picMkLst>
        </pc:picChg>
        <pc:picChg chg="add">
          <ac:chgData name="eyaabid" userId="S::eyaabid@insat.u-carthage.tn::bd086841-9cb6-440d-8594-3c99dc65b8f0" providerId="AD" clId="Web-{931F66E6-951C-342F-43E2-987CBC0CE0E3}" dt="2021-07-30T13:21:35.420" v="1092"/>
          <ac:picMkLst>
            <pc:docMk/>
            <pc:sldMk cId="3022305294" sldId="318"/>
            <ac:picMk id="11" creationId="{1CB7E8AE-A3AC-4BB7-A5C6-F00EC697B265}"/>
          </ac:picMkLst>
        </pc:picChg>
      </pc:sldChg>
      <pc:sldChg chg="addSp delSp modSp new mod setBg">
        <pc:chgData name="eyaabid" userId="S::eyaabid@insat.u-carthage.tn::bd086841-9cb6-440d-8594-3c99dc65b8f0" providerId="AD" clId="Web-{931F66E6-951C-342F-43E2-987CBC0CE0E3}" dt="2021-07-30T13:25:07.019" v="1123"/>
        <pc:sldMkLst>
          <pc:docMk/>
          <pc:sldMk cId="27281844" sldId="319"/>
        </pc:sldMkLst>
        <pc:spChg chg="mod">
          <ac:chgData name="eyaabid" userId="S::eyaabid@insat.u-carthage.tn::bd086841-9cb6-440d-8594-3c99dc65b8f0" providerId="AD" clId="Web-{931F66E6-951C-342F-43E2-987CBC0CE0E3}" dt="2021-07-30T13:25:07.019" v="1123"/>
          <ac:spMkLst>
            <pc:docMk/>
            <pc:sldMk cId="27281844" sldId="319"/>
            <ac:spMk id="2" creationId="{6E74097F-3F14-491D-8F08-5C0179E1D67F}"/>
          </ac:spMkLst>
        </pc:spChg>
        <pc:spChg chg="del mod">
          <ac:chgData name="eyaabid" userId="S::eyaabid@insat.u-carthage.tn::bd086841-9cb6-440d-8594-3c99dc65b8f0" providerId="AD" clId="Web-{931F66E6-951C-342F-43E2-987CBC0CE0E3}" dt="2021-07-30T13:25:07.019" v="1123"/>
          <ac:spMkLst>
            <pc:docMk/>
            <pc:sldMk cId="27281844" sldId="319"/>
            <ac:spMk id="3" creationId="{7C12F7F5-A052-43A2-AEB7-3AB385205619}"/>
          </ac:spMkLst>
        </pc:spChg>
        <pc:spChg chg="add">
          <ac:chgData name="eyaabid" userId="S::eyaabid@insat.u-carthage.tn::bd086841-9cb6-440d-8594-3c99dc65b8f0" providerId="AD" clId="Web-{931F66E6-951C-342F-43E2-987CBC0CE0E3}" dt="2021-07-30T13:25:07.019" v="1123"/>
          <ac:spMkLst>
            <pc:docMk/>
            <pc:sldMk cId="27281844" sldId="319"/>
            <ac:spMk id="9" creationId="{8651CFA9-6065-4243-AC48-858E359780B1}"/>
          </ac:spMkLst>
        </pc:spChg>
        <pc:spChg chg="add">
          <ac:chgData name="eyaabid" userId="S::eyaabid@insat.u-carthage.tn::bd086841-9cb6-440d-8594-3c99dc65b8f0" providerId="AD" clId="Web-{931F66E6-951C-342F-43E2-987CBC0CE0E3}" dt="2021-07-30T13:25:07.019" v="1123"/>
          <ac:spMkLst>
            <pc:docMk/>
            <pc:sldMk cId="27281844" sldId="319"/>
            <ac:spMk id="11" creationId="{37962AE0-6A1C-4B76-9D52-10E5E6D7D3BB}"/>
          </ac:spMkLst>
        </pc:spChg>
        <pc:spChg chg="add">
          <ac:chgData name="eyaabid" userId="S::eyaabid@insat.u-carthage.tn::bd086841-9cb6-440d-8594-3c99dc65b8f0" providerId="AD" clId="Web-{931F66E6-951C-342F-43E2-987CBC0CE0E3}" dt="2021-07-30T13:25:07.019" v="1123"/>
          <ac:spMkLst>
            <pc:docMk/>
            <pc:sldMk cId="27281844" sldId="319"/>
            <ac:spMk id="13" creationId="{027CAEDE-D92D-4745-8749-71019415A797}"/>
          </ac:spMkLst>
        </pc:spChg>
        <pc:spChg chg="add">
          <ac:chgData name="eyaabid" userId="S::eyaabid@insat.u-carthage.tn::bd086841-9cb6-440d-8594-3c99dc65b8f0" providerId="AD" clId="Web-{931F66E6-951C-342F-43E2-987CBC0CE0E3}" dt="2021-07-30T13:25:07.019" v="1123"/>
          <ac:spMkLst>
            <pc:docMk/>
            <pc:sldMk cId="27281844" sldId="319"/>
            <ac:spMk id="15" creationId="{00C96CB6-3880-40E6-A4BF-F64E7D1E4295}"/>
          </ac:spMkLst>
        </pc:spChg>
        <pc:graphicFrameChg chg="add">
          <ac:chgData name="eyaabid" userId="S::eyaabid@insat.u-carthage.tn::bd086841-9cb6-440d-8594-3c99dc65b8f0" providerId="AD" clId="Web-{931F66E6-951C-342F-43E2-987CBC0CE0E3}" dt="2021-07-30T13:25:07.019" v="1123"/>
          <ac:graphicFrameMkLst>
            <pc:docMk/>
            <pc:sldMk cId="27281844" sldId="319"/>
            <ac:graphicFrameMk id="5" creationId="{228542B5-5C88-46CA-A286-82B9FC591C68}"/>
          </ac:graphicFrameMkLst>
        </pc:graphicFrameChg>
      </pc:sldChg>
      <pc:sldChg chg="addSp delSp modSp new mod setBg">
        <pc:chgData name="eyaabid" userId="S::eyaabid@insat.u-carthage.tn::bd086841-9cb6-440d-8594-3c99dc65b8f0" providerId="AD" clId="Web-{931F66E6-951C-342F-43E2-987CBC0CE0E3}" dt="2021-07-30T13:26:30.286" v="1133" actId="14100"/>
        <pc:sldMkLst>
          <pc:docMk/>
          <pc:sldMk cId="824285928" sldId="320"/>
        </pc:sldMkLst>
        <pc:spChg chg="mod">
          <ac:chgData name="eyaabid" userId="S::eyaabid@insat.u-carthage.tn::bd086841-9cb6-440d-8594-3c99dc65b8f0" providerId="AD" clId="Web-{931F66E6-951C-342F-43E2-987CBC0CE0E3}" dt="2021-07-30T13:26:30.286" v="1133" actId="14100"/>
          <ac:spMkLst>
            <pc:docMk/>
            <pc:sldMk cId="824285928" sldId="320"/>
            <ac:spMk id="2" creationId="{C8DCDCD5-24BD-4A9C-81E0-A5BA35103CF8}"/>
          </ac:spMkLst>
        </pc:spChg>
        <pc:spChg chg="del mod">
          <ac:chgData name="eyaabid" userId="S::eyaabid@insat.u-carthage.tn::bd086841-9cb6-440d-8594-3c99dc65b8f0" providerId="AD" clId="Web-{931F66E6-951C-342F-43E2-987CBC0CE0E3}" dt="2021-07-30T13:26:16.473" v="1130"/>
          <ac:spMkLst>
            <pc:docMk/>
            <pc:sldMk cId="824285928" sldId="320"/>
            <ac:spMk id="3" creationId="{840744CC-FD08-47AA-B8C7-0EA11C858A01}"/>
          </ac:spMkLst>
        </pc:spChg>
        <pc:spChg chg="add">
          <ac:chgData name="eyaabid" userId="S::eyaabid@insat.u-carthage.tn::bd086841-9cb6-440d-8594-3c99dc65b8f0" providerId="AD" clId="Web-{931F66E6-951C-342F-43E2-987CBC0CE0E3}" dt="2021-07-30T13:26:16.473" v="1130"/>
          <ac:spMkLst>
            <pc:docMk/>
            <pc:sldMk cId="824285928" sldId="320"/>
            <ac:spMk id="9" creationId="{8651CFA9-6065-4243-AC48-858E359780B1}"/>
          </ac:spMkLst>
        </pc:spChg>
        <pc:spChg chg="add">
          <ac:chgData name="eyaabid" userId="S::eyaabid@insat.u-carthage.tn::bd086841-9cb6-440d-8594-3c99dc65b8f0" providerId="AD" clId="Web-{931F66E6-951C-342F-43E2-987CBC0CE0E3}" dt="2021-07-30T13:26:16.473" v="1130"/>
          <ac:spMkLst>
            <pc:docMk/>
            <pc:sldMk cId="824285928" sldId="320"/>
            <ac:spMk id="11" creationId="{37962AE0-6A1C-4B76-9D52-10E5E6D7D3BB}"/>
          </ac:spMkLst>
        </pc:spChg>
        <pc:spChg chg="add">
          <ac:chgData name="eyaabid" userId="S::eyaabid@insat.u-carthage.tn::bd086841-9cb6-440d-8594-3c99dc65b8f0" providerId="AD" clId="Web-{931F66E6-951C-342F-43E2-987CBC0CE0E3}" dt="2021-07-30T13:26:16.473" v="1130"/>
          <ac:spMkLst>
            <pc:docMk/>
            <pc:sldMk cId="824285928" sldId="320"/>
            <ac:spMk id="13" creationId="{027CAEDE-D92D-4745-8749-71019415A797}"/>
          </ac:spMkLst>
        </pc:spChg>
        <pc:spChg chg="add">
          <ac:chgData name="eyaabid" userId="S::eyaabid@insat.u-carthage.tn::bd086841-9cb6-440d-8594-3c99dc65b8f0" providerId="AD" clId="Web-{931F66E6-951C-342F-43E2-987CBC0CE0E3}" dt="2021-07-30T13:26:16.473" v="1130"/>
          <ac:spMkLst>
            <pc:docMk/>
            <pc:sldMk cId="824285928" sldId="320"/>
            <ac:spMk id="15" creationId="{00C96CB6-3880-40E6-A4BF-F64E7D1E4295}"/>
          </ac:spMkLst>
        </pc:spChg>
        <pc:graphicFrameChg chg="add">
          <ac:chgData name="eyaabid" userId="S::eyaabid@insat.u-carthage.tn::bd086841-9cb6-440d-8594-3c99dc65b8f0" providerId="AD" clId="Web-{931F66E6-951C-342F-43E2-987CBC0CE0E3}" dt="2021-07-30T13:26:16.473" v="1130"/>
          <ac:graphicFrameMkLst>
            <pc:docMk/>
            <pc:sldMk cId="824285928" sldId="320"/>
            <ac:graphicFrameMk id="5" creationId="{8B7336F2-1FFD-4BFE-9A7E-E7EFDBC34A99}"/>
          </ac:graphicFrameMkLst>
        </pc:graphicFrameChg>
      </pc:sldChg>
      <pc:sldChg chg="addSp delSp modSp new">
        <pc:chgData name="eyaabid" userId="S::eyaabid@insat.u-carthage.tn::bd086841-9cb6-440d-8594-3c99dc65b8f0" providerId="AD" clId="Web-{931F66E6-951C-342F-43E2-987CBC0CE0E3}" dt="2021-07-30T13:30:33.354" v="1162" actId="20577"/>
        <pc:sldMkLst>
          <pc:docMk/>
          <pc:sldMk cId="1850114449" sldId="321"/>
        </pc:sldMkLst>
        <pc:spChg chg="mod">
          <ac:chgData name="eyaabid" userId="S::eyaabid@insat.u-carthage.tn::bd086841-9cb6-440d-8594-3c99dc65b8f0" providerId="AD" clId="Web-{931F66E6-951C-342F-43E2-987CBC0CE0E3}" dt="2021-07-30T13:30:33.354" v="1162" actId="20577"/>
          <ac:spMkLst>
            <pc:docMk/>
            <pc:sldMk cId="1850114449" sldId="321"/>
            <ac:spMk id="2" creationId="{062C7AE5-2B79-4F4A-A943-6D42209E6018}"/>
          </ac:spMkLst>
        </pc:spChg>
        <pc:spChg chg="del">
          <ac:chgData name="eyaabid" userId="S::eyaabid@insat.u-carthage.tn::bd086841-9cb6-440d-8594-3c99dc65b8f0" providerId="AD" clId="Web-{931F66E6-951C-342F-43E2-987CBC0CE0E3}" dt="2021-07-30T13:26:59.740" v="1135"/>
          <ac:spMkLst>
            <pc:docMk/>
            <pc:sldMk cId="1850114449" sldId="321"/>
            <ac:spMk id="3" creationId="{3556794A-BC0C-4A19-8D31-BE3044C1E2BC}"/>
          </ac:spMkLst>
        </pc:spChg>
        <pc:picChg chg="add mod ord">
          <ac:chgData name="eyaabid" userId="S::eyaabid@insat.u-carthage.tn::bd086841-9cb6-440d-8594-3c99dc65b8f0" providerId="AD" clId="Web-{931F66E6-951C-342F-43E2-987CBC0CE0E3}" dt="2021-07-30T13:27:03.943" v="1137" actId="1076"/>
          <ac:picMkLst>
            <pc:docMk/>
            <pc:sldMk cId="1850114449" sldId="321"/>
            <ac:picMk id="4" creationId="{EE53BB7A-436E-40C4-B7EF-8BD2FD06AD94}"/>
          </ac:picMkLst>
        </pc:picChg>
      </pc:sldChg>
      <pc:sldChg chg="addSp delSp modSp new mod setBg">
        <pc:chgData name="eyaabid" userId="S::eyaabid@insat.u-carthage.tn::bd086841-9cb6-440d-8594-3c99dc65b8f0" providerId="AD" clId="Web-{931F66E6-951C-342F-43E2-987CBC0CE0E3}" dt="2021-07-30T16:40:03.342" v="1181" actId="1076"/>
        <pc:sldMkLst>
          <pc:docMk/>
          <pc:sldMk cId="1722715286" sldId="322"/>
        </pc:sldMkLst>
        <pc:spChg chg="mod">
          <ac:chgData name="eyaabid" userId="S::eyaabid@insat.u-carthage.tn::bd086841-9cb6-440d-8594-3c99dc65b8f0" providerId="AD" clId="Web-{931F66E6-951C-342F-43E2-987CBC0CE0E3}" dt="2021-07-30T16:39:56.826" v="1180"/>
          <ac:spMkLst>
            <pc:docMk/>
            <pc:sldMk cId="1722715286" sldId="322"/>
            <ac:spMk id="2" creationId="{8AB4FDF9-7223-41B3-AA6D-384A59F5DA24}"/>
          </ac:spMkLst>
        </pc:spChg>
        <pc:spChg chg="del mod">
          <ac:chgData name="eyaabid" userId="S::eyaabid@insat.u-carthage.tn::bd086841-9cb6-440d-8594-3c99dc65b8f0" providerId="AD" clId="Web-{931F66E6-951C-342F-43E2-987CBC0CE0E3}" dt="2021-07-30T16:39:56.826" v="1180"/>
          <ac:spMkLst>
            <pc:docMk/>
            <pc:sldMk cId="1722715286" sldId="322"/>
            <ac:spMk id="3" creationId="{16979766-2480-4EED-B58C-D16ABCF94CFF}"/>
          </ac:spMkLst>
        </pc:spChg>
        <pc:spChg chg="add del">
          <ac:chgData name="eyaabid" userId="S::eyaabid@insat.u-carthage.tn::bd086841-9cb6-440d-8594-3c99dc65b8f0" providerId="AD" clId="Web-{931F66E6-951C-342F-43E2-987CBC0CE0E3}" dt="2021-07-30T16:39:43.107" v="1178"/>
          <ac:spMkLst>
            <pc:docMk/>
            <pc:sldMk cId="1722715286" sldId="322"/>
            <ac:spMk id="4" creationId="{5BFF2C7F-C736-453F-96ED-8714B2D52B47}"/>
          </ac:spMkLst>
        </pc:spChg>
        <pc:spChg chg="add del">
          <ac:chgData name="eyaabid" userId="S::eyaabid@insat.u-carthage.tn::bd086841-9cb6-440d-8594-3c99dc65b8f0" providerId="AD" clId="Web-{931F66E6-951C-342F-43E2-987CBC0CE0E3}" dt="2021-07-30T16:39:56.826" v="1180"/>
          <ac:spMkLst>
            <pc:docMk/>
            <pc:sldMk cId="1722715286" sldId="322"/>
            <ac:spMk id="8" creationId="{8651CFA9-6065-4243-AC48-858E359780B1}"/>
          </ac:spMkLst>
        </pc:spChg>
        <pc:spChg chg="add del">
          <ac:chgData name="eyaabid" userId="S::eyaabid@insat.u-carthage.tn::bd086841-9cb6-440d-8594-3c99dc65b8f0" providerId="AD" clId="Web-{931F66E6-951C-342F-43E2-987CBC0CE0E3}" dt="2021-07-30T16:39:56.826" v="1180"/>
          <ac:spMkLst>
            <pc:docMk/>
            <pc:sldMk cId="1722715286" sldId="322"/>
            <ac:spMk id="10" creationId="{37962AE0-6A1C-4B76-9D52-10E5E6D7D3BB}"/>
          </ac:spMkLst>
        </pc:spChg>
        <pc:spChg chg="add">
          <ac:chgData name="eyaabid" userId="S::eyaabid@insat.u-carthage.tn::bd086841-9cb6-440d-8594-3c99dc65b8f0" providerId="AD" clId="Web-{931F66E6-951C-342F-43E2-987CBC0CE0E3}" dt="2021-07-30T16:39:56.826" v="1180"/>
          <ac:spMkLst>
            <pc:docMk/>
            <pc:sldMk cId="1722715286" sldId="322"/>
            <ac:spMk id="20" creationId="{8651CFA9-6065-4243-AC48-858E359780B1}"/>
          </ac:spMkLst>
        </pc:spChg>
        <pc:spChg chg="add">
          <ac:chgData name="eyaabid" userId="S::eyaabid@insat.u-carthage.tn::bd086841-9cb6-440d-8594-3c99dc65b8f0" providerId="AD" clId="Web-{931F66E6-951C-342F-43E2-987CBC0CE0E3}" dt="2021-07-30T16:39:56.826" v="1180"/>
          <ac:spMkLst>
            <pc:docMk/>
            <pc:sldMk cId="1722715286" sldId="322"/>
            <ac:spMk id="22" creationId="{37962AE0-6A1C-4B76-9D52-10E5E6D7D3BB}"/>
          </ac:spMkLst>
        </pc:spChg>
        <pc:graphicFrameChg chg="add mod">
          <ac:chgData name="eyaabid" userId="S::eyaabid@insat.u-carthage.tn::bd086841-9cb6-440d-8594-3c99dc65b8f0" providerId="AD" clId="Web-{931F66E6-951C-342F-43E2-987CBC0CE0E3}" dt="2021-07-30T16:40:03.342" v="1181" actId="1076"/>
          <ac:graphicFrameMkLst>
            <pc:docMk/>
            <pc:sldMk cId="1722715286" sldId="322"/>
            <ac:graphicFrameMk id="16" creationId="{0AE71B8B-40A5-4FF7-8CC7-38AC8FE7B0A7}"/>
          </ac:graphicFrameMkLst>
        </pc:graphicFrameChg>
        <pc:picChg chg="add del">
          <ac:chgData name="eyaabid" userId="S::eyaabid@insat.u-carthage.tn::bd086841-9cb6-440d-8594-3c99dc65b8f0" providerId="AD" clId="Web-{931F66E6-951C-342F-43E2-987CBC0CE0E3}" dt="2021-07-30T16:39:56.826" v="1180"/>
          <ac:picMkLst>
            <pc:docMk/>
            <pc:sldMk cId="1722715286" sldId="322"/>
            <ac:picMk id="12" creationId="{A72D06A1-BA08-4820-BBC8-B24DDB32A376}"/>
          </ac:picMkLst>
        </pc:picChg>
        <pc:picChg chg="add del">
          <ac:chgData name="eyaabid" userId="S::eyaabid@insat.u-carthage.tn::bd086841-9cb6-440d-8594-3c99dc65b8f0" providerId="AD" clId="Web-{931F66E6-951C-342F-43E2-987CBC0CE0E3}" dt="2021-07-30T16:39:56.826" v="1180"/>
          <ac:picMkLst>
            <pc:docMk/>
            <pc:sldMk cId="1722715286" sldId="322"/>
            <ac:picMk id="14" creationId="{1295E665-0408-4072-94B3-49BA5ACBCBD3}"/>
          </ac:picMkLst>
        </pc:picChg>
        <pc:picChg chg="add">
          <ac:chgData name="eyaabid" userId="S::eyaabid@insat.u-carthage.tn::bd086841-9cb6-440d-8594-3c99dc65b8f0" providerId="AD" clId="Web-{931F66E6-951C-342F-43E2-987CBC0CE0E3}" dt="2021-07-30T16:39:56.826" v="1180"/>
          <ac:picMkLst>
            <pc:docMk/>
            <pc:sldMk cId="1722715286" sldId="322"/>
            <ac:picMk id="24" creationId="{48897B96-3039-4268-8B57-3076C0EDD981}"/>
          </ac:picMkLst>
        </pc:picChg>
        <pc:picChg chg="add">
          <ac:chgData name="eyaabid" userId="S::eyaabid@insat.u-carthage.tn::bd086841-9cb6-440d-8594-3c99dc65b8f0" providerId="AD" clId="Web-{931F66E6-951C-342F-43E2-987CBC0CE0E3}" dt="2021-07-30T16:39:56.826" v="1180"/>
          <ac:picMkLst>
            <pc:docMk/>
            <pc:sldMk cId="1722715286" sldId="322"/>
            <ac:picMk id="26" creationId="{DEEA387F-FE32-404D-B9E2-0DB5D1F50216}"/>
          </ac:picMkLst>
        </pc:picChg>
      </pc:sldChg>
      <pc:sldChg chg="addSp delSp modSp new">
        <pc:chgData name="eyaabid" userId="S::eyaabid@insat.u-carthage.tn::bd086841-9cb6-440d-8594-3c99dc65b8f0" providerId="AD" clId="Web-{931F66E6-951C-342F-43E2-987CBC0CE0E3}" dt="2021-07-30T13:30:21.916" v="1161" actId="20577"/>
        <pc:sldMkLst>
          <pc:docMk/>
          <pc:sldMk cId="3375811943" sldId="323"/>
        </pc:sldMkLst>
        <pc:spChg chg="mod">
          <ac:chgData name="eyaabid" userId="S::eyaabid@insat.u-carthage.tn::bd086841-9cb6-440d-8594-3c99dc65b8f0" providerId="AD" clId="Web-{931F66E6-951C-342F-43E2-987CBC0CE0E3}" dt="2021-07-30T13:30:21.916" v="1161" actId="20577"/>
          <ac:spMkLst>
            <pc:docMk/>
            <pc:sldMk cId="3375811943" sldId="323"/>
            <ac:spMk id="2" creationId="{A9C2E42D-1920-44EA-ACA6-C72D342C410A}"/>
          </ac:spMkLst>
        </pc:spChg>
        <pc:spChg chg="del">
          <ac:chgData name="eyaabid" userId="S::eyaabid@insat.u-carthage.tn::bd086841-9cb6-440d-8594-3c99dc65b8f0" providerId="AD" clId="Web-{931F66E6-951C-342F-43E2-987CBC0CE0E3}" dt="2021-07-30T13:29:23.931" v="1144"/>
          <ac:spMkLst>
            <pc:docMk/>
            <pc:sldMk cId="3375811943" sldId="323"/>
            <ac:spMk id="3" creationId="{23C618C6-94A7-4246-8FD7-6B03D8F723EA}"/>
          </ac:spMkLst>
        </pc:spChg>
        <pc:picChg chg="add mod ord">
          <ac:chgData name="eyaabid" userId="S::eyaabid@insat.u-carthage.tn::bd086841-9cb6-440d-8594-3c99dc65b8f0" providerId="AD" clId="Web-{931F66E6-951C-342F-43E2-987CBC0CE0E3}" dt="2021-07-30T13:29:29.868" v="1146" actId="1076"/>
          <ac:picMkLst>
            <pc:docMk/>
            <pc:sldMk cId="3375811943" sldId="323"/>
            <ac:picMk id="4" creationId="{EB3D072A-A60F-4948-BCC5-140679A324DF}"/>
          </ac:picMkLst>
        </pc:picChg>
      </pc:sldChg>
      <pc:sldChg chg="addSp delSp modSp new">
        <pc:chgData name="eyaabid" userId="S::eyaabid@insat.u-carthage.tn::bd086841-9cb6-440d-8594-3c99dc65b8f0" providerId="AD" clId="Web-{931F66E6-951C-342F-43E2-987CBC0CE0E3}" dt="2021-07-30T16:41:13.516" v="1190" actId="1076"/>
        <pc:sldMkLst>
          <pc:docMk/>
          <pc:sldMk cId="4198694256" sldId="324"/>
        </pc:sldMkLst>
        <pc:spChg chg="del">
          <ac:chgData name="eyaabid" userId="S::eyaabid@insat.u-carthage.tn::bd086841-9cb6-440d-8594-3c99dc65b8f0" providerId="AD" clId="Web-{931F66E6-951C-342F-43E2-987CBC0CE0E3}" dt="2021-07-30T16:40:59.109" v="1186"/>
          <ac:spMkLst>
            <pc:docMk/>
            <pc:sldMk cId="4198694256" sldId="324"/>
            <ac:spMk id="2" creationId="{FD6BCD4E-03AD-4C06-AA28-D79DE982B5B3}"/>
          </ac:spMkLst>
        </pc:spChg>
        <pc:spChg chg="del">
          <ac:chgData name="eyaabid" userId="S::eyaabid@insat.u-carthage.tn::bd086841-9cb6-440d-8594-3c99dc65b8f0" providerId="AD" clId="Web-{931F66E6-951C-342F-43E2-987CBC0CE0E3}" dt="2021-07-30T16:40:46.827" v="1183"/>
          <ac:spMkLst>
            <pc:docMk/>
            <pc:sldMk cId="4198694256" sldId="324"/>
            <ac:spMk id="3" creationId="{3AEB8259-322B-41A7-B7E6-53BF52E78437}"/>
          </ac:spMkLst>
        </pc:spChg>
        <pc:picChg chg="add mod ord">
          <ac:chgData name="eyaabid" userId="S::eyaabid@insat.u-carthage.tn::bd086841-9cb6-440d-8594-3c99dc65b8f0" providerId="AD" clId="Web-{931F66E6-951C-342F-43E2-987CBC0CE0E3}" dt="2021-07-30T16:41:13.516" v="1190" actId="1076"/>
          <ac:picMkLst>
            <pc:docMk/>
            <pc:sldMk cId="4198694256" sldId="324"/>
            <ac:picMk id="4" creationId="{E6409EF1-7269-4DA9-BD54-31691AF2D415}"/>
          </ac:picMkLst>
        </pc:picChg>
      </pc:sldChg>
      <pc:sldChg chg="addSp delSp modSp new mod setBg">
        <pc:chgData name="eyaabid" userId="S::eyaabid@insat.u-carthage.tn::bd086841-9cb6-440d-8594-3c99dc65b8f0" providerId="AD" clId="Web-{931F66E6-951C-342F-43E2-987CBC0CE0E3}" dt="2021-07-30T16:43:01.284" v="1205"/>
        <pc:sldMkLst>
          <pc:docMk/>
          <pc:sldMk cId="1788917326" sldId="325"/>
        </pc:sldMkLst>
        <pc:spChg chg="mod">
          <ac:chgData name="eyaabid" userId="S::eyaabid@insat.u-carthage.tn::bd086841-9cb6-440d-8594-3c99dc65b8f0" providerId="AD" clId="Web-{931F66E6-951C-342F-43E2-987CBC0CE0E3}" dt="2021-07-30T16:43:01.284" v="1205"/>
          <ac:spMkLst>
            <pc:docMk/>
            <pc:sldMk cId="1788917326" sldId="325"/>
            <ac:spMk id="2" creationId="{D92DC956-EF88-43A0-9391-92A24282DC95}"/>
          </ac:spMkLst>
        </pc:spChg>
        <pc:spChg chg="del mod">
          <ac:chgData name="eyaabid" userId="S::eyaabid@insat.u-carthage.tn::bd086841-9cb6-440d-8594-3c99dc65b8f0" providerId="AD" clId="Web-{931F66E6-951C-342F-43E2-987CBC0CE0E3}" dt="2021-07-30T16:43:01.284" v="1205"/>
          <ac:spMkLst>
            <pc:docMk/>
            <pc:sldMk cId="1788917326" sldId="325"/>
            <ac:spMk id="3" creationId="{7C594157-F4E5-4D9A-A777-775C14A9C68D}"/>
          </ac:spMkLst>
        </pc:spChg>
        <pc:spChg chg="add del mod">
          <ac:chgData name="eyaabid" userId="S::eyaabid@insat.u-carthage.tn::bd086841-9cb6-440d-8594-3c99dc65b8f0" providerId="AD" clId="Web-{931F66E6-951C-342F-43E2-987CBC0CE0E3}" dt="2021-07-30T16:42:47.503" v="1204"/>
          <ac:spMkLst>
            <pc:docMk/>
            <pc:sldMk cId="1788917326" sldId="325"/>
            <ac:spMk id="4" creationId="{E8671CF6-7566-4666-B66D-77F683C1143F}"/>
          </ac:spMkLst>
        </pc:spChg>
        <pc:spChg chg="add del">
          <ac:chgData name="eyaabid" userId="S::eyaabid@insat.u-carthage.tn::bd086841-9cb6-440d-8594-3c99dc65b8f0" providerId="AD" clId="Web-{931F66E6-951C-342F-43E2-987CBC0CE0E3}" dt="2021-07-30T16:43:01.284" v="1205"/>
          <ac:spMkLst>
            <pc:docMk/>
            <pc:sldMk cId="1788917326" sldId="325"/>
            <ac:spMk id="8" creationId="{8651CFA9-6065-4243-AC48-858E359780B1}"/>
          </ac:spMkLst>
        </pc:spChg>
        <pc:spChg chg="add del">
          <ac:chgData name="eyaabid" userId="S::eyaabid@insat.u-carthage.tn::bd086841-9cb6-440d-8594-3c99dc65b8f0" providerId="AD" clId="Web-{931F66E6-951C-342F-43E2-987CBC0CE0E3}" dt="2021-07-30T16:43:01.284" v="1205"/>
          <ac:spMkLst>
            <pc:docMk/>
            <pc:sldMk cId="1788917326" sldId="325"/>
            <ac:spMk id="10" creationId="{1DA57B7B-30D9-4515-9542-FFA699A3C8E8}"/>
          </ac:spMkLst>
        </pc:spChg>
        <pc:spChg chg="add del">
          <ac:chgData name="eyaabid" userId="S::eyaabid@insat.u-carthage.tn::bd086841-9cb6-440d-8594-3c99dc65b8f0" providerId="AD" clId="Web-{931F66E6-951C-342F-43E2-987CBC0CE0E3}" dt="2021-07-30T16:43:01.284" v="1205"/>
          <ac:spMkLst>
            <pc:docMk/>
            <pc:sldMk cId="1788917326" sldId="325"/>
            <ac:spMk id="12" creationId="{9729F241-2B1B-40E9-A72C-63955DFFF74B}"/>
          </ac:spMkLst>
        </pc:spChg>
        <pc:spChg chg="add del">
          <ac:chgData name="eyaabid" userId="S::eyaabid@insat.u-carthage.tn::bd086841-9cb6-440d-8594-3c99dc65b8f0" providerId="AD" clId="Web-{931F66E6-951C-342F-43E2-987CBC0CE0E3}" dt="2021-07-30T16:43:01.284" v="1205"/>
          <ac:spMkLst>
            <pc:docMk/>
            <pc:sldMk cId="1788917326" sldId="325"/>
            <ac:spMk id="14" creationId="{52B4B9D7-F359-44A2-87B4-EAFA68AA9781}"/>
          </ac:spMkLst>
        </pc:spChg>
        <pc:spChg chg="add">
          <ac:chgData name="eyaabid" userId="S::eyaabid@insat.u-carthage.tn::bd086841-9cb6-440d-8594-3c99dc65b8f0" providerId="AD" clId="Web-{931F66E6-951C-342F-43E2-987CBC0CE0E3}" dt="2021-07-30T16:43:01.284" v="1205"/>
          <ac:spMkLst>
            <pc:docMk/>
            <pc:sldMk cId="1788917326" sldId="325"/>
            <ac:spMk id="20" creationId="{8651CFA9-6065-4243-AC48-858E359780B1}"/>
          </ac:spMkLst>
        </pc:spChg>
        <pc:spChg chg="add">
          <ac:chgData name="eyaabid" userId="S::eyaabid@insat.u-carthage.tn::bd086841-9cb6-440d-8594-3c99dc65b8f0" providerId="AD" clId="Web-{931F66E6-951C-342F-43E2-987CBC0CE0E3}" dt="2021-07-30T16:43:01.284" v="1205"/>
          <ac:spMkLst>
            <pc:docMk/>
            <pc:sldMk cId="1788917326" sldId="325"/>
            <ac:spMk id="22" creationId="{37962AE0-6A1C-4B76-9D52-10E5E6D7D3BB}"/>
          </ac:spMkLst>
        </pc:spChg>
        <pc:spChg chg="add">
          <ac:chgData name="eyaabid" userId="S::eyaabid@insat.u-carthage.tn::bd086841-9cb6-440d-8594-3c99dc65b8f0" providerId="AD" clId="Web-{931F66E6-951C-342F-43E2-987CBC0CE0E3}" dt="2021-07-30T16:43:01.284" v="1205"/>
          <ac:spMkLst>
            <pc:docMk/>
            <pc:sldMk cId="1788917326" sldId="325"/>
            <ac:spMk id="24" creationId="{027CAEDE-D92D-4745-8749-71019415A797}"/>
          </ac:spMkLst>
        </pc:spChg>
        <pc:spChg chg="add">
          <ac:chgData name="eyaabid" userId="S::eyaabid@insat.u-carthage.tn::bd086841-9cb6-440d-8594-3c99dc65b8f0" providerId="AD" clId="Web-{931F66E6-951C-342F-43E2-987CBC0CE0E3}" dt="2021-07-30T16:43:01.284" v="1205"/>
          <ac:spMkLst>
            <pc:docMk/>
            <pc:sldMk cId="1788917326" sldId="325"/>
            <ac:spMk id="26" creationId="{00C96CB6-3880-40E6-A4BF-F64E7D1E4295}"/>
          </ac:spMkLst>
        </pc:spChg>
        <pc:graphicFrameChg chg="add">
          <ac:chgData name="eyaabid" userId="S::eyaabid@insat.u-carthage.tn::bd086841-9cb6-440d-8594-3c99dc65b8f0" providerId="AD" clId="Web-{931F66E6-951C-342F-43E2-987CBC0CE0E3}" dt="2021-07-30T16:43:01.284" v="1205"/>
          <ac:graphicFrameMkLst>
            <pc:docMk/>
            <pc:sldMk cId="1788917326" sldId="325"/>
            <ac:graphicFrameMk id="16" creationId="{E2C850F7-69ED-43AD-A8C2-3A0E31728FCC}"/>
          </ac:graphicFrameMkLst>
        </pc:graphicFrameChg>
      </pc:sldChg>
      <pc:sldChg chg="addSp delSp modSp new mod setBg">
        <pc:chgData name="eyaabid" userId="S::eyaabid@insat.u-carthage.tn::bd086841-9cb6-440d-8594-3c99dc65b8f0" providerId="AD" clId="Web-{931F66E6-951C-342F-43E2-987CBC0CE0E3}" dt="2021-07-30T16:46:12.259" v="1219"/>
        <pc:sldMkLst>
          <pc:docMk/>
          <pc:sldMk cId="1577588412" sldId="326"/>
        </pc:sldMkLst>
        <pc:spChg chg="mod">
          <ac:chgData name="eyaabid" userId="S::eyaabid@insat.u-carthage.tn::bd086841-9cb6-440d-8594-3c99dc65b8f0" providerId="AD" clId="Web-{931F66E6-951C-342F-43E2-987CBC0CE0E3}" dt="2021-07-30T16:46:12.259" v="1219"/>
          <ac:spMkLst>
            <pc:docMk/>
            <pc:sldMk cId="1577588412" sldId="326"/>
            <ac:spMk id="2" creationId="{EDE9AE55-750A-4DB1-8653-BF859B54E607}"/>
          </ac:spMkLst>
        </pc:spChg>
        <pc:spChg chg="del mod">
          <ac:chgData name="eyaabid" userId="S::eyaabid@insat.u-carthage.tn::bd086841-9cb6-440d-8594-3c99dc65b8f0" providerId="AD" clId="Web-{931F66E6-951C-342F-43E2-987CBC0CE0E3}" dt="2021-07-30T16:46:12.259" v="1219"/>
          <ac:spMkLst>
            <pc:docMk/>
            <pc:sldMk cId="1577588412" sldId="326"/>
            <ac:spMk id="3" creationId="{0C7C2C4E-2A33-4718-A8B4-7E5E9EEA058C}"/>
          </ac:spMkLst>
        </pc:spChg>
        <pc:spChg chg="add del">
          <ac:chgData name="eyaabid" userId="S::eyaabid@insat.u-carthage.tn::bd086841-9cb6-440d-8594-3c99dc65b8f0" providerId="AD" clId="Web-{931F66E6-951C-342F-43E2-987CBC0CE0E3}" dt="2021-07-30T16:46:12.259" v="1219"/>
          <ac:spMkLst>
            <pc:docMk/>
            <pc:sldMk cId="1577588412" sldId="326"/>
            <ac:spMk id="8" creationId="{8651CFA9-6065-4243-AC48-858E359780B1}"/>
          </ac:spMkLst>
        </pc:spChg>
        <pc:spChg chg="add del">
          <ac:chgData name="eyaabid" userId="S::eyaabid@insat.u-carthage.tn::bd086841-9cb6-440d-8594-3c99dc65b8f0" providerId="AD" clId="Web-{931F66E6-951C-342F-43E2-987CBC0CE0E3}" dt="2021-07-30T16:46:12.259" v="1219"/>
          <ac:spMkLst>
            <pc:docMk/>
            <pc:sldMk cId="1577588412" sldId="326"/>
            <ac:spMk id="10" creationId="{1DA57B7B-30D9-4515-9542-FFA699A3C8E8}"/>
          </ac:spMkLst>
        </pc:spChg>
        <pc:spChg chg="add del">
          <ac:chgData name="eyaabid" userId="S::eyaabid@insat.u-carthage.tn::bd086841-9cb6-440d-8594-3c99dc65b8f0" providerId="AD" clId="Web-{931F66E6-951C-342F-43E2-987CBC0CE0E3}" dt="2021-07-30T16:46:12.259" v="1219"/>
          <ac:spMkLst>
            <pc:docMk/>
            <pc:sldMk cId="1577588412" sldId="326"/>
            <ac:spMk id="12" creationId="{9729F241-2B1B-40E9-A72C-63955DFFF74B}"/>
          </ac:spMkLst>
        </pc:spChg>
        <pc:spChg chg="add del">
          <ac:chgData name="eyaabid" userId="S::eyaabid@insat.u-carthage.tn::bd086841-9cb6-440d-8594-3c99dc65b8f0" providerId="AD" clId="Web-{931F66E6-951C-342F-43E2-987CBC0CE0E3}" dt="2021-07-30T16:46:12.259" v="1219"/>
          <ac:spMkLst>
            <pc:docMk/>
            <pc:sldMk cId="1577588412" sldId="326"/>
            <ac:spMk id="14" creationId="{52B4B9D7-F359-44A2-87B4-EAFA68AA9781}"/>
          </ac:spMkLst>
        </pc:spChg>
        <pc:spChg chg="add">
          <ac:chgData name="eyaabid" userId="S::eyaabid@insat.u-carthage.tn::bd086841-9cb6-440d-8594-3c99dc65b8f0" providerId="AD" clId="Web-{931F66E6-951C-342F-43E2-987CBC0CE0E3}" dt="2021-07-30T16:46:12.259" v="1219"/>
          <ac:spMkLst>
            <pc:docMk/>
            <pc:sldMk cId="1577588412" sldId="326"/>
            <ac:spMk id="20" creationId="{8651CFA9-6065-4243-AC48-858E359780B1}"/>
          </ac:spMkLst>
        </pc:spChg>
        <pc:spChg chg="add">
          <ac:chgData name="eyaabid" userId="S::eyaabid@insat.u-carthage.tn::bd086841-9cb6-440d-8594-3c99dc65b8f0" providerId="AD" clId="Web-{931F66E6-951C-342F-43E2-987CBC0CE0E3}" dt="2021-07-30T16:46:12.259" v="1219"/>
          <ac:spMkLst>
            <pc:docMk/>
            <pc:sldMk cId="1577588412" sldId="326"/>
            <ac:spMk id="22" creationId="{37962AE0-6A1C-4B76-9D52-10E5E6D7D3BB}"/>
          </ac:spMkLst>
        </pc:spChg>
        <pc:spChg chg="add">
          <ac:chgData name="eyaabid" userId="S::eyaabid@insat.u-carthage.tn::bd086841-9cb6-440d-8594-3c99dc65b8f0" providerId="AD" clId="Web-{931F66E6-951C-342F-43E2-987CBC0CE0E3}" dt="2021-07-30T16:46:12.259" v="1219"/>
          <ac:spMkLst>
            <pc:docMk/>
            <pc:sldMk cId="1577588412" sldId="326"/>
            <ac:spMk id="24" creationId="{027CAEDE-D92D-4745-8749-71019415A797}"/>
          </ac:spMkLst>
        </pc:spChg>
        <pc:spChg chg="add">
          <ac:chgData name="eyaabid" userId="S::eyaabid@insat.u-carthage.tn::bd086841-9cb6-440d-8594-3c99dc65b8f0" providerId="AD" clId="Web-{931F66E6-951C-342F-43E2-987CBC0CE0E3}" dt="2021-07-30T16:46:12.259" v="1219"/>
          <ac:spMkLst>
            <pc:docMk/>
            <pc:sldMk cId="1577588412" sldId="326"/>
            <ac:spMk id="26" creationId="{00C96CB6-3880-40E6-A4BF-F64E7D1E4295}"/>
          </ac:spMkLst>
        </pc:spChg>
        <pc:graphicFrameChg chg="add">
          <ac:chgData name="eyaabid" userId="S::eyaabid@insat.u-carthage.tn::bd086841-9cb6-440d-8594-3c99dc65b8f0" providerId="AD" clId="Web-{931F66E6-951C-342F-43E2-987CBC0CE0E3}" dt="2021-07-30T16:46:12.259" v="1219"/>
          <ac:graphicFrameMkLst>
            <pc:docMk/>
            <pc:sldMk cId="1577588412" sldId="326"/>
            <ac:graphicFrameMk id="16" creationId="{9D291C32-3DF3-433A-98C8-8D6EDFEC34E8}"/>
          </ac:graphicFrameMkLst>
        </pc:graphicFrameChg>
      </pc:sldChg>
      <pc:sldChg chg="modSp add ord replId">
        <pc:chgData name="eyaabid" userId="S::eyaabid@insat.u-carthage.tn::bd086841-9cb6-440d-8594-3c99dc65b8f0" providerId="AD" clId="Web-{931F66E6-951C-342F-43E2-987CBC0CE0E3}" dt="2021-07-30T16:47:13.464" v="1220"/>
        <pc:sldMkLst>
          <pc:docMk/>
          <pc:sldMk cId="2418165086" sldId="327"/>
        </pc:sldMkLst>
        <pc:spChg chg="mod">
          <ac:chgData name="eyaabid" userId="S::eyaabid@insat.u-carthage.tn::bd086841-9cb6-440d-8594-3c99dc65b8f0" providerId="AD" clId="Web-{931F66E6-951C-342F-43E2-987CBC0CE0E3}" dt="2021-07-30T16:45:57.305" v="1218" actId="20577"/>
          <ac:spMkLst>
            <pc:docMk/>
            <pc:sldMk cId="2418165086" sldId="327"/>
            <ac:spMk id="2" creationId="{DBEBEE80-1A47-41D6-96BE-B90046E0B620}"/>
          </ac:spMkLst>
        </pc:spChg>
      </pc:sldChg>
      <pc:sldChg chg="addSp modSp new">
        <pc:chgData name="eyaabid" userId="S::eyaabid@insat.u-carthage.tn::bd086841-9cb6-440d-8594-3c99dc65b8f0" providerId="AD" clId="Web-{931F66E6-951C-342F-43E2-987CBC0CE0E3}" dt="2021-07-30T16:48:27.997" v="1226" actId="1076"/>
        <pc:sldMkLst>
          <pc:docMk/>
          <pc:sldMk cId="2975266523" sldId="328"/>
        </pc:sldMkLst>
        <pc:picChg chg="add mod">
          <ac:chgData name="eyaabid" userId="S::eyaabid@insat.u-carthage.tn::bd086841-9cb6-440d-8594-3c99dc65b8f0" providerId="AD" clId="Web-{931F66E6-951C-342F-43E2-987CBC0CE0E3}" dt="2021-07-30T16:48:27.997" v="1226" actId="1076"/>
          <ac:picMkLst>
            <pc:docMk/>
            <pc:sldMk cId="2975266523" sldId="328"/>
            <ac:picMk id="2" creationId="{61250956-780C-419A-A74E-24FBE4CCA83E}"/>
          </ac:picMkLst>
        </pc:picChg>
      </pc:sldChg>
      <pc:sldChg chg="addSp delSp modSp new mod setBg">
        <pc:chgData name="eyaabid" userId="S::eyaabid@insat.u-carthage.tn::bd086841-9cb6-440d-8594-3c99dc65b8f0" providerId="AD" clId="Web-{931F66E6-951C-342F-43E2-987CBC0CE0E3}" dt="2021-08-01T01:02:27.087" v="3099"/>
        <pc:sldMkLst>
          <pc:docMk/>
          <pc:sldMk cId="659553151" sldId="329"/>
        </pc:sldMkLst>
        <pc:spChg chg="mod">
          <ac:chgData name="eyaabid" userId="S::eyaabid@insat.u-carthage.tn::bd086841-9cb6-440d-8594-3c99dc65b8f0" providerId="AD" clId="Web-{931F66E6-951C-342F-43E2-987CBC0CE0E3}" dt="2021-08-01T01:02:27.087" v="3099"/>
          <ac:spMkLst>
            <pc:docMk/>
            <pc:sldMk cId="659553151" sldId="329"/>
            <ac:spMk id="2" creationId="{BF6D0417-278E-4C36-9F75-24DCF49B0C89}"/>
          </ac:spMkLst>
        </pc:spChg>
        <pc:spChg chg="del mod">
          <ac:chgData name="eyaabid" userId="S::eyaabid@insat.u-carthage.tn::bd086841-9cb6-440d-8594-3c99dc65b8f0" providerId="AD" clId="Web-{931F66E6-951C-342F-43E2-987CBC0CE0E3}" dt="2021-08-01T01:02:27.087" v="3099"/>
          <ac:spMkLst>
            <pc:docMk/>
            <pc:sldMk cId="659553151" sldId="329"/>
            <ac:spMk id="3" creationId="{C1B70BC0-C53D-4E55-A7CC-C6ED0D0295ED}"/>
          </ac:spMkLst>
        </pc:spChg>
        <pc:spChg chg="add del">
          <ac:chgData name="eyaabid" userId="S::eyaabid@insat.u-carthage.tn::bd086841-9cb6-440d-8594-3c99dc65b8f0" providerId="AD" clId="Web-{931F66E6-951C-342F-43E2-987CBC0CE0E3}" dt="2021-08-01T01:02:27.087" v="3099"/>
          <ac:spMkLst>
            <pc:docMk/>
            <pc:sldMk cId="659553151" sldId="329"/>
            <ac:spMk id="8" creationId="{8651CFA9-6065-4243-AC48-858E359780B1}"/>
          </ac:spMkLst>
        </pc:spChg>
        <pc:spChg chg="add del">
          <ac:chgData name="eyaabid" userId="S::eyaabid@insat.u-carthage.tn::bd086841-9cb6-440d-8594-3c99dc65b8f0" providerId="AD" clId="Web-{931F66E6-951C-342F-43E2-987CBC0CE0E3}" dt="2021-08-01T01:02:27.087" v="3099"/>
          <ac:spMkLst>
            <pc:docMk/>
            <pc:sldMk cId="659553151" sldId="329"/>
            <ac:spMk id="10" creationId="{1DA57B7B-30D9-4515-9542-FFA699A3C8E8}"/>
          </ac:spMkLst>
        </pc:spChg>
        <pc:spChg chg="add del">
          <ac:chgData name="eyaabid" userId="S::eyaabid@insat.u-carthage.tn::bd086841-9cb6-440d-8594-3c99dc65b8f0" providerId="AD" clId="Web-{931F66E6-951C-342F-43E2-987CBC0CE0E3}" dt="2021-08-01T01:02:27.087" v="3099"/>
          <ac:spMkLst>
            <pc:docMk/>
            <pc:sldMk cId="659553151" sldId="329"/>
            <ac:spMk id="12" creationId="{9729F241-2B1B-40E9-A72C-63955DFFF74B}"/>
          </ac:spMkLst>
        </pc:spChg>
        <pc:spChg chg="add del">
          <ac:chgData name="eyaabid" userId="S::eyaabid@insat.u-carthage.tn::bd086841-9cb6-440d-8594-3c99dc65b8f0" providerId="AD" clId="Web-{931F66E6-951C-342F-43E2-987CBC0CE0E3}" dt="2021-08-01T01:02:27.087" v="3099"/>
          <ac:spMkLst>
            <pc:docMk/>
            <pc:sldMk cId="659553151" sldId="329"/>
            <ac:spMk id="14" creationId="{52B4B9D7-F359-44A2-87B4-EAFA68AA9781}"/>
          </ac:spMkLst>
        </pc:spChg>
        <pc:spChg chg="add">
          <ac:chgData name="eyaabid" userId="S::eyaabid@insat.u-carthage.tn::bd086841-9cb6-440d-8594-3c99dc65b8f0" providerId="AD" clId="Web-{931F66E6-951C-342F-43E2-987CBC0CE0E3}" dt="2021-08-01T01:02:27.087" v="3099"/>
          <ac:spMkLst>
            <pc:docMk/>
            <pc:sldMk cId="659553151" sldId="329"/>
            <ac:spMk id="20" creationId="{8651CFA9-6065-4243-AC48-858E359780B1}"/>
          </ac:spMkLst>
        </pc:spChg>
        <pc:spChg chg="add">
          <ac:chgData name="eyaabid" userId="S::eyaabid@insat.u-carthage.tn::bd086841-9cb6-440d-8594-3c99dc65b8f0" providerId="AD" clId="Web-{931F66E6-951C-342F-43E2-987CBC0CE0E3}" dt="2021-08-01T01:02:27.087" v="3099"/>
          <ac:spMkLst>
            <pc:docMk/>
            <pc:sldMk cId="659553151" sldId="329"/>
            <ac:spMk id="22" creationId="{37962AE0-6A1C-4B76-9D52-10E5E6D7D3BB}"/>
          </ac:spMkLst>
        </pc:spChg>
        <pc:graphicFrameChg chg="add">
          <ac:chgData name="eyaabid" userId="S::eyaabid@insat.u-carthage.tn::bd086841-9cb6-440d-8594-3c99dc65b8f0" providerId="AD" clId="Web-{931F66E6-951C-342F-43E2-987CBC0CE0E3}" dt="2021-08-01T01:02:27.087" v="3099"/>
          <ac:graphicFrameMkLst>
            <pc:docMk/>
            <pc:sldMk cId="659553151" sldId="329"/>
            <ac:graphicFrameMk id="16" creationId="{F320CFD1-51B2-45A5-AB97-793C1DDC2FAC}"/>
          </ac:graphicFrameMkLst>
        </pc:graphicFrameChg>
        <pc:picChg chg="add">
          <ac:chgData name="eyaabid" userId="S::eyaabid@insat.u-carthage.tn::bd086841-9cb6-440d-8594-3c99dc65b8f0" providerId="AD" clId="Web-{931F66E6-951C-342F-43E2-987CBC0CE0E3}" dt="2021-08-01T01:02:27.087" v="3099"/>
          <ac:picMkLst>
            <pc:docMk/>
            <pc:sldMk cId="659553151" sldId="329"/>
            <ac:picMk id="24" creationId="{A72D06A1-BA08-4820-BBC8-B24DDB32A376}"/>
          </ac:picMkLst>
        </pc:picChg>
        <pc:picChg chg="add">
          <ac:chgData name="eyaabid" userId="S::eyaabid@insat.u-carthage.tn::bd086841-9cb6-440d-8594-3c99dc65b8f0" providerId="AD" clId="Web-{931F66E6-951C-342F-43E2-987CBC0CE0E3}" dt="2021-08-01T01:02:27.087" v="3099"/>
          <ac:picMkLst>
            <pc:docMk/>
            <pc:sldMk cId="659553151" sldId="329"/>
            <ac:picMk id="26" creationId="{1295E665-0408-4072-94B3-49BA5ACBCBD3}"/>
          </ac:picMkLst>
        </pc:picChg>
      </pc:sldChg>
      <pc:sldChg chg="new del">
        <pc:chgData name="eyaabid" userId="S::eyaabid@insat.u-carthage.tn::bd086841-9cb6-440d-8594-3c99dc65b8f0" providerId="AD" clId="Web-{931F66E6-951C-342F-43E2-987CBC0CE0E3}" dt="2021-07-30T16:53:26.522" v="1228"/>
        <pc:sldMkLst>
          <pc:docMk/>
          <pc:sldMk cId="866569703" sldId="329"/>
        </pc:sldMkLst>
      </pc:sldChg>
      <pc:sldChg chg="addSp delSp modSp new mod setBg">
        <pc:chgData name="eyaabid" userId="S::eyaabid@insat.u-carthage.tn::bd086841-9cb6-440d-8594-3c99dc65b8f0" providerId="AD" clId="Web-{931F66E6-951C-342F-43E2-987CBC0CE0E3}" dt="2021-08-01T01:04:18.200" v="3116"/>
        <pc:sldMkLst>
          <pc:docMk/>
          <pc:sldMk cId="1652591717" sldId="330"/>
        </pc:sldMkLst>
        <pc:spChg chg="mod">
          <ac:chgData name="eyaabid" userId="S::eyaabid@insat.u-carthage.tn::bd086841-9cb6-440d-8594-3c99dc65b8f0" providerId="AD" clId="Web-{931F66E6-951C-342F-43E2-987CBC0CE0E3}" dt="2021-08-01T01:04:18.200" v="3116"/>
          <ac:spMkLst>
            <pc:docMk/>
            <pc:sldMk cId="1652591717" sldId="330"/>
            <ac:spMk id="2" creationId="{CD139A58-6283-4D5F-855F-840D55795D48}"/>
          </ac:spMkLst>
        </pc:spChg>
        <pc:spChg chg="del mod">
          <ac:chgData name="eyaabid" userId="S::eyaabid@insat.u-carthage.tn::bd086841-9cb6-440d-8594-3c99dc65b8f0" providerId="AD" clId="Web-{931F66E6-951C-342F-43E2-987CBC0CE0E3}" dt="2021-08-01T01:04:18.200" v="3116"/>
          <ac:spMkLst>
            <pc:docMk/>
            <pc:sldMk cId="1652591717" sldId="330"/>
            <ac:spMk id="3" creationId="{09505E36-4830-4E10-B6C9-8CF10A9A7570}"/>
          </ac:spMkLst>
        </pc:spChg>
        <pc:spChg chg="add del">
          <ac:chgData name="eyaabid" userId="S::eyaabid@insat.u-carthage.tn::bd086841-9cb6-440d-8594-3c99dc65b8f0" providerId="AD" clId="Web-{931F66E6-951C-342F-43E2-987CBC0CE0E3}" dt="2021-08-01T01:04:18.200" v="3116"/>
          <ac:spMkLst>
            <pc:docMk/>
            <pc:sldMk cId="1652591717" sldId="330"/>
            <ac:spMk id="6" creationId="{4AB8125F-0FD8-48CD-9F43-73E5494EA774}"/>
          </ac:spMkLst>
        </pc:spChg>
        <pc:spChg chg="add del">
          <ac:chgData name="eyaabid" userId="S::eyaabid@insat.u-carthage.tn::bd086841-9cb6-440d-8594-3c99dc65b8f0" providerId="AD" clId="Web-{931F66E6-951C-342F-43E2-987CBC0CE0E3}" dt="2021-08-01T01:04:18.200" v="3116"/>
          <ac:spMkLst>
            <pc:docMk/>
            <pc:sldMk cId="1652591717" sldId="330"/>
            <ac:spMk id="7" creationId="{0019DD6C-5899-4C07-864B-EB0A7D104ACF}"/>
          </ac:spMkLst>
        </pc:spChg>
        <pc:spChg chg="add del">
          <ac:chgData name="eyaabid" userId="S::eyaabid@insat.u-carthage.tn::bd086841-9cb6-440d-8594-3c99dc65b8f0" providerId="AD" clId="Web-{931F66E6-951C-342F-43E2-987CBC0CE0E3}" dt="2021-07-30T16:57:12.951" v="1268"/>
          <ac:spMkLst>
            <pc:docMk/>
            <pc:sldMk cId="1652591717" sldId="330"/>
            <ac:spMk id="9" creationId="{4AB8125F-0FD8-48CD-9F43-73E5494EA774}"/>
          </ac:spMkLst>
        </pc:spChg>
        <pc:spChg chg="add del">
          <ac:chgData name="eyaabid" userId="S::eyaabid@insat.u-carthage.tn::bd086841-9cb6-440d-8594-3c99dc65b8f0" providerId="AD" clId="Web-{931F66E6-951C-342F-43E2-987CBC0CE0E3}" dt="2021-08-01T01:04:18.200" v="3116"/>
          <ac:spMkLst>
            <pc:docMk/>
            <pc:sldMk cId="1652591717" sldId="330"/>
            <ac:spMk id="10" creationId="{EBDFFBC1-15BD-428E-B8AF-ECF5D1B76DEB}"/>
          </ac:spMkLst>
        </pc:spChg>
        <pc:spChg chg="add del">
          <ac:chgData name="eyaabid" userId="S::eyaabid@insat.u-carthage.tn::bd086841-9cb6-440d-8594-3c99dc65b8f0" providerId="AD" clId="Web-{931F66E6-951C-342F-43E2-987CBC0CE0E3}" dt="2021-07-30T16:57:12.951" v="1268"/>
          <ac:spMkLst>
            <pc:docMk/>
            <pc:sldMk cId="1652591717" sldId="330"/>
            <ac:spMk id="11" creationId="{0019DD6C-5899-4C07-864B-EB0A7D104ACF}"/>
          </ac:spMkLst>
        </pc:spChg>
        <pc:spChg chg="add del">
          <ac:chgData name="eyaabid" userId="S::eyaabid@insat.u-carthage.tn::bd086841-9cb6-440d-8594-3c99dc65b8f0" providerId="AD" clId="Web-{931F66E6-951C-342F-43E2-987CBC0CE0E3}" dt="2021-08-01T01:04:18.200" v="3116"/>
          <ac:spMkLst>
            <pc:docMk/>
            <pc:sldMk cId="1652591717" sldId="330"/>
            <ac:spMk id="12" creationId="{EBFB3075-0323-4EB0-B1A5-776A0E709CEF}"/>
          </ac:spMkLst>
        </pc:spChg>
        <pc:spChg chg="add del">
          <ac:chgData name="eyaabid" userId="S::eyaabid@insat.u-carthage.tn::bd086841-9cb6-440d-8594-3c99dc65b8f0" providerId="AD" clId="Web-{931F66E6-951C-342F-43E2-987CBC0CE0E3}" dt="2021-07-30T16:57:12.951" v="1268"/>
          <ac:spMkLst>
            <pc:docMk/>
            <pc:sldMk cId="1652591717" sldId="330"/>
            <ac:spMk id="13" creationId="{EBDFFBC1-15BD-428E-B8AF-ECF5D1B76DEB}"/>
          </ac:spMkLst>
        </pc:spChg>
        <pc:spChg chg="add del">
          <ac:chgData name="eyaabid" userId="S::eyaabid@insat.u-carthage.tn::bd086841-9cb6-440d-8594-3c99dc65b8f0" providerId="AD" clId="Web-{931F66E6-951C-342F-43E2-987CBC0CE0E3}" dt="2021-07-30T16:57:12.951" v="1268"/>
          <ac:spMkLst>
            <pc:docMk/>
            <pc:sldMk cId="1652591717" sldId="330"/>
            <ac:spMk id="15" creationId="{EBFB3075-0323-4EB0-B1A5-776A0E709CEF}"/>
          </ac:spMkLst>
        </pc:spChg>
        <pc:spChg chg="add">
          <ac:chgData name="eyaabid" userId="S::eyaabid@insat.u-carthage.tn::bd086841-9cb6-440d-8594-3c99dc65b8f0" providerId="AD" clId="Web-{931F66E6-951C-342F-43E2-987CBC0CE0E3}" dt="2021-08-01T01:04:18.200" v="3116"/>
          <ac:spMkLst>
            <pc:docMk/>
            <pc:sldMk cId="1652591717" sldId="330"/>
            <ac:spMk id="18" creationId="{8651CFA9-6065-4243-AC48-858E359780B1}"/>
          </ac:spMkLst>
        </pc:spChg>
        <pc:spChg chg="add">
          <ac:chgData name="eyaabid" userId="S::eyaabid@insat.u-carthage.tn::bd086841-9cb6-440d-8594-3c99dc65b8f0" providerId="AD" clId="Web-{931F66E6-951C-342F-43E2-987CBC0CE0E3}" dt="2021-08-01T01:04:18.200" v="3116"/>
          <ac:spMkLst>
            <pc:docMk/>
            <pc:sldMk cId="1652591717" sldId="330"/>
            <ac:spMk id="20" creationId="{37962AE0-6A1C-4B76-9D52-10E5E6D7D3BB}"/>
          </ac:spMkLst>
        </pc:spChg>
        <pc:spChg chg="add">
          <ac:chgData name="eyaabid" userId="S::eyaabid@insat.u-carthage.tn::bd086841-9cb6-440d-8594-3c99dc65b8f0" providerId="AD" clId="Web-{931F66E6-951C-342F-43E2-987CBC0CE0E3}" dt="2021-08-01T01:04:18.200" v="3116"/>
          <ac:spMkLst>
            <pc:docMk/>
            <pc:sldMk cId="1652591717" sldId="330"/>
            <ac:spMk id="22" creationId="{027CAEDE-D92D-4745-8749-71019415A797}"/>
          </ac:spMkLst>
        </pc:spChg>
        <pc:spChg chg="add">
          <ac:chgData name="eyaabid" userId="S::eyaabid@insat.u-carthage.tn::bd086841-9cb6-440d-8594-3c99dc65b8f0" providerId="AD" clId="Web-{931F66E6-951C-342F-43E2-987CBC0CE0E3}" dt="2021-08-01T01:04:18.200" v="3116"/>
          <ac:spMkLst>
            <pc:docMk/>
            <pc:sldMk cId="1652591717" sldId="330"/>
            <ac:spMk id="24" creationId="{00C96CB6-3880-40E6-A4BF-F64E7D1E4295}"/>
          </ac:spMkLst>
        </pc:spChg>
        <pc:graphicFrameChg chg="add">
          <ac:chgData name="eyaabid" userId="S::eyaabid@insat.u-carthage.tn::bd086841-9cb6-440d-8594-3c99dc65b8f0" providerId="AD" clId="Web-{931F66E6-951C-342F-43E2-987CBC0CE0E3}" dt="2021-08-01T01:04:18.200" v="3116"/>
          <ac:graphicFrameMkLst>
            <pc:docMk/>
            <pc:sldMk cId="1652591717" sldId="330"/>
            <ac:graphicFrameMk id="14" creationId="{162D8314-B386-40D9-AE5A-589F6956B593}"/>
          </ac:graphicFrameMkLst>
        </pc:graphicFrameChg>
        <pc:picChg chg="add del">
          <ac:chgData name="eyaabid" userId="S::eyaabid@insat.u-carthage.tn::bd086841-9cb6-440d-8594-3c99dc65b8f0" providerId="AD" clId="Web-{931F66E6-951C-342F-43E2-987CBC0CE0E3}" dt="2021-07-30T16:57:12.951" v="1268"/>
          <ac:picMkLst>
            <pc:docMk/>
            <pc:sldMk cId="1652591717" sldId="330"/>
            <ac:picMk id="5" creationId="{E9F07083-4658-4A6F-9207-0BD243E44E0A}"/>
          </ac:picMkLst>
        </pc:picChg>
        <pc:picChg chg="add del">
          <ac:chgData name="eyaabid" userId="S::eyaabid@insat.u-carthage.tn::bd086841-9cb6-440d-8594-3c99dc65b8f0" providerId="AD" clId="Web-{931F66E6-951C-342F-43E2-987CBC0CE0E3}" dt="2021-07-30T17:31:01.766" v="1364"/>
          <ac:picMkLst>
            <pc:docMk/>
            <pc:sldMk cId="1652591717" sldId="330"/>
            <ac:picMk id="8" creationId="{C05A3FEC-7262-4879-84C3-1A437F16C10D}"/>
          </ac:picMkLst>
        </pc:picChg>
      </pc:sldChg>
      <pc:sldChg chg="addSp modSp new">
        <pc:chgData name="eyaabid" userId="S::eyaabid@insat.u-carthage.tn::bd086841-9cb6-440d-8594-3c99dc65b8f0" providerId="AD" clId="Web-{931F66E6-951C-342F-43E2-987CBC0CE0E3}" dt="2021-08-02T08:00:03.718" v="4022"/>
        <pc:sldMkLst>
          <pc:docMk/>
          <pc:sldMk cId="2936349823" sldId="331"/>
        </pc:sldMkLst>
        <pc:spChg chg="add">
          <ac:chgData name="eyaabid" userId="S::eyaabid@insat.u-carthage.tn::bd086841-9cb6-440d-8594-3c99dc65b8f0" providerId="AD" clId="Web-{931F66E6-951C-342F-43E2-987CBC0CE0E3}" dt="2021-08-02T08:00:03.718" v="4022"/>
          <ac:spMkLst>
            <pc:docMk/>
            <pc:sldMk cId="2936349823" sldId="331"/>
            <ac:spMk id="3" creationId="{E5BAD691-3B1F-4241-A21E-C1378CDCC268}"/>
          </ac:spMkLst>
        </pc:spChg>
        <pc:picChg chg="add mod">
          <ac:chgData name="eyaabid" userId="S::eyaabid@insat.u-carthage.tn::bd086841-9cb6-440d-8594-3c99dc65b8f0" providerId="AD" clId="Web-{931F66E6-951C-342F-43E2-987CBC0CE0E3}" dt="2021-07-30T17:15:18.612" v="1279" actId="1076"/>
          <ac:picMkLst>
            <pc:docMk/>
            <pc:sldMk cId="2936349823" sldId="331"/>
            <ac:picMk id="2" creationId="{0E8F1CD5-E85A-4F85-B799-A460FB83F160}"/>
          </ac:picMkLst>
        </pc:picChg>
      </pc:sldChg>
      <pc:sldChg chg="addSp delSp modSp new del mod setBg">
        <pc:chgData name="eyaabid" userId="S::eyaabid@insat.u-carthage.tn::bd086841-9cb6-440d-8594-3c99dc65b8f0" providerId="AD" clId="Web-{931F66E6-951C-342F-43E2-987CBC0CE0E3}" dt="2021-07-30T17:41:30.176" v="1445"/>
        <pc:sldMkLst>
          <pc:docMk/>
          <pc:sldMk cId="316441452" sldId="332"/>
        </pc:sldMkLst>
        <pc:spChg chg="mod">
          <ac:chgData name="eyaabid" userId="S::eyaabid@insat.u-carthage.tn::bd086841-9cb6-440d-8594-3c99dc65b8f0" providerId="AD" clId="Web-{931F66E6-951C-342F-43E2-987CBC0CE0E3}" dt="2021-07-30T17:19:02.525" v="1328"/>
          <ac:spMkLst>
            <pc:docMk/>
            <pc:sldMk cId="316441452" sldId="332"/>
            <ac:spMk id="2" creationId="{7D493ECC-1BF8-4C25-A2D9-D0298D2D2698}"/>
          </ac:spMkLst>
        </pc:spChg>
        <pc:spChg chg="del mod">
          <ac:chgData name="eyaabid" userId="S::eyaabid@insat.u-carthage.tn::bd086841-9cb6-440d-8594-3c99dc65b8f0" providerId="AD" clId="Web-{931F66E6-951C-342F-43E2-987CBC0CE0E3}" dt="2021-07-30T17:19:02.525" v="1328"/>
          <ac:spMkLst>
            <pc:docMk/>
            <pc:sldMk cId="316441452" sldId="332"/>
            <ac:spMk id="3" creationId="{BC7252BA-A1AD-484E-BE1B-19438C37D925}"/>
          </ac:spMkLst>
        </pc:spChg>
        <pc:spChg chg="add">
          <ac:chgData name="eyaabid" userId="S::eyaabid@insat.u-carthage.tn::bd086841-9cb6-440d-8594-3c99dc65b8f0" providerId="AD" clId="Web-{931F66E6-951C-342F-43E2-987CBC0CE0E3}" dt="2021-07-30T17:19:02.525" v="1328"/>
          <ac:spMkLst>
            <pc:docMk/>
            <pc:sldMk cId="316441452" sldId="332"/>
            <ac:spMk id="9" creationId="{8651CFA9-6065-4243-AC48-858E359780B1}"/>
          </ac:spMkLst>
        </pc:spChg>
        <pc:spChg chg="add">
          <ac:chgData name="eyaabid" userId="S::eyaabid@insat.u-carthage.tn::bd086841-9cb6-440d-8594-3c99dc65b8f0" providerId="AD" clId="Web-{931F66E6-951C-342F-43E2-987CBC0CE0E3}" dt="2021-07-30T17:19:02.525" v="1328"/>
          <ac:spMkLst>
            <pc:docMk/>
            <pc:sldMk cId="316441452" sldId="332"/>
            <ac:spMk id="11" creationId="{37962AE0-6A1C-4B76-9D52-10E5E6D7D3BB}"/>
          </ac:spMkLst>
        </pc:spChg>
        <pc:graphicFrameChg chg="add">
          <ac:chgData name="eyaabid" userId="S::eyaabid@insat.u-carthage.tn::bd086841-9cb6-440d-8594-3c99dc65b8f0" providerId="AD" clId="Web-{931F66E6-951C-342F-43E2-987CBC0CE0E3}" dt="2021-07-30T17:19:02.525" v="1328"/>
          <ac:graphicFrameMkLst>
            <pc:docMk/>
            <pc:sldMk cId="316441452" sldId="332"/>
            <ac:graphicFrameMk id="5" creationId="{662C2D67-BDA5-4143-82AC-EA2210B24461}"/>
          </ac:graphicFrameMkLst>
        </pc:graphicFrameChg>
        <pc:picChg chg="add">
          <ac:chgData name="eyaabid" userId="S::eyaabid@insat.u-carthage.tn::bd086841-9cb6-440d-8594-3c99dc65b8f0" providerId="AD" clId="Web-{931F66E6-951C-342F-43E2-987CBC0CE0E3}" dt="2021-07-30T17:19:02.525" v="1328"/>
          <ac:picMkLst>
            <pc:docMk/>
            <pc:sldMk cId="316441452" sldId="332"/>
            <ac:picMk id="13" creationId="{A72D06A1-BA08-4820-BBC8-B24DDB32A376}"/>
          </ac:picMkLst>
        </pc:picChg>
        <pc:picChg chg="add">
          <ac:chgData name="eyaabid" userId="S::eyaabid@insat.u-carthage.tn::bd086841-9cb6-440d-8594-3c99dc65b8f0" providerId="AD" clId="Web-{931F66E6-951C-342F-43E2-987CBC0CE0E3}" dt="2021-07-30T17:19:02.525" v="1328"/>
          <ac:picMkLst>
            <pc:docMk/>
            <pc:sldMk cId="316441452" sldId="332"/>
            <ac:picMk id="15" creationId="{1295E665-0408-4072-94B3-49BA5ACBCBD3}"/>
          </ac:picMkLst>
        </pc:picChg>
      </pc:sldChg>
      <pc:sldChg chg="addSp modSp new mod setBg">
        <pc:chgData name="eyaabid" userId="S::eyaabid@insat.u-carthage.tn::bd086841-9cb6-440d-8594-3c99dc65b8f0" providerId="AD" clId="Web-{931F66E6-951C-342F-43E2-987CBC0CE0E3}" dt="2021-07-30T17:28:14.558" v="1345" actId="20577"/>
        <pc:sldMkLst>
          <pc:docMk/>
          <pc:sldMk cId="2886786574" sldId="333"/>
        </pc:sldMkLst>
        <pc:spChg chg="mod">
          <ac:chgData name="eyaabid" userId="S::eyaabid@insat.u-carthage.tn::bd086841-9cb6-440d-8594-3c99dc65b8f0" providerId="AD" clId="Web-{931F66E6-951C-342F-43E2-987CBC0CE0E3}" dt="2021-07-30T17:23:07.439" v="1342"/>
          <ac:spMkLst>
            <pc:docMk/>
            <pc:sldMk cId="2886786574" sldId="333"/>
            <ac:spMk id="2" creationId="{D908A66E-DEAE-409D-8624-E1E71632CF1A}"/>
          </ac:spMkLst>
        </pc:spChg>
        <pc:spChg chg="mod">
          <ac:chgData name="eyaabid" userId="S::eyaabid@insat.u-carthage.tn::bd086841-9cb6-440d-8594-3c99dc65b8f0" providerId="AD" clId="Web-{931F66E6-951C-342F-43E2-987CBC0CE0E3}" dt="2021-07-30T17:28:14.558" v="1345" actId="20577"/>
          <ac:spMkLst>
            <pc:docMk/>
            <pc:sldMk cId="2886786574" sldId="333"/>
            <ac:spMk id="3" creationId="{86D56916-04D0-432A-A980-B0333DAE1E33}"/>
          </ac:spMkLst>
        </pc:spChg>
        <pc:spChg chg="add">
          <ac:chgData name="eyaabid" userId="S::eyaabid@insat.u-carthage.tn::bd086841-9cb6-440d-8594-3c99dc65b8f0" providerId="AD" clId="Web-{931F66E6-951C-342F-43E2-987CBC0CE0E3}" dt="2021-07-30T17:23:07.439" v="1342"/>
          <ac:spMkLst>
            <pc:docMk/>
            <pc:sldMk cId="2886786574" sldId="333"/>
            <ac:spMk id="8" creationId="{8651CFA9-6065-4243-AC48-858E359780B1}"/>
          </ac:spMkLst>
        </pc:spChg>
        <pc:spChg chg="add">
          <ac:chgData name="eyaabid" userId="S::eyaabid@insat.u-carthage.tn::bd086841-9cb6-440d-8594-3c99dc65b8f0" providerId="AD" clId="Web-{931F66E6-951C-342F-43E2-987CBC0CE0E3}" dt="2021-07-30T17:23:07.439" v="1342"/>
          <ac:spMkLst>
            <pc:docMk/>
            <pc:sldMk cId="2886786574" sldId="333"/>
            <ac:spMk id="10" creationId="{37962AE0-6A1C-4B76-9D52-10E5E6D7D3BB}"/>
          </ac:spMkLst>
        </pc:spChg>
        <pc:picChg chg="add">
          <ac:chgData name="eyaabid" userId="S::eyaabid@insat.u-carthage.tn::bd086841-9cb6-440d-8594-3c99dc65b8f0" providerId="AD" clId="Web-{931F66E6-951C-342F-43E2-987CBC0CE0E3}" dt="2021-07-30T17:23:07.439" v="1342"/>
          <ac:picMkLst>
            <pc:docMk/>
            <pc:sldMk cId="2886786574" sldId="333"/>
            <ac:picMk id="12" creationId="{A72D06A1-BA08-4820-BBC8-B24DDB32A376}"/>
          </ac:picMkLst>
        </pc:picChg>
        <pc:picChg chg="add">
          <ac:chgData name="eyaabid" userId="S::eyaabid@insat.u-carthage.tn::bd086841-9cb6-440d-8594-3c99dc65b8f0" providerId="AD" clId="Web-{931F66E6-951C-342F-43E2-987CBC0CE0E3}" dt="2021-07-30T17:23:07.439" v="1342"/>
          <ac:picMkLst>
            <pc:docMk/>
            <pc:sldMk cId="2886786574" sldId="333"/>
            <ac:picMk id="14" creationId="{1295E665-0408-4072-94B3-49BA5ACBCBD3}"/>
          </ac:picMkLst>
        </pc:picChg>
      </pc:sldChg>
      <pc:sldChg chg="addSp delSp modSp new mod setBg">
        <pc:chgData name="eyaabid" userId="S::eyaabid@insat.u-carthage.tn::bd086841-9cb6-440d-8594-3c99dc65b8f0" providerId="AD" clId="Web-{931F66E6-951C-342F-43E2-987CBC0CE0E3}" dt="2021-07-30T17:42:18.036" v="1448"/>
        <pc:sldMkLst>
          <pc:docMk/>
          <pc:sldMk cId="3010892344" sldId="334"/>
        </pc:sldMkLst>
        <pc:spChg chg="mod">
          <ac:chgData name="eyaabid" userId="S::eyaabid@insat.u-carthage.tn::bd086841-9cb6-440d-8594-3c99dc65b8f0" providerId="AD" clId="Web-{931F66E6-951C-342F-43E2-987CBC0CE0E3}" dt="2021-07-30T17:42:18.036" v="1448"/>
          <ac:spMkLst>
            <pc:docMk/>
            <pc:sldMk cId="3010892344" sldId="334"/>
            <ac:spMk id="2" creationId="{5146A128-3965-42A0-8E56-FD5B3A77D089}"/>
          </ac:spMkLst>
        </pc:spChg>
        <pc:spChg chg="del mod">
          <ac:chgData name="eyaabid" userId="S::eyaabid@insat.u-carthage.tn::bd086841-9cb6-440d-8594-3c99dc65b8f0" providerId="AD" clId="Web-{931F66E6-951C-342F-43E2-987CBC0CE0E3}" dt="2021-07-30T17:42:18.036" v="1448"/>
          <ac:spMkLst>
            <pc:docMk/>
            <pc:sldMk cId="3010892344" sldId="334"/>
            <ac:spMk id="3" creationId="{7E07C576-AFA5-4F8F-B164-BD91D000B47E}"/>
          </ac:spMkLst>
        </pc:spChg>
        <pc:spChg chg="add del">
          <ac:chgData name="eyaabid" userId="S::eyaabid@insat.u-carthage.tn::bd086841-9cb6-440d-8594-3c99dc65b8f0" providerId="AD" clId="Web-{931F66E6-951C-342F-43E2-987CBC0CE0E3}" dt="2021-07-30T17:42:18.036" v="1448"/>
          <ac:spMkLst>
            <pc:docMk/>
            <pc:sldMk cId="3010892344" sldId="334"/>
            <ac:spMk id="8" creationId="{43A9B7B3-F171-4C25-99FC-C54250F0649B}"/>
          </ac:spMkLst>
        </pc:spChg>
        <pc:spChg chg="add del">
          <ac:chgData name="eyaabid" userId="S::eyaabid@insat.u-carthage.tn::bd086841-9cb6-440d-8594-3c99dc65b8f0" providerId="AD" clId="Web-{931F66E6-951C-342F-43E2-987CBC0CE0E3}" dt="2021-07-30T17:42:18.036" v="1448"/>
          <ac:spMkLst>
            <pc:docMk/>
            <pc:sldMk cId="3010892344" sldId="334"/>
            <ac:spMk id="10" creationId="{D2D5C7C5-9C27-4A61-9F57-1857D45320FD}"/>
          </ac:spMkLst>
        </pc:spChg>
        <pc:spChg chg="add del">
          <ac:chgData name="eyaabid" userId="S::eyaabid@insat.u-carthage.tn::bd086841-9cb6-440d-8594-3c99dc65b8f0" providerId="AD" clId="Web-{931F66E6-951C-342F-43E2-987CBC0CE0E3}" dt="2021-07-30T17:42:18.036" v="1448"/>
          <ac:spMkLst>
            <pc:docMk/>
            <pc:sldMk cId="3010892344" sldId="334"/>
            <ac:spMk id="12" creationId="{84B9546E-20BE-462C-8BE8-4EBDB46F8651}"/>
          </ac:spMkLst>
        </pc:spChg>
        <pc:spChg chg="add del">
          <ac:chgData name="eyaabid" userId="S::eyaabid@insat.u-carthage.tn::bd086841-9cb6-440d-8594-3c99dc65b8f0" providerId="AD" clId="Web-{931F66E6-951C-342F-43E2-987CBC0CE0E3}" dt="2021-07-30T17:42:18.036" v="1448"/>
          <ac:spMkLst>
            <pc:docMk/>
            <pc:sldMk cId="3010892344" sldId="334"/>
            <ac:spMk id="14" creationId="{DFE5D2E8-C366-48AC-97AE-18C67E4EF969}"/>
          </ac:spMkLst>
        </pc:spChg>
        <pc:spChg chg="add">
          <ac:chgData name="eyaabid" userId="S::eyaabid@insat.u-carthage.tn::bd086841-9cb6-440d-8594-3c99dc65b8f0" providerId="AD" clId="Web-{931F66E6-951C-342F-43E2-987CBC0CE0E3}" dt="2021-07-30T17:42:18.036" v="1448"/>
          <ac:spMkLst>
            <pc:docMk/>
            <pc:sldMk cId="3010892344" sldId="334"/>
            <ac:spMk id="20" creationId="{8651CFA9-6065-4243-AC48-858E359780B1}"/>
          </ac:spMkLst>
        </pc:spChg>
        <pc:spChg chg="add">
          <ac:chgData name="eyaabid" userId="S::eyaabid@insat.u-carthage.tn::bd086841-9cb6-440d-8594-3c99dc65b8f0" providerId="AD" clId="Web-{931F66E6-951C-342F-43E2-987CBC0CE0E3}" dt="2021-07-30T17:42:18.036" v="1448"/>
          <ac:spMkLst>
            <pc:docMk/>
            <pc:sldMk cId="3010892344" sldId="334"/>
            <ac:spMk id="22" creationId="{37962AE0-6A1C-4B76-9D52-10E5E6D7D3BB}"/>
          </ac:spMkLst>
        </pc:spChg>
        <pc:graphicFrameChg chg="add">
          <ac:chgData name="eyaabid" userId="S::eyaabid@insat.u-carthage.tn::bd086841-9cb6-440d-8594-3c99dc65b8f0" providerId="AD" clId="Web-{931F66E6-951C-342F-43E2-987CBC0CE0E3}" dt="2021-07-30T17:42:18.036" v="1448"/>
          <ac:graphicFrameMkLst>
            <pc:docMk/>
            <pc:sldMk cId="3010892344" sldId="334"/>
            <ac:graphicFrameMk id="16" creationId="{02C64EB7-4720-4991-9BF3-836DF3381B76}"/>
          </ac:graphicFrameMkLst>
        </pc:graphicFrameChg>
        <pc:picChg chg="add">
          <ac:chgData name="eyaabid" userId="S::eyaabid@insat.u-carthage.tn::bd086841-9cb6-440d-8594-3c99dc65b8f0" providerId="AD" clId="Web-{931F66E6-951C-342F-43E2-987CBC0CE0E3}" dt="2021-07-30T17:42:18.036" v="1448"/>
          <ac:picMkLst>
            <pc:docMk/>
            <pc:sldMk cId="3010892344" sldId="334"/>
            <ac:picMk id="24" creationId="{A72D06A1-BA08-4820-BBC8-B24DDB32A376}"/>
          </ac:picMkLst>
        </pc:picChg>
        <pc:picChg chg="add">
          <ac:chgData name="eyaabid" userId="S::eyaabid@insat.u-carthage.tn::bd086841-9cb6-440d-8594-3c99dc65b8f0" providerId="AD" clId="Web-{931F66E6-951C-342F-43E2-987CBC0CE0E3}" dt="2021-07-30T17:42:18.036" v="1448"/>
          <ac:picMkLst>
            <pc:docMk/>
            <pc:sldMk cId="3010892344" sldId="334"/>
            <ac:picMk id="26" creationId="{1295E665-0408-4072-94B3-49BA5ACBCBD3}"/>
          </ac:picMkLst>
        </pc:picChg>
      </pc:sldChg>
      <pc:sldChg chg="addSp modSp new del mod setBg">
        <pc:chgData name="eyaabid" userId="S::eyaabid@insat.u-carthage.tn::bd086841-9cb6-440d-8594-3c99dc65b8f0" providerId="AD" clId="Web-{931F66E6-951C-342F-43E2-987CBC0CE0E3}" dt="2021-08-01T01:05:42.266" v="3120"/>
        <pc:sldMkLst>
          <pc:docMk/>
          <pc:sldMk cId="3315822514" sldId="335"/>
        </pc:sldMkLst>
        <pc:spChg chg="mod">
          <ac:chgData name="eyaabid" userId="S::eyaabid@insat.u-carthage.tn::bd086841-9cb6-440d-8594-3c99dc65b8f0" providerId="AD" clId="Web-{931F66E6-951C-342F-43E2-987CBC0CE0E3}" dt="2021-07-30T17:39:45.657" v="1444" actId="1076"/>
          <ac:spMkLst>
            <pc:docMk/>
            <pc:sldMk cId="3315822514" sldId="335"/>
            <ac:spMk id="2" creationId="{923EED43-7C88-486D-8D65-D777FEDB8052}"/>
          </ac:spMkLst>
        </pc:spChg>
        <pc:spChg chg="mod">
          <ac:chgData name="eyaabid" userId="S::eyaabid@insat.u-carthage.tn::bd086841-9cb6-440d-8594-3c99dc65b8f0" providerId="AD" clId="Web-{931F66E6-951C-342F-43E2-987CBC0CE0E3}" dt="2021-07-30T17:39:41.422" v="1443" actId="1076"/>
          <ac:spMkLst>
            <pc:docMk/>
            <pc:sldMk cId="3315822514" sldId="335"/>
            <ac:spMk id="3" creationId="{D1BA9C31-115B-4CF4-994F-39BCEBD9433A}"/>
          </ac:spMkLst>
        </pc:spChg>
        <pc:spChg chg="add">
          <ac:chgData name="eyaabid" userId="S::eyaabid@insat.u-carthage.tn::bd086841-9cb6-440d-8594-3c99dc65b8f0" providerId="AD" clId="Web-{931F66E6-951C-342F-43E2-987CBC0CE0E3}" dt="2021-07-30T17:39:11.625" v="1439"/>
          <ac:spMkLst>
            <pc:docMk/>
            <pc:sldMk cId="3315822514" sldId="335"/>
            <ac:spMk id="8" creationId="{8651CFA9-6065-4243-AC48-858E359780B1}"/>
          </ac:spMkLst>
        </pc:spChg>
        <pc:spChg chg="add">
          <ac:chgData name="eyaabid" userId="S::eyaabid@insat.u-carthage.tn::bd086841-9cb6-440d-8594-3c99dc65b8f0" providerId="AD" clId="Web-{931F66E6-951C-342F-43E2-987CBC0CE0E3}" dt="2021-07-30T17:39:11.625" v="1439"/>
          <ac:spMkLst>
            <pc:docMk/>
            <pc:sldMk cId="3315822514" sldId="335"/>
            <ac:spMk id="10" creationId="{1DA57B7B-30D9-4515-9542-FFA699A3C8E8}"/>
          </ac:spMkLst>
        </pc:spChg>
        <pc:spChg chg="add">
          <ac:chgData name="eyaabid" userId="S::eyaabid@insat.u-carthage.tn::bd086841-9cb6-440d-8594-3c99dc65b8f0" providerId="AD" clId="Web-{931F66E6-951C-342F-43E2-987CBC0CE0E3}" dt="2021-07-30T17:39:11.625" v="1439"/>
          <ac:spMkLst>
            <pc:docMk/>
            <pc:sldMk cId="3315822514" sldId="335"/>
            <ac:spMk id="12" creationId="{9729F241-2B1B-40E9-A72C-63955DFFF74B}"/>
          </ac:spMkLst>
        </pc:spChg>
        <pc:spChg chg="add">
          <ac:chgData name="eyaabid" userId="S::eyaabid@insat.u-carthage.tn::bd086841-9cb6-440d-8594-3c99dc65b8f0" providerId="AD" clId="Web-{931F66E6-951C-342F-43E2-987CBC0CE0E3}" dt="2021-07-30T17:39:11.625" v="1439"/>
          <ac:spMkLst>
            <pc:docMk/>
            <pc:sldMk cId="3315822514" sldId="335"/>
            <ac:spMk id="14" creationId="{52B4B9D7-F359-44A2-87B4-EAFA68AA9781}"/>
          </ac:spMkLst>
        </pc:spChg>
      </pc:sldChg>
      <pc:sldChg chg="addSp delSp modSp new mod setBg">
        <pc:chgData name="eyaabid" userId="S::eyaabid@insat.u-carthage.tn::bd086841-9cb6-440d-8594-3c99dc65b8f0" providerId="AD" clId="Web-{931F66E6-951C-342F-43E2-987CBC0CE0E3}" dt="2021-07-30T17:42:56.402" v="1453"/>
        <pc:sldMkLst>
          <pc:docMk/>
          <pc:sldMk cId="3259485032" sldId="336"/>
        </pc:sldMkLst>
        <pc:spChg chg="mod">
          <ac:chgData name="eyaabid" userId="S::eyaabid@insat.u-carthage.tn::bd086841-9cb6-440d-8594-3c99dc65b8f0" providerId="AD" clId="Web-{931F66E6-951C-342F-43E2-987CBC0CE0E3}" dt="2021-07-30T17:42:56.402" v="1453"/>
          <ac:spMkLst>
            <pc:docMk/>
            <pc:sldMk cId="3259485032" sldId="336"/>
            <ac:spMk id="2" creationId="{BA5E2DBB-58C5-4E03-8B58-2F0B2761C80F}"/>
          </ac:spMkLst>
        </pc:spChg>
        <pc:spChg chg="del mod">
          <ac:chgData name="eyaabid" userId="S::eyaabid@insat.u-carthage.tn::bd086841-9cb6-440d-8594-3c99dc65b8f0" providerId="AD" clId="Web-{931F66E6-951C-342F-43E2-987CBC0CE0E3}" dt="2021-07-30T17:42:56.402" v="1453"/>
          <ac:spMkLst>
            <pc:docMk/>
            <pc:sldMk cId="3259485032" sldId="336"/>
            <ac:spMk id="3" creationId="{4E1A49C7-235A-4958-9961-13050B539BE8}"/>
          </ac:spMkLst>
        </pc:spChg>
        <pc:spChg chg="add">
          <ac:chgData name="eyaabid" userId="S::eyaabid@insat.u-carthage.tn::bd086841-9cb6-440d-8594-3c99dc65b8f0" providerId="AD" clId="Web-{931F66E6-951C-342F-43E2-987CBC0CE0E3}" dt="2021-07-30T17:42:56.402" v="1453"/>
          <ac:spMkLst>
            <pc:docMk/>
            <pc:sldMk cId="3259485032" sldId="336"/>
            <ac:spMk id="9" creationId="{8651CFA9-6065-4243-AC48-858E359780B1}"/>
          </ac:spMkLst>
        </pc:spChg>
        <pc:spChg chg="add">
          <ac:chgData name="eyaabid" userId="S::eyaabid@insat.u-carthage.tn::bd086841-9cb6-440d-8594-3c99dc65b8f0" providerId="AD" clId="Web-{931F66E6-951C-342F-43E2-987CBC0CE0E3}" dt="2021-07-30T17:42:56.402" v="1453"/>
          <ac:spMkLst>
            <pc:docMk/>
            <pc:sldMk cId="3259485032" sldId="336"/>
            <ac:spMk id="11" creationId="{37962AE0-6A1C-4B76-9D52-10E5E6D7D3BB}"/>
          </ac:spMkLst>
        </pc:spChg>
        <pc:spChg chg="add">
          <ac:chgData name="eyaabid" userId="S::eyaabid@insat.u-carthage.tn::bd086841-9cb6-440d-8594-3c99dc65b8f0" providerId="AD" clId="Web-{931F66E6-951C-342F-43E2-987CBC0CE0E3}" dt="2021-07-30T17:42:56.402" v="1453"/>
          <ac:spMkLst>
            <pc:docMk/>
            <pc:sldMk cId="3259485032" sldId="336"/>
            <ac:spMk id="13" creationId="{027CAEDE-D92D-4745-8749-71019415A797}"/>
          </ac:spMkLst>
        </pc:spChg>
        <pc:spChg chg="add">
          <ac:chgData name="eyaabid" userId="S::eyaabid@insat.u-carthage.tn::bd086841-9cb6-440d-8594-3c99dc65b8f0" providerId="AD" clId="Web-{931F66E6-951C-342F-43E2-987CBC0CE0E3}" dt="2021-07-30T17:42:56.402" v="1453"/>
          <ac:spMkLst>
            <pc:docMk/>
            <pc:sldMk cId="3259485032" sldId="336"/>
            <ac:spMk id="15" creationId="{00C96CB6-3880-40E6-A4BF-F64E7D1E4295}"/>
          </ac:spMkLst>
        </pc:spChg>
        <pc:graphicFrameChg chg="add">
          <ac:chgData name="eyaabid" userId="S::eyaabid@insat.u-carthage.tn::bd086841-9cb6-440d-8594-3c99dc65b8f0" providerId="AD" clId="Web-{931F66E6-951C-342F-43E2-987CBC0CE0E3}" dt="2021-07-30T17:42:56.402" v="1453"/>
          <ac:graphicFrameMkLst>
            <pc:docMk/>
            <pc:sldMk cId="3259485032" sldId="336"/>
            <ac:graphicFrameMk id="5" creationId="{6AE0926E-EDD6-43DC-AF84-AD70B1D463A5}"/>
          </ac:graphicFrameMkLst>
        </pc:graphicFrameChg>
      </pc:sldChg>
      <pc:sldChg chg="addSp delSp modSp new mod setBg setClrOvrMap">
        <pc:chgData name="eyaabid" userId="S::eyaabid@insat.u-carthage.tn::bd086841-9cb6-440d-8594-3c99dc65b8f0" providerId="AD" clId="Web-{931F66E6-951C-342F-43E2-987CBC0CE0E3}" dt="2021-07-31T10:33:47.092" v="1584" actId="20577"/>
        <pc:sldMkLst>
          <pc:docMk/>
          <pc:sldMk cId="21316862" sldId="337"/>
        </pc:sldMkLst>
        <pc:spChg chg="mod">
          <ac:chgData name="eyaabid" userId="S::eyaabid@insat.u-carthage.tn::bd086841-9cb6-440d-8594-3c99dc65b8f0" providerId="AD" clId="Web-{931F66E6-951C-342F-43E2-987CBC0CE0E3}" dt="2021-07-31T10:27:40.800" v="1521"/>
          <ac:spMkLst>
            <pc:docMk/>
            <pc:sldMk cId="21316862" sldId="337"/>
            <ac:spMk id="2" creationId="{99374272-6FA4-4C7A-AFB7-66ED1577AB39}"/>
          </ac:spMkLst>
        </pc:spChg>
        <pc:spChg chg="mod">
          <ac:chgData name="eyaabid" userId="S::eyaabid@insat.u-carthage.tn::bd086841-9cb6-440d-8594-3c99dc65b8f0" providerId="AD" clId="Web-{931F66E6-951C-342F-43E2-987CBC0CE0E3}" dt="2021-07-31T10:33:47.092" v="1584" actId="20577"/>
          <ac:spMkLst>
            <pc:docMk/>
            <pc:sldMk cId="21316862" sldId="337"/>
            <ac:spMk id="3" creationId="{89798880-C5A8-4120-9F91-3D70FE51180D}"/>
          </ac:spMkLst>
        </pc:spChg>
        <pc:spChg chg="add del">
          <ac:chgData name="eyaabid" userId="S::eyaabid@insat.u-carthage.tn::bd086841-9cb6-440d-8594-3c99dc65b8f0" providerId="AD" clId="Web-{931F66E6-951C-342F-43E2-987CBC0CE0E3}" dt="2021-07-31T10:27:12.908" v="1519"/>
          <ac:spMkLst>
            <pc:docMk/>
            <pc:sldMk cId="21316862" sldId="337"/>
            <ac:spMk id="8" creationId="{8651CFA9-6065-4243-AC48-858E359780B1}"/>
          </ac:spMkLst>
        </pc:spChg>
        <pc:spChg chg="add del">
          <ac:chgData name="eyaabid" userId="S::eyaabid@insat.u-carthage.tn::bd086841-9cb6-440d-8594-3c99dc65b8f0" providerId="AD" clId="Web-{931F66E6-951C-342F-43E2-987CBC0CE0E3}" dt="2021-07-31T10:27:12.908" v="1519"/>
          <ac:spMkLst>
            <pc:docMk/>
            <pc:sldMk cId="21316862" sldId="337"/>
            <ac:spMk id="10" creationId="{1DA57B7B-30D9-4515-9542-FFA699A3C8E8}"/>
          </ac:spMkLst>
        </pc:spChg>
        <pc:spChg chg="add del">
          <ac:chgData name="eyaabid" userId="S::eyaabid@insat.u-carthage.tn::bd086841-9cb6-440d-8594-3c99dc65b8f0" providerId="AD" clId="Web-{931F66E6-951C-342F-43E2-987CBC0CE0E3}" dt="2021-07-31T10:27:12.908" v="1519"/>
          <ac:spMkLst>
            <pc:docMk/>
            <pc:sldMk cId="21316862" sldId="337"/>
            <ac:spMk id="12" creationId="{9729F241-2B1B-40E9-A72C-63955DFFF74B}"/>
          </ac:spMkLst>
        </pc:spChg>
        <pc:spChg chg="add del">
          <ac:chgData name="eyaabid" userId="S::eyaabid@insat.u-carthage.tn::bd086841-9cb6-440d-8594-3c99dc65b8f0" providerId="AD" clId="Web-{931F66E6-951C-342F-43E2-987CBC0CE0E3}" dt="2021-07-31T10:27:12.908" v="1519"/>
          <ac:spMkLst>
            <pc:docMk/>
            <pc:sldMk cId="21316862" sldId="337"/>
            <ac:spMk id="14" creationId="{52B4B9D7-F359-44A2-87B4-EAFA68AA9781}"/>
          </ac:spMkLst>
        </pc:spChg>
        <pc:spChg chg="add del">
          <ac:chgData name="eyaabid" userId="S::eyaabid@insat.u-carthage.tn::bd086841-9cb6-440d-8594-3c99dc65b8f0" providerId="AD" clId="Web-{931F66E6-951C-342F-43E2-987CBC0CE0E3}" dt="2021-07-31T10:27:40.800" v="1521"/>
          <ac:spMkLst>
            <pc:docMk/>
            <pc:sldMk cId="21316862" sldId="337"/>
            <ac:spMk id="20" creationId="{4AB8125F-0FD8-48CD-9F43-73E5494EA774}"/>
          </ac:spMkLst>
        </pc:spChg>
        <pc:spChg chg="add del">
          <ac:chgData name="eyaabid" userId="S::eyaabid@insat.u-carthage.tn::bd086841-9cb6-440d-8594-3c99dc65b8f0" providerId="AD" clId="Web-{931F66E6-951C-342F-43E2-987CBC0CE0E3}" dt="2021-07-31T10:27:40.800" v="1521"/>
          <ac:spMkLst>
            <pc:docMk/>
            <pc:sldMk cId="21316862" sldId="337"/>
            <ac:spMk id="22" creationId="{0019DD6C-5899-4C07-864B-EB0A7D104ACF}"/>
          </ac:spMkLst>
        </pc:spChg>
        <pc:spChg chg="add del">
          <ac:chgData name="eyaabid" userId="S::eyaabid@insat.u-carthage.tn::bd086841-9cb6-440d-8594-3c99dc65b8f0" providerId="AD" clId="Web-{931F66E6-951C-342F-43E2-987CBC0CE0E3}" dt="2021-07-31T10:27:40.800" v="1521"/>
          <ac:spMkLst>
            <pc:docMk/>
            <pc:sldMk cId="21316862" sldId="337"/>
            <ac:spMk id="24" creationId="{EBDFFBC1-15BD-428E-B8AF-ECF5D1B76DEB}"/>
          </ac:spMkLst>
        </pc:spChg>
        <pc:spChg chg="add del">
          <ac:chgData name="eyaabid" userId="S::eyaabid@insat.u-carthage.tn::bd086841-9cb6-440d-8594-3c99dc65b8f0" providerId="AD" clId="Web-{931F66E6-951C-342F-43E2-987CBC0CE0E3}" dt="2021-07-31T10:27:40.800" v="1521"/>
          <ac:spMkLst>
            <pc:docMk/>
            <pc:sldMk cId="21316862" sldId="337"/>
            <ac:spMk id="26" creationId="{EBFB3075-0323-4EB0-B1A5-776A0E709CEF}"/>
          </ac:spMkLst>
        </pc:spChg>
        <pc:spChg chg="add">
          <ac:chgData name="eyaabid" userId="S::eyaabid@insat.u-carthage.tn::bd086841-9cb6-440d-8594-3c99dc65b8f0" providerId="AD" clId="Web-{931F66E6-951C-342F-43E2-987CBC0CE0E3}" dt="2021-07-31T10:27:40.800" v="1521"/>
          <ac:spMkLst>
            <pc:docMk/>
            <pc:sldMk cId="21316862" sldId="337"/>
            <ac:spMk id="31" creationId="{8651CFA9-6065-4243-AC48-858E359780B1}"/>
          </ac:spMkLst>
        </pc:spChg>
        <pc:spChg chg="add">
          <ac:chgData name="eyaabid" userId="S::eyaabid@insat.u-carthage.tn::bd086841-9cb6-440d-8594-3c99dc65b8f0" providerId="AD" clId="Web-{931F66E6-951C-342F-43E2-987CBC0CE0E3}" dt="2021-07-31T10:27:40.800" v="1521"/>
          <ac:spMkLst>
            <pc:docMk/>
            <pc:sldMk cId="21316862" sldId="337"/>
            <ac:spMk id="33" creationId="{E8B2F707-EF35-4955-8439-F76145F3CD7E}"/>
          </ac:spMkLst>
        </pc:spChg>
        <pc:spChg chg="add">
          <ac:chgData name="eyaabid" userId="S::eyaabid@insat.u-carthage.tn::bd086841-9cb6-440d-8594-3c99dc65b8f0" providerId="AD" clId="Web-{931F66E6-951C-342F-43E2-987CBC0CE0E3}" dt="2021-07-31T10:27:40.800" v="1521"/>
          <ac:spMkLst>
            <pc:docMk/>
            <pc:sldMk cId="21316862" sldId="337"/>
            <ac:spMk id="35" creationId="{BB317211-3292-43D8-8824-C090DBADA43F}"/>
          </ac:spMkLst>
        </pc:spChg>
        <pc:picChg chg="add mod">
          <ac:chgData name="eyaabid" userId="S::eyaabid@insat.u-carthage.tn::bd086841-9cb6-440d-8594-3c99dc65b8f0" providerId="AD" clId="Web-{931F66E6-951C-342F-43E2-987CBC0CE0E3}" dt="2021-07-31T10:27:40.800" v="1521"/>
          <ac:picMkLst>
            <pc:docMk/>
            <pc:sldMk cId="21316862" sldId="337"/>
            <ac:picMk id="16" creationId="{9D299A6E-A786-426A-A3F0-7584AD7CF105}"/>
          </ac:picMkLst>
        </pc:picChg>
      </pc:sldChg>
      <pc:sldChg chg="addSp delSp modSp new">
        <pc:chgData name="eyaabid" userId="S::eyaabid@insat.u-carthage.tn::bd086841-9cb6-440d-8594-3c99dc65b8f0" providerId="AD" clId="Web-{931F66E6-951C-342F-43E2-987CBC0CE0E3}" dt="2021-07-30T19:09:08.281" v="1503" actId="20577"/>
        <pc:sldMkLst>
          <pc:docMk/>
          <pc:sldMk cId="2551178161" sldId="338"/>
        </pc:sldMkLst>
        <pc:spChg chg="mod">
          <ac:chgData name="eyaabid" userId="S::eyaabid@insat.u-carthage.tn::bd086841-9cb6-440d-8594-3c99dc65b8f0" providerId="AD" clId="Web-{931F66E6-951C-342F-43E2-987CBC0CE0E3}" dt="2021-07-30T19:09:08.281" v="1503" actId="20577"/>
          <ac:spMkLst>
            <pc:docMk/>
            <pc:sldMk cId="2551178161" sldId="338"/>
            <ac:spMk id="2" creationId="{8BB347A8-9723-4CC5-A5BF-A951BEEFD65D}"/>
          </ac:spMkLst>
        </pc:spChg>
        <pc:spChg chg="del">
          <ac:chgData name="eyaabid" userId="S::eyaabid@insat.u-carthage.tn::bd086841-9cb6-440d-8594-3c99dc65b8f0" providerId="AD" clId="Web-{931F66E6-951C-342F-43E2-987CBC0CE0E3}" dt="2021-07-30T19:07:48.013" v="1492"/>
          <ac:spMkLst>
            <pc:docMk/>
            <pc:sldMk cId="2551178161" sldId="338"/>
            <ac:spMk id="3" creationId="{D3D342D4-C8B6-435B-A52D-95D47B00E79E}"/>
          </ac:spMkLst>
        </pc:spChg>
        <pc:spChg chg="add del mod">
          <ac:chgData name="eyaabid" userId="S::eyaabid@insat.u-carthage.tn::bd086841-9cb6-440d-8594-3c99dc65b8f0" providerId="AD" clId="Web-{931F66E6-951C-342F-43E2-987CBC0CE0E3}" dt="2021-07-30T19:08:26.607" v="1495"/>
          <ac:spMkLst>
            <pc:docMk/>
            <pc:sldMk cId="2551178161" sldId="338"/>
            <ac:spMk id="6" creationId="{795A8569-3D5A-4BB7-BB98-D53473D84F35}"/>
          </ac:spMkLst>
        </pc:spChg>
        <pc:picChg chg="add del mod ord">
          <ac:chgData name="eyaabid" userId="S::eyaabid@insat.u-carthage.tn::bd086841-9cb6-440d-8594-3c99dc65b8f0" providerId="AD" clId="Web-{931F66E6-951C-342F-43E2-987CBC0CE0E3}" dt="2021-07-30T19:07:53.419" v="1494"/>
          <ac:picMkLst>
            <pc:docMk/>
            <pc:sldMk cId="2551178161" sldId="338"/>
            <ac:picMk id="4" creationId="{691B5B64-1F99-439A-A907-E03378F28D48}"/>
          </ac:picMkLst>
        </pc:picChg>
        <pc:picChg chg="add mod ord">
          <ac:chgData name="eyaabid" userId="S::eyaabid@insat.u-carthage.tn::bd086841-9cb6-440d-8594-3c99dc65b8f0" providerId="AD" clId="Web-{931F66E6-951C-342F-43E2-987CBC0CE0E3}" dt="2021-07-30T19:08:49.483" v="1500" actId="1076"/>
          <ac:picMkLst>
            <pc:docMk/>
            <pc:sldMk cId="2551178161" sldId="338"/>
            <ac:picMk id="7" creationId="{AB4706F5-062E-47AA-819D-CF7245C30C4A}"/>
          </ac:picMkLst>
        </pc:picChg>
      </pc:sldChg>
      <pc:sldChg chg="addSp delSp modSp new ord">
        <pc:chgData name="eyaabid" userId="S::eyaabid@insat.u-carthage.tn::bd086841-9cb6-440d-8594-3c99dc65b8f0" providerId="AD" clId="Web-{931F66E6-951C-342F-43E2-987CBC0CE0E3}" dt="2021-07-31T10:34:40.499" v="1590"/>
        <pc:sldMkLst>
          <pc:docMk/>
          <pc:sldMk cId="3629236728" sldId="339"/>
        </pc:sldMkLst>
        <pc:spChg chg="mod">
          <ac:chgData name="eyaabid" userId="S::eyaabid@insat.u-carthage.tn::bd086841-9cb6-440d-8594-3c99dc65b8f0" providerId="AD" clId="Web-{931F66E6-951C-342F-43E2-987CBC0CE0E3}" dt="2021-07-30T19:21:17.424" v="1516" actId="20577"/>
          <ac:spMkLst>
            <pc:docMk/>
            <pc:sldMk cId="3629236728" sldId="339"/>
            <ac:spMk id="2" creationId="{4AD1418F-615A-4B4B-822F-3ECFCED4F124}"/>
          </ac:spMkLst>
        </pc:spChg>
        <pc:spChg chg="del">
          <ac:chgData name="eyaabid" userId="S::eyaabid@insat.u-carthage.tn::bd086841-9cb6-440d-8594-3c99dc65b8f0" providerId="AD" clId="Web-{931F66E6-951C-342F-43E2-987CBC0CE0E3}" dt="2021-07-30T19:20:48.236" v="1505"/>
          <ac:spMkLst>
            <pc:docMk/>
            <pc:sldMk cId="3629236728" sldId="339"/>
            <ac:spMk id="3" creationId="{E8D6C43D-C967-4A7D-86AF-AED97A321B69}"/>
          </ac:spMkLst>
        </pc:spChg>
        <pc:picChg chg="add mod ord">
          <ac:chgData name="eyaabid" userId="S::eyaabid@insat.u-carthage.tn::bd086841-9cb6-440d-8594-3c99dc65b8f0" providerId="AD" clId="Web-{931F66E6-951C-342F-43E2-987CBC0CE0E3}" dt="2021-07-30T19:21:05.580" v="1509" actId="1076"/>
          <ac:picMkLst>
            <pc:docMk/>
            <pc:sldMk cId="3629236728" sldId="339"/>
            <ac:picMk id="4" creationId="{D92916C9-C3C7-4A34-8916-4655928340A8}"/>
          </ac:picMkLst>
        </pc:picChg>
      </pc:sldChg>
      <pc:sldChg chg="addSp delSp modSp new mod setBg">
        <pc:chgData name="eyaabid" userId="S::eyaabid@insat.u-carthage.tn::bd086841-9cb6-440d-8594-3c99dc65b8f0" providerId="AD" clId="Web-{931F66E6-951C-342F-43E2-987CBC0CE0E3}" dt="2021-07-31T10:44:27.201" v="1610"/>
        <pc:sldMkLst>
          <pc:docMk/>
          <pc:sldMk cId="665022004" sldId="340"/>
        </pc:sldMkLst>
        <pc:spChg chg="mod">
          <ac:chgData name="eyaabid" userId="S::eyaabid@insat.u-carthage.tn::bd086841-9cb6-440d-8594-3c99dc65b8f0" providerId="AD" clId="Web-{931F66E6-951C-342F-43E2-987CBC0CE0E3}" dt="2021-07-31T10:44:09.139" v="1609"/>
          <ac:spMkLst>
            <pc:docMk/>
            <pc:sldMk cId="665022004" sldId="340"/>
            <ac:spMk id="2" creationId="{7FBD9EC7-5F6E-444F-9274-9B08A1F480E3}"/>
          </ac:spMkLst>
        </pc:spChg>
        <pc:spChg chg="del mod">
          <ac:chgData name="eyaabid" userId="S::eyaabid@insat.u-carthage.tn::bd086841-9cb6-440d-8594-3c99dc65b8f0" providerId="AD" clId="Web-{931F66E6-951C-342F-43E2-987CBC0CE0E3}" dt="2021-07-31T10:44:09.139" v="1609"/>
          <ac:spMkLst>
            <pc:docMk/>
            <pc:sldMk cId="665022004" sldId="340"/>
            <ac:spMk id="3" creationId="{AB1552E4-34B3-4C2F-809C-9179F15BBFF7}"/>
          </ac:spMkLst>
        </pc:spChg>
        <pc:spChg chg="add del">
          <ac:chgData name="eyaabid" userId="S::eyaabid@insat.u-carthage.tn::bd086841-9cb6-440d-8594-3c99dc65b8f0" providerId="AD" clId="Web-{931F66E6-951C-342F-43E2-987CBC0CE0E3}" dt="2021-07-31T10:44:09.139" v="1609"/>
          <ac:spMkLst>
            <pc:docMk/>
            <pc:sldMk cId="665022004" sldId="340"/>
            <ac:spMk id="8" creationId="{8651CFA9-6065-4243-AC48-858E359780B1}"/>
          </ac:spMkLst>
        </pc:spChg>
        <pc:spChg chg="add del">
          <ac:chgData name="eyaabid" userId="S::eyaabid@insat.u-carthage.tn::bd086841-9cb6-440d-8594-3c99dc65b8f0" providerId="AD" clId="Web-{931F66E6-951C-342F-43E2-987CBC0CE0E3}" dt="2021-07-31T10:44:09.139" v="1609"/>
          <ac:spMkLst>
            <pc:docMk/>
            <pc:sldMk cId="665022004" sldId="340"/>
            <ac:spMk id="10" creationId="{1DA57B7B-30D9-4515-9542-FFA699A3C8E8}"/>
          </ac:spMkLst>
        </pc:spChg>
        <pc:spChg chg="add del">
          <ac:chgData name="eyaabid" userId="S::eyaabid@insat.u-carthage.tn::bd086841-9cb6-440d-8594-3c99dc65b8f0" providerId="AD" clId="Web-{931F66E6-951C-342F-43E2-987CBC0CE0E3}" dt="2021-07-31T10:44:09.139" v="1609"/>
          <ac:spMkLst>
            <pc:docMk/>
            <pc:sldMk cId="665022004" sldId="340"/>
            <ac:spMk id="12" creationId="{9729F241-2B1B-40E9-A72C-63955DFFF74B}"/>
          </ac:spMkLst>
        </pc:spChg>
        <pc:spChg chg="add del">
          <ac:chgData name="eyaabid" userId="S::eyaabid@insat.u-carthage.tn::bd086841-9cb6-440d-8594-3c99dc65b8f0" providerId="AD" clId="Web-{931F66E6-951C-342F-43E2-987CBC0CE0E3}" dt="2021-07-31T10:44:09.139" v="1609"/>
          <ac:spMkLst>
            <pc:docMk/>
            <pc:sldMk cId="665022004" sldId="340"/>
            <ac:spMk id="14" creationId="{52B4B9D7-F359-44A2-87B4-EAFA68AA9781}"/>
          </ac:spMkLst>
        </pc:spChg>
        <pc:spChg chg="add">
          <ac:chgData name="eyaabid" userId="S::eyaabid@insat.u-carthage.tn::bd086841-9cb6-440d-8594-3c99dc65b8f0" providerId="AD" clId="Web-{931F66E6-951C-342F-43E2-987CBC0CE0E3}" dt="2021-07-31T10:44:09.139" v="1609"/>
          <ac:spMkLst>
            <pc:docMk/>
            <pc:sldMk cId="665022004" sldId="340"/>
            <ac:spMk id="20" creationId="{8651CFA9-6065-4243-AC48-858E359780B1}"/>
          </ac:spMkLst>
        </pc:spChg>
        <pc:spChg chg="add">
          <ac:chgData name="eyaabid" userId="S::eyaabid@insat.u-carthage.tn::bd086841-9cb6-440d-8594-3c99dc65b8f0" providerId="AD" clId="Web-{931F66E6-951C-342F-43E2-987CBC0CE0E3}" dt="2021-07-31T10:44:09.139" v="1609"/>
          <ac:spMkLst>
            <pc:docMk/>
            <pc:sldMk cId="665022004" sldId="340"/>
            <ac:spMk id="22" creationId="{37962AE0-6A1C-4B76-9D52-10E5E6D7D3BB}"/>
          </ac:spMkLst>
        </pc:spChg>
        <pc:graphicFrameChg chg="add mod">
          <ac:chgData name="eyaabid" userId="S::eyaabid@insat.u-carthage.tn::bd086841-9cb6-440d-8594-3c99dc65b8f0" providerId="AD" clId="Web-{931F66E6-951C-342F-43E2-987CBC0CE0E3}" dt="2021-07-31T10:44:27.201" v="1610"/>
          <ac:graphicFrameMkLst>
            <pc:docMk/>
            <pc:sldMk cId="665022004" sldId="340"/>
            <ac:graphicFrameMk id="16" creationId="{BDC37C29-E6F3-47EF-AB95-D0E038039FB3}"/>
          </ac:graphicFrameMkLst>
        </pc:graphicFrameChg>
        <pc:picChg chg="add">
          <ac:chgData name="eyaabid" userId="S::eyaabid@insat.u-carthage.tn::bd086841-9cb6-440d-8594-3c99dc65b8f0" providerId="AD" clId="Web-{931F66E6-951C-342F-43E2-987CBC0CE0E3}" dt="2021-07-31T10:44:09.139" v="1609"/>
          <ac:picMkLst>
            <pc:docMk/>
            <pc:sldMk cId="665022004" sldId="340"/>
            <ac:picMk id="24" creationId="{A72D06A1-BA08-4820-BBC8-B24DDB32A376}"/>
          </ac:picMkLst>
        </pc:picChg>
        <pc:picChg chg="add">
          <ac:chgData name="eyaabid" userId="S::eyaabid@insat.u-carthage.tn::bd086841-9cb6-440d-8594-3c99dc65b8f0" providerId="AD" clId="Web-{931F66E6-951C-342F-43E2-987CBC0CE0E3}" dt="2021-07-31T10:44:09.139" v="1609"/>
          <ac:picMkLst>
            <pc:docMk/>
            <pc:sldMk cId="665022004" sldId="340"/>
            <ac:picMk id="26" creationId="{1295E665-0408-4072-94B3-49BA5ACBCBD3}"/>
          </ac:picMkLst>
        </pc:picChg>
      </pc:sldChg>
      <pc:sldChg chg="addSp delSp modSp new mod setBg">
        <pc:chgData name="eyaabid" userId="S::eyaabid@insat.u-carthage.tn::bd086841-9cb6-440d-8594-3c99dc65b8f0" providerId="AD" clId="Web-{931F66E6-951C-342F-43E2-987CBC0CE0E3}" dt="2021-07-31T10:32:31.450" v="1578"/>
        <pc:sldMkLst>
          <pc:docMk/>
          <pc:sldMk cId="1158925848" sldId="341"/>
        </pc:sldMkLst>
        <pc:spChg chg="mod">
          <ac:chgData name="eyaabid" userId="S::eyaabid@insat.u-carthage.tn::bd086841-9cb6-440d-8594-3c99dc65b8f0" providerId="AD" clId="Web-{931F66E6-951C-342F-43E2-987CBC0CE0E3}" dt="2021-07-31T10:32:31.450" v="1578"/>
          <ac:spMkLst>
            <pc:docMk/>
            <pc:sldMk cId="1158925848" sldId="341"/>
            <ac:spMk id="2" creationId="{7076E779-C70E-4BED-911C-D57D30867858}"/>
          </ac:spMkLst>
        </pc:spChg>
        <pc:spChg chg="del mod">
          <ac:chgData name="eyaabid" userId="S::eyaabid@insat.u-carthage.tn::bd086841-9cb6-440d-8594-3c99dc65b8f0" providerId="AD" clId="Web-{931F66E6-951C-342F-43E2-987CBC0CE0E3}" dt="2021-07-31T10:32:31.450" v="1578"/>
          <ac:spMkLst>
            <pc:docMk/>
            <pc:sldMk cId="1158925848" sldId="341"/>
            <ac:spMk id="3" creationId="{B87FCC34-F79B-409F-8C3E-3788936ADDE0}"/>
          </ac:spMkLst>
        </pc:spChg>
        <pc:spChg chg="add del">
          <ac:chgData name="eyaabid" userId="S::eyaabid@insat.u-carthage.tn::bd086841-9cb6-440d-8594-3c99dc65b8f0" providerId="AD" clId="Web-{931F66E6-951C-342F-43E2-987CBC0CE0E3}" dt="2021-07-31T10:32:31.450" v="1578"/>
          <ac:spMkLst>
            <pc:docMk/>
            <pc:sldMk cId="1158925848" sldId="341"/>
            <ac:spMk id="8" creationId="{8651CFA9-6065-4243-AC48-858E359780B1}"/>
          </ac:spMkLst>
        </pc:spChg>
        <pc:spChg chg="add del">
          <ac:chgData name="eyaabid" userId="S::eyaabid@insat.u-carthage.tn::bd086841-9cb6-440d-8594-3c99dc65b8f0" providerId="AD" clId="Web-{931F66E6-951C-342F-43E2-987CBC0CE0E3}" dt="2021-07-31T10:32:31.450" v="1578"/>
          <ac:spMkLst>
            <pc:docMk/>
            <pc:sldMk cId="1158925848" sldId="341"/>
            <ac:spMk id="10" creationId="{1DA57B7B-30D9-4515-9542-FFA699A3C8E8}"/>
          </ac:spMkLst>
        </pc:spChg>
        <pc:spChg chg="add del">
          <ac:chgData name="eyaabid" userId="S::eyaabid@insat.u-carthage.tn::bd086841-9cb6-440d-8594-3c99dc65b8f0" providerId="AD" clId="Web-{931F66E6-951C-342F-43E2-987CBC0CE0E3}" dt="2021-07-31T10:32:31.450" v="1578"/>
          <ac:spMkLst>
            <pc:docMk/>
            <pc:sldMk cId="1158925848" sldId="341"/>
            <ac:spMk id="12" creationId="{9729F241-2B1B-40E9-A72C-63955DFFF74B}"/>
          </ac:spMkLst>
        </pc:spChg>
        <pc:spChg chg="add del">
          <ac:chgData name="eyaabid" userId="S::eyaabid@insat.u-carthage.tn::bd086841-9cb6-440d-8594-3c99dc65b8f0" providerId="AD" clId="Web-{931F66E6-951C-342F-43E2-987CBC0CE0E3}" dt="2021-07-31T10:32:31.450" v="1578"/>
          <ac:spMkLst>
            <pc:docMk/>
            <pc:sldMk cId="1158925848" sldId="341"/>
            <ac:spMk id="14" creationId="{52B4B9D7-F359-44A2-87B4-EAFA68AA9781}"/>
          </ac:spMkLst>
        </pc:spChg>
        <pc:spChg chg="add">
          <ac:chgData name="eyaabid" userId="S::eyaabid@insat.u-carthage.tn::bd086841-9cb6-440d-8594-3c99dc65b8f0" providerId="AD" clId="Web-{931F66E6-951C-342F-43E2-987CBC0CE0E3}" dt="2021-07-31T10:32:31.450" v="1578"/>
          <ac:spMkLst>
            <pc:docMk/>
            <pc:sldMk cId="1158925848" sldId="341"/>
            <ac:spMk id="20" creationId="{8651CFA9-6065-4243-AC48-858E359780B1}"/>
          </ac:spMkLst>
        </pc:spChg>
        <pc:spChg chg="add">
          <ac:chgData name="eyaabid" userId="S::eyaabid@insat.u-carthage.tn::bd086841-9cb6-440d-8594-3c99dc65b8f0" providerId="AD" clId="Web-{931F66E6-951C-342F-43E2-987CBC0CE0E3}" dt="2021-07-31T10:32:31.450" v="1578"/>
          <ac:spMkLst>
            <pc:docMk/>
            <pc:sldMk cId="1158925848" sldId="341"/>
            <ac:spMk id="22" creationId="{37962AE0-6A1C-4B76-9D52-10E5E6D7D3BB}"/>
          </ac:spMkLst>
        </pc:spChg>
        <pc:spChg chg="add">
          <ac:chgData name="eyaabid" userId="S::eyaabid@insat.u-carthage.tn::bd086841-9cb6-440d-8594-3c99dc65b8f0" providerId="AD" clId="Web-{931F66E6-951C-342F-43E2-987CBC0CE0E3}" dt="2021-07-31T10:32:31.450" v="1578"/>
          <ac:spMkLst>
            <pc:docMk/>
            <pc:sldMk cId="1158925848" sldId="341"/>
            <ac:spMk id="24" creationId="{027CAEDE-D92D-4745-8749-71019415A797}"/>
          </ac:spMkLst>
        </pc:spChg>
        <pc:spChg chg="add">
          <ac:chgData name="eyaabid" userId="S::eyaabid@insat.u-carthage.tn::bd086841-9cb6-440d-8594-3c99dc65b8f0" providerId="AD" clId="Web-{931F66E6-951C-342F-43E2-987CBC0CE0E3}" dt="2021-07-31T10:32:31.450" v="1578"/>
          <ac:spMkLst>
            <pc:docMk/>
            <pc:sldMk cId="1158925848" sldId="341"/>
            <ac:spMk id="26" creationId="{00C96CB6-3880-40E6-A4BF-F64E7D1E4295}"/>
          </ac:spMkLst>
        </pc:spChg>
        <pc:graphicFrameChg chg="add">
          <ac:chgData name="eyaabid" userId="S::eyaabid@insat.u-carthage.tn::bd086841-9cb6-440d-8594-3c99dc65b8f0" providerId="AD" clId="Web-{931F66E6-951C-342F-43E2-987CBC0CE0E3}" dt="2021-07-31T10:32:31.450" v="1578"/>
          <ac:graphicFrameMkLst>
            <pc:docMk/>
            <pc:sldMk cId="1158925848" sldId="341"/>
            <ac:graphicFrameMk id="16" creationId="{6AC7D1D6-CD2C-4BD7-8BAA-AFD7A922114A}"/>
          </ac:graphicFrameMkLst>
        </pc:graphicFrameChg>
      </pc:sldChg>
      <pc:sldChg chg="addSp delSp modSp new mod setBg">
        <pc:chgData name="eyaabid" userId="S::eyaabid@insat.u-carthage.tn::bd086841-9cb6-440d-8594-3c99dc65b8f0" providerId="AD" clId="Web-{931F66E6-951C-342F-43E2-987CBC0CE0E3}" dt="2021-07-31T10:33:01.778" v="1581"/>
        <pc:sldMkLst>
          <pc:docMk/>
          <pc:sldMk cId="490583678" sldId="342"/>
        </pc:sldMkLst>
        <pc:spChg chg="mod">
          <ac:chgData name="eyaabid" userId="S::eyaabid@insat.u-carthage.tn::bd086841-9cb6-440d-8594-3c99dc65b8f0" providerId="AD" clId="Web-{931F66E6-951C-342F-43E2-987CBC0CE0E3}" dt="2021-07-31T10:33:01.778" v="1581"/>
          <ac:spMkLst>
            <pc:docMk/>
            <pc:sldMk cId="490583678" sldId="342"/>
            <ac:spMk id="2" creationId="{229D7448-D9C4-41D5-9FAE-2CC1FD4E1514}"/>
          </ac:spMkLst>
        </pc:spChg>
        <pc:spChg chg="del mod">
          <ac:chgData name="eyaabid" userId="S::eyaabid@insat.u-carthage.tn::bd086841-9cb6-440d-8594-3c99dc65b8f0" providerId="AD" clId="Web-{931F66E6-951C-342F-43E2-987CBC0CE0E3}" dt="2021-07-31T10:33:01.778" v="1581"/>
          <ac:spMkLst>
            <pc:docMk/>
            <pc:sldMk cId="490583678" sldId="342"/>
            <ac:spMk id="3" creationId="{B76D2CF3-4D0A-4C1C-96E5-18090AB30FBE}"/>
          </ac:spMkLst>
        </pc:spChg>
        <pc:spChg chg="add del">
          <ac:chgData name="eyaabid" userId="S::eyaabid@insat.u-carthage.tn::bd086841-9cb6-440d-8594-3c99dc65b8f0" providerId="AD" clId="Web-{931F66E6-951C-342F-43E2-987CBC0CE0E3}" dt="2021-07-31T10:33:01.778" v="1581"/>
          <ac:spMkLst>
            <pc:docMk/>
            <pc:sldMk cId="490583678" sldId="342"/>
            <ac:spMk id="8" creationId="{8651CFA9-6065-4243-AC48-858E359780B1}"/>
          </ac:spMkLst>
        </pc:spChg>
        <pc:spChg chg="add del">
          <ac:chgData name="eyaabid" userId="S::eyaabid@insat.u-carthage.tn::bd086841-9cb6-440d-8594-3c99dc65b8f0" providerId="AD" clId="Web-{931F66E6-951C-342F-43E2-987CBC0CE0E3}" dt="2021-07-31T10:33:01.778" v="1581"/>
          <ac:spMkLst>
            <pc:docMk/>
            <pc:sldMk cId="490583678" sldId="342"/>
            <ac:spMk id="10" creationId="{1DA57B7B-30D9-4515-9542-FFA699A3C8E8}"/>
          </ac:spMkLst>
        </pc:spChg>
        <pc:spChg chg="add del">
          <ac:chgData name="eyaabid" userId="S::eyaabid@insat.u-carthage.tn::bd086841-9cb6-440d-8594-3c99dc65b8f0" providerId="AD" clId="Web-{931F66E6-951C-342F-43E2-987CBC0CE0E3}" dt="2021-07-31T10:33:01.778" v="1581"/>
          <ac:spMkLst>
            <pc:docMk/>
            <pc:sldMk cId="490583678" sldId="342"/>
            <ac:spMk id="12" creationId="{9729F241-2B1B-40E9-A72C-63955DFFF74B}"/>
          </ac:spMkLst>
        </pc:spChg>
        <pc:spChg chg="add del">
          <ac:chgData name="eyaabid" userId="S::eyaabid@insat.u-carthage.tn::bd086841-9cb6-440d-8594-3c99dc65b8f0" providerId="AD" clId="Web-{931F66E6-951C-342F-43E2-987CBC0CE0E3}" dt="2021-07-31T10:33:01.778" v="1581"/>
          <ac:spMkLst>
            <pc:docMk/>
            <pc:sldMk cId="490583678" sldId="342"/>
            <ac:spMk id="14" creationId="{52B4B9D7-F359-44A2-87B4-EAFA68AA9781}"/>
          </ac:spMkLst>
        </pc:spChg>
        <pc:spChg chg="add">
          <ac:chgData name="eyaabid" userId="S::eyaabid@insat.u-carthage.tn::bd086841-9cb6-440d-8594-3c99dc65b8f0" providerId="AD" clId="Web-{931F66E6-951C-342F-43E2-987CBC0CE0E3}" dt="2021-07-31T10:33:01.778" v="1581"/>
          <ac:spMkLst>
            <pc:docMk/>
            <pc:sldMk cId="490583678" sldId="342"/>
            <ac:spMk id="20" creationId="{8651CFA9-6065-4243-AC48-858E359780B1}"/>
          </ac:spMkLst>
        </pc:spChg>
        <pc:spChg chg="add">
          <ac:chgData name="eyaabid" userId="S::eyaabid@insat.u-carthage.tn::bd086841-9cb6-440d-8594-3c99dc65b8f0" providerId="AD" clId="Web-{931F66E6-951C-342F-43E2-987CBC0CE0E3}" dt="2021-07-31T10:33:01.778" v="1581"/>
          <ac:spMkLst>
            <pc:docMk/>
            <pc:sldMk cId="490583678" sldId="342"/>
            <ac:spMk id="22" creationId="{37962AE0-6A1C-4B76-9D52-10E5E6D7D3BB}"/>
          </ac:spMkLst>
        </pc:spChg>
        <pc:spChg chg="add">
          <ac:chgData name="eyaabid" userId="S::eyaabid@insat.u-carthage.tn::bd086841-9cb6-440d-8594-3c99dc65b8f0" providerId="AD" clId="Web-{931F66E6-951C-342F-43E2-987CBC0CE0E3}" dt="2021-07-31T10:33:01.778" v="1581"/>
          <ac:spMkLst>
            <pc:docMk/>
            <pc:sldMk cId="490583678" sldId="342"/>
            <ac:spMk id="24" creationId="{027CAEDE-D92D-4745-8749-71019415A797}"/>
          </ac:spMkLst>
        </pc:spChg>
        <pc:spChg chg="add">
          <ac:chgData name="eyaabid" userId="S::eyaabid@insat.u-carthage.tn::bd086841-9cb6-440d-8594-3c99dc65b8f0" providerId="AD" clId="Web-{931F66E6-951C-342F-43E2-987CBC0CE0E3}" dt="2021-07-31T10:33:01.778" v="1581"/>
          <ac:spMkLst>
            <pc:docMk/>
            <pc:sldMk cId="490583678" sldId="342"/>
            <ac:spMk id="26" creationId="{00C96CB6-3880-40E6-A4BF-F64E7D1E4295}"/>
          </ac:spMkLst>
        </pc:spChg>
        <pc:graphicFrameChg chg="add">
          <ac:chgData name="eyaabid" userId="S::eyaabid@insat.u-carthage.tn::bd086841-9cb6-440d-8594-3c99dc65b8f0" providerId="AD" clId="Web-{931F66E6-951C-342F-43E2-987CBC0CE0E3}" dt="2021-07-31T10:33:01.778" v="1581"/>
          <ac:graphicFrameMkLst>
            <pc:docMk/>
            <pc:sldMk cId="490583678" sldId="342"/>
            <ac:graphicFrameMk id="16" creationId="{A2496166-E690-4FF1-B668-AEF7C93E0E4B}"/>
          </ac:graphicFrameMkLst>
        </pc:graphicFrameChg>
      </pc:sldChg>
      <pc:sldChg chg="modSp add replId">
        <pc:chgData name="eyaabid" userId="S::eyaabid@insat.u-carthage.tn::bd086841-9cb6-440d-8594-3c99dc65b8f0" providerId="AD" clId="Web-{931F66E6-951C-342F-43E2-987CBC0CE0E3}" dt="2021-07-31T10:34:01.623" v="1589" actId="20577"/>
        <pc:sldMkLst>
          <pc:docMk/>
          <pc:sldMk cId="2849015993" sldId="343"/>
        </pc:sldMkLst>
        <pc:spChg chg="mod">
          <ac:chgData name="eyaabid" userId="S::eyaabid@insat.u-carthage.tn::bd086841-9cb6-440d-8594-3c99dc65b8f0" providerId="AD" clId="Web-{931F66E6-951C-342F-43E2-987CBC0CE0E3}" dt="2021-07-31T10:34:01.623" v="1589" actId="20577"/>
          <ac:spMkLst>
            <pc:docMk/>
            <pc:sldMk cId="2849015993" sldId="343"/>
            <ac:spMk id="3" creationId="{89798880-C5A8-4120-9F91-3D70FE51180D}"/>
          </ac:spMkLst>
        </pc:spChg>
      </pc:sldChg>
      <pc:sldChg chg="addSp delSp modSp new mod setBg">
        <pc:chgData name="eyaabid" userId="S::eyaabid@insat.u-carthage.tn::bd086841-9cb6-440d-8594-3c99dc65b8f0" providerId="AD" clId="Web-{931F66E6-951C-342F-43E2-987CBC0CE0E3}" dt="2021-07-31T10:45:46.048" v="1615"/>
        <pc:sldMkLst>
          <pc:docMk/>
          <pc:sldMk cId="584466733" sldId="344"/>
        </pc:sldMkLst>
        <pc:spChg chg="mod">
          <ac:chgData name="eyaabid" userId="S::eyaabid@insat.u-carthage.tn::bd086841-9cb6-440d-8594-3c99dc65b8f0" providerId="AD" clId="Web-{931F66E6-951C-342F-43E2-987CBC0CE0E3}" dt="2021-07-31T10:45:03.327" v="1614"/>
          <ac:spMkLst>
            <pc:docMk/>
            <pc:sldMk cId="584466733" sldId="344"/>
            <ac:spMk id="2" creationId="{44DA5E16-6F5A-42FE-B820-2404B6766CF2}"/>
          </ac:spMkLst>
        </pc:spChg>
        <pc:spChg chg="del mod">
          <ac:chgData name="eyaabid" userId="S::eyaabid@insat.u-carthage.tn::bd086841-9cb6-440d-8594-3c99dc65b8f0" providerId="AD" clId="Web-{931F66E6-951C-342F-43E2-987CBC0CE0E3}" dt="2021-07-31T10:45:03.327" v="1614"/>
          <ac:spMkLst>
            <pc:docMk/>
            <pc:sldMk cId="584466733" sldId="344"/>
            <ac:spMk id="3" creationId="{8F07C420-F087-4291-874F-8315DD0BCBD3}"/>
          </ac:spMkLst>
        </pc:spChg>
        <pc:spChg chg="add del">
          <ac:chgData name="eyaabid" userId="S::eyaabid@insat.u-carthage.tn::bd086841-9cb6-440d-8594-3c99dc65b8f0" providerId="AD" clId="Web-{931F66E6-951C-342F-43E2-987CBC0CE0E3}" dt="2021-07-31T10:45:46.048" v="1615"/>
          <ac:spMkLst>
            <pc:docMk/>
            <pc:sldMk cId="584466733" sldId="344"/>
            <ac:spMk id="9" creationId="{8651CFA9-6065-4243-AC48-858E359780B1}"/>
          </ac:spMkLst>
        </pc:spChg>
        <pc:spChg chg="add del">
          <ac:chgData name="eyaabid" userId="S::eyaabid@insat.u-carthage.tn::bd086841-9cb6-440d-8594-3c99dc65b8f0" providerId="AD" clId="Web-{931F66E6-951C-342F-43E2-987CBC0CE0E3}" dt="2021-07-31T10:45:46.048" v="1615"/>
          <ac:spMkLst>
            <pc:docMk/>
            <pc:sldMk cId="584466733" sldId="344"/>
            <ac:spMk id="11" creationId="{37962AE0-6A1C-4B76-9D52-10E5E6D7D3BB}"/>
          </ac:spMkLst>
        </pc:spChg>
        <pc:spChg chg="add">
          <ac:chgData name="eyaabid" userId="S::eyaabid@insat.u-carthage.tn::bd086841-9cb6-440d-8594-3c99dc65b8f0" providerId="AD" clId="Web-{931F66E6-951C-342F-43E2-987CBC0CE0E3}" dt="2021-07-31T10:45:46.048" v="1615"/>
          <ac:spMkLst>
            <pc:docMk/>
            <pc:sldMk cId="584466733" sldId="344"/>
            <ac:spMk id="20" creationId="{8651CFA9-6065-4243-AC48-858E359780B1}"/>
          </ac:spMkLst>
        </pc:spChg>
        <pc:spChg chg="add">
          <ac:chgData name="eyaabid" userId="S::eyaabid@insat.u-carthage.tn::bd086841-9cb6-440d-8594-3c99dc65b8f0" providerId="AD" clId="Web-{931F66E6-951C-342F-43E2-987CBC0CE0E3}" dt="2021-07-31T10:45:46.048" v="1615"/>
          <ac:spMkLst>
            <pc:docMk/>
            <pc:sldMk cId="584466733" sldId="344"/>
            <ac:spMk id="22" creationId="{37962AE0-6A1C-4B76-9D52-10E5E6D7D3BB}"/>
          </ac:spMkLst>
        </pc:spChg>
        <pc:graphicFrameChg chg="add mod modGraphic">
          <ac:chgData name="eyaabid" userId="S::eyaabid@insat.u-carthage.tn::bd086841-9cb6-440d-8594-3c99dc65b8f0" providerId="AD" clId="Web-{931F66E6-951C-342F-43E2-987CBC0CE0E3}" dt="2021-07-31T10:45:46.048" v="1615"/>
          <ac:graphicFrameMkLst>
            <pc:docMk/>
            <pc:sldMk cId="584466733" sldId="344"/>
            <ac:graphicFrameMk id="5" creationId="{94D0A6FB-234D-4863-9214-2518A4B94791}"/>
          </ac:graphicFrameMkLst>
        </pc:graphicFrameChg>
        <pc:picChg chg="add del">
          <ac:chgData name="eyaabid" userId="S::eyaabid@insat.u-carthage.tn::bd086841-9cb6-440d-8594-3c99dc65b8f0" providerId="AD" clId="Web-{931F66E6-951C-342F-43E2-987CBC0CE0E3}" dt="2021-07-31T10:45:46.048" v="1615"/>
          <ac:picMkLst>
            <pc:docMk/>
            <pc:sldMk cId="584466733" sldId="344"/>
            <ac:picMk id="13" creationId="{A72D06A1-BA08-4820-BBC8-B24DDB32A376}"/>
          </ac:picMkLst>
        </pc:picChg>
        <pc:picChg chg="add del">
          <ac:chgData name="eyaabid" userId="S::eyaabid@insat.u-carthage.tn::bd086841-9cb6-440d-8594-3c99dc65b8f0" providerId="AD" clId="Web-{931F66E6-951C-342F-43E2-987CBC0CE0E3}" dt="2021-07-31T10:45:46.048" v="1615"/>
          <ac:picMkLst>
            <pc:docMk/>
            <pc:sldMk cId="584466733" sldId="344"/>
            <ac:picMk id="15" creationId="{1295E665-0408-4072-94B3-49BA5ACBCBD3}"/>
          </ac:picMkLst>
        </pc:picChg>
        <pc:picChg chg="add">
          <ac:chgData name="eyaabid" userId="S::eyaabid@insat.u-carthage.tn::bd086841-9cb6-440d-8594-3c99dc65b8f0" providerId="AD" clId="Web-{931F66E6-951C-342F-43E2-987CBC0CE0E3}" dt="2021-07-31T10:45:46.048" v="1615"/>
          <ac:picMkLst>
            <pc:docMk/>
            <pc:sldMk cId="584466733" sldId="344"/>
            <ac:picMk id="24" creationId="{A72D06A1-BA08-4820-BBC8-B24DDB32A376}"/>
          </ac:picMkLst>
        </pc:picChg>
        <pc:picChg chg="add">
          <ac:chgData name="eyaabid" userId="S::eyaabid@insat.u-carthage.tn::bd086841-9cb6-440d-8594-3c99dc65b8f0" providerId="AD" clId="Web-{931F66E6-951C-342F-43E2-987CBC0CE0E3}" dt="2021-07-31T10:45:46.048" v="1615"/>
          <ac:picMkLst>
            <pc:docMk/>
            <pc:sldMk cId="584466733" sldId="344"/>
            <ac:picMk id="26" creationId="{1295E665-0408-4072-94B3-49BA5ACBCBD3}"/>
          </ac:picMkLst>
        </pc:picChg>
      </pc:sldChg>
      <pc:sldChg chg="addSp modSp new mod setBg">
        <pc:chgData name="eyaabid" userId="S::eyaabid@insat.u-carthage.tn::bd086841-9cb6-440d-8594-3c99dc65b8f0" providerId="AD" clId="Web-{931F66E6-951C-342F-43E2-987CBC0CE0E3}" dt="2021-07-31T10:47:30.269" v="1624"/>
        <pc:sldMkLst>
          <pc:docMk/>
          <pc:sldMk cId="3834770614" sldId="345"/>
        </pc:sldMkLst>
        <pc:spChg chg="add mod">
          <ac:chgData name="eyaabid" userId="S::eyaabid@insat.u-carthage.tn::bd086841-9cb6-440d-8594-3c99dc65b8f0" providerId="AD" clId="Web-{931F66E6-951C-342F-43E2-987CBC0CE0E3}" dt="2021-07-31T10:47:30.269" v="1624"/>
          <ac:spMkLst>
            <pc:docMk/>
            <pc:sldMk cId="3834770614" sldId="345"/>
            <ac:spMk id="3" creationId="{0FB573D5-4671-4493-AB06-8BB4E5809E61}"/>
          </ac:spMkLst>
        </pc:spChg>
        <pc:spChg chg="add">
          <ac:chgData name="eyaabid" userId="S::eyaabid@insat.u-carthage.tn::bd086841-9cb6-440d-8594-3c99dc65b8f0" providerId="AD" clId="Web-{931F66E6-951C-342F-43E2-987CBC0CE0E3}" dt="2021-07-31T10:47:30.269" v="1624"/>
          <ac:spMkLst>
            <pc:docMk/>
            <pc:sldMk cId="3834770614" sldId="345"/>
            <ac:spMk id="8" creationId="{0BABF38A-8A0D-492E-BD20-6CF4D46B50BD}"/>
          </ac:spMkLst>
        </pc:spChg>
        <pc:spChg chg="add">
          <ac:chgData name="eyaabid" userId="S::eyaabid@insat.u-carthage.tn::bd086841-9cb6-440d-8594-3c99dc65b8f0" providerId="AD" clId="Web-{931F66E6-951C-342F-43E2-987CBC0CE0E3}" dt="2021-07-31T10:47:30.269" v="1624"/>
          <ac:spMkLst>
            <pc:docMk/>
            <pc:sldMk cId="3834770614" sldId="345"/>
            <ac:spMk id="12" creationId="{8651CFA9-6065-4243-AC48-858E359780B1}"/>
          </ac:spMkLst>
        </pc:spChg>
        <pc:spChg chg="add">
          <ac:chgData name="eyaabid" userId="S::eyaabid@insat.u-carthage.tn::bd086841-9cb6-440d-8594-3c99dc65b8f0" providerId="AD" clId="Web-{931F66E6-951C-342F-43E2-987CBC0CE0E3}" dt="2021-07-31T10:47:30.269" v="1624"/>
          <ac:spMkLst>
            <pc:docMk/>
            <pc:sldMk cId="3834770614" sldId="345"/>
            <ac:spMk id="14" creationId="{5A8C81AE-8F0D-49F3-9FB4-334B0DCDF195}"/>
          </ac:spMkLst>
        </pc:spChg>
        <pc:picChg chg="add mod ord">
          <ac:chgData name="eyaabid" userId="S::eyaabid@insat.u-carthage.tn::bd086841-9cb6-440d-8594-3c99dc65b8f0" providerId="AD" clId="Web-{931F66E6-951C-342F-43E2-987CBC0CE0E3}" dt="2021-07-31T10:47:30.269" v="1624"/>
          <ac:picMkLst>
            <pc:docMk/>
            <pc:sldMk cId="3834770614" sldId="345"/>
            <ac:picMk id="2" creationId="{61ABEFFD-D1A2-4395-9E18-667923BF2C42}"/>
          </ac:picMkLst>
        </pc:picChg>
        <pc:picChg chg="add">
          <ac:chgData name="eyaabid" userId="S::eyaabid@insat.u-carthage.tn::bd086841-9cb6-440d-8594-3c99dc65b8f0" providerId="AD" clId="Web-{931F66E6-951C-342F-43E2-987CBC0CE0E3}" dt="2021-07-31T10:47:30.269" v="1624"/>
          <ac:picMkLst>
            <pc:docMk/>
            <pc:sldMk cId="3834770614" sldId="345"/>
            <ac:picMk id="10" creationId="{1CB7E8AE-A3AC-4BB7-A5C6-F00EC697B265}"/>
          </ac:picMkLst>
        </pc:picChg>
        <pc:picChg chg="add">
          <ac:chgData name="eyaabid" userId="S::eyaabid@insat.u-carthage.tn::bd086841-9cb6-440d-8594-3c99dc65b8f0" providerId="AD" clId="Web-{931F66E6-951C-342F-43E2-987CBC0CE0E3}" dt="2021-07-31T10:47:30.269" v="1624"/>
          <ac:picMkLst>
            <pc:docMk/>
            <pc:sldMk cId="3834770614" sldId="345"/>
            <ac:picMk id="16" creationId="{29DA4B2B-B54E-43B4-A1A4-EB704F7F3D41}"/>
          </ac:picMkLst>
        </pc:picChg>
        <pc:picChg chg="add">
          <ac:chgData name="eyaabid" userId="S::eyaabid@insat.u-carthage.tn::bd086841-9cb6-440d-8594-3c99dc65b8f0" providerId="AD" clId="Web-{931F66E6-951C-342F-43E2-987CBC0CE0E3}" dt="2021-07-31T10:47:30.269" v="1624"/>
          <ac:picMkLst>
            <pc:docMk/>
            <pc:sldMk cId="3834770614" sldId="345"/>
            <ac:picMk id="18" creationId="{1C32610F-5445-4E12-87F6-F0591ABE7AD1}"/>
          </ac:picMkLst>
        </pc:picChg>
      </pc:sldChg>
      <pc:sldChg chg="addSp delSp modSp new mod setBg">
        <pc:chgData name="eyaabid" userId="S::eyaabid@insat.u-carthage.tn::bd086841-9cb6-440d-8594-3c99dc65b8f0" providerId="AD" clId="Web-{931F66E6-951C-342F-43E2-987CBC0CE0E3}" dt="2021-07-31T10:50:12.367" v="1654"/>
        <pc:sldMkLst>
          <pc:docMk/>
          <pc:sldMk cId="3958401635" sldId="346"/>
        </pc:sldMkLst>
        <pc:spChg chg="mod">
          <ac:chgData name="eyaabid" userId="S::eyaabid@insat.u-carthage.tn::bd086841-9cb6-440d-8594-3c99dc65b8f0" providerId="AD" clId="Web-{931F66E6-951C-342F-43E2-987CBC0CE0E3}" dt="2021-07-31T10:50:12.367" v="1654"/>
          <ac:spMkLst>
            <pc:docMk/>
            <pc:sldMk cId="3958401635" sldId="346"/>
            <ac:spMk id="2" creationId="{E2586093-673F-42F1-9102-29DBB4B2E1A0}"/>
          </ac:spMkLst>
        </pc:spChg>
        <pc:spChg chg="del mod">
          <ac:chgData name="eyaabid" userId="S::eyaabid@insat.u-carthage.tn::bd086841-9cb6-440d-8594-3c99dc65b8f0" providerId="AD" clId="Web-{931F66E6-951C-342F-43E2-987CBC0CE0E3}" dt="2021-07-31T10:50:12.367" v="1654"/>
          <ac:spMkLst>
            <pc:docMk/>
            <pc:sldMk cId="3958401635" sldId="346"/>
            <ac:spMk id="3" creationId="{F8AA8EC8-7DDB-42D7-9D67-F0691D8631EF}"/>
          </ac:spMkLst>
        </pc:spChg>
        <pc:spChg chg="add">
          <ac:chgData name="eyaabid" userId="S::eyaabid@insat.u-carthage.tn::bd086841-9cb6-440d-8594-3c99dc65b8f0" providerId="AD" clId="Web-{931F66E6-951C-342F-43E2-987CBC0CE0E3}" dt="2021-07-31T10:50:12.367" v="1654"/>
          <ac:spMkLst>
            <pc:docMk/>
            <pc:sldMk cId="3958401635" sldId="346"/>
            <ac:spMk id="9" creationId="{8651CFA9-6065-4243-AC48-858E359780B1}"/>
          </ac:spMkLst>
        </pc:spChg>
        <pc:spChg chg="add">
          <ac:chgData name="eyaabid" userId="S::eyaabid@insat.u-carthage.tn::bd086841-9cb6-440d-8594-3c99dc65b8f0" providerId="AD" clId="Web-{931F66E6-951C-342F-43E2-987CBC0CE0E3}" dt="2021-07-31T10:50:12.367" v="1654"/>
          <ac:spMkLst>
            <pc:docMk/>
            <pc:sldMk cId="3958401635" sldId="346"/>
            <ac:spMk id="11" creationId="{37962AE0-6A1C-4B76-9D52-10E5E6D7D3BB}"/>
          </ac:spMkLst>
        </pc:spChg>
        <pc:spChg chg="add">
          <ac:chgData name="eyaabid" userId="S::eyaabid@insat.u-carthage.tn::bd086841-9cb6-440d-8594-3c99dc65b8f0" providerId="AD" clId="Web-{931F66E6-951C-342F-43E2-987CBC0CE0E3}" dt="2021-07-31T10:50:12.367" v="1654"/>
          <ac:spMkLst>
            <pc:docMk/>
            <pc:sldMk cId="3958401635" sldId="346"/>
            <ac:spMk id="13" creationId="{027CAEDE-D92D-4745-8749-71019415A797}"/>
          </ac:spMkLst>
        </pc:spChg>
        <pc:spChg chg="add">
          <ac:chgData name="eyaabid" userId="S::eyaabid@insat.u-carthage.tn::bd086841-9cb6-440d-8594-3c99dc65b8f0" providerId="AD" clId="Web-{931F66E6-951C-342F-43E2-987CBC0CE0E3}" dt="2021-07-31T10:50:12.367" v="1654"/>
          <ac:spMkLst>
            <pc:docMk/>
            <pc:sldMk cId="3958401635" sldId="346"/>
            <ac:spMk id="15" creationId="{00C96CB6-3880-40E6-A4BF-F64E7D1E4295}"/>
          </ac:spMkLst>
        </pc:spChg>
        <pc:graphicFrameChg chg="add">
          <ac:chgData name="eyaabid" userId="S::eyaabid@insat.u-carthage.tn::bd086841-9cb6-440d-8594-3c99dc65b8f0" providerId="AD" clId="Web-{931F66E6-951C-342F-43E2-987CBC0CE0E3}" dt="2021-07-31T10:50:12.367" v="1654"/>
          <ac:graphicFrameMkLst>
            <pc:docMk/>
            <pc:sldMk cId="3958401635" sldId="346"/>
            <ac:graphicFrameMk id="5" creationId="{F6A31262-5073-4AC2-A894-0E0432D8A43E}"/>
          </ac:graphicFrameMkLst>
        </pc:graphicFrameChg>
      </pc:sldChg>
      <pc:sldChg chg="addSp modSp new mod setBg">
        <pc:chgData name="eyaabid" userId="S::eyaabid@insat.u-carthage.tn::bd086841-9cb6-440d-8594-3c99dc65b8f0" providerId="AD" clId="Web-{931F66E6-951C-342F-43E2-987CBC0CE0E3}" dt="2021-07-31T10:51:40.681" v="1675"/>
        <pc:sldMkLst>
          <pc:docMk/>
          <pc:sldMk cId="3884707090" sldId="347"/>
        </pc:sldMkLst>
        <pc:spChg chg="mod">
          <ac:chgData name="eyaabid" userId="S::eyaabid@insat.u-carthage.tn::bd086841-9cb6-440d-8594-3c99dc65b8f0" providerId="AD" clId="Web-{931F66E6-951C-342F-43E2-987CBC0CE0E3}" dt="2021-07-31T10:51:40.681" v="1675"/>
          <ac:spMkLst>
            <pc:docMk/>
            <pc:sldMk cId="3884707090" sldId="347"/>
            <ac:spMk id="2" creationId="{A9F4106A-4BB5-48BD-A611-ED9788921D9F}"/>
          </ac:spMkLst>
        </pc:spChg>
        <pc:spChg chg="mod">
          <ac:chgData name="eyaabid" userId="S::eyaabid@insat.u-carthage.tn::bd086841-9cb6-440d-8594-3c99dc65b8f0" providerId="AD" clId="Web-{931F66E6-951C-342F-43E2-987CBC0CE0E3}" dt="2021-07-31T10:51:40.681" v="1675"/>
          <ac:spMkLst>
            <pc:docMk/>
            <pc:sldMk cId="3884707090" sldId="347"/>
            <ac:spMk id="3" creationId="{5F313A0C-474D-4A4E-9F25-2AE989EB8635}"/>
          </ac:spMkLst>
        </pc:spChg>
        <pc:spChg chg="add">
          <ac:chgData name="eyaabid" userId="S::eyaabid@insat.u-carthage.tn::bd086841-9cb6-440d-8594-3c99dc65b8f0" providerId="AD" clId="Web-{931F66E6-951C-342F-43E2-987CBC0CE0E3}" dt="2021-07-31T10:51:40.681" v="1675"/>
          <ac:spMkLst>
            <pc:docMk/>
            <pc:sldMk cId="3884707090" sldId="347"/>
            <ac:spMk id="8" creationId="{8651CFA9-6065-4243-AC48-858E359780B1}"/>
          </ac:spMkLst>
        </pc:spChg>
        <pc:spChg chg="add">
          <ac:chgData name="eyaabid" userId="S::eyaabid@insat.u-carthage.tn::bd086841-9cb6-440d-8594-3c99dc65b8f0" providerId="AD" clId="Web-{931F66E6-951C-342F-43E2-987CBC0CE0E3}" dt="2021-07-31T10:51:40.681" v="1675"/>
          <ac:spMkLst>
            <pc:docMk/>
            <pc:sldMk cId="3884707090" sldId="347"/>
            <ac:spMk id="10" creationId="{37962AE0-6A1C-4B76-9D52-10E5E6D7D3BB}"/>
          </ac:spMkLst>
        </pc:spChg>
        <pc:spChg chg="add">
          <ac:chgData name="eyaabid" userId="S::eyaabid@insat.u-carthage.tn::bd086841-9cb6-440d-8594-3c99dc65b8f0" providerId="AD" clId="Web-{931F66E6-951C-342F-43E2-987CBC0CE0E3}" dt="2021-07-31T10:51:40.681" v="1675"/>
          <ac:spMkLst>
            <pc:docMk/>
            <pc:sldMk cId="3884707090" sldId="347"/>
            <ac:spMk id="12" creationId="{BF49D5AE-15AF-4BC1-8AC5-F5FA95199E94}"/>
          </ac:spMkLst>
        </pc:spChg>
        <pc:spChg chg="add">
          <ac:chgData name="eyaabid" userId="S::eyaabid@insat.u-carthage.tn::bd086841-9cb6-440d-8594-3c99dc65b8f0" providerId="AD" clId="Web-{931F66E6-951C-342F-43E2-987CBC0CE0E3}" dt="2021-07-31T10:51:40.681" v="1675"/>
          <ac:spMkLst>
            <pc:docMk/>
            <pc:sldMk cId="3884707090" sldId="347"/>
            <ac:spMk id="14" creationId="{5608A5E7-BD2D-419A-8079-3103083AB134}"/>
          </ac:spMkLst>
        </pc:spChg>
      </pc:sldChg>
      <pc:sldChg chg="addSp modSp new mod setBg">
        <pc:chgData name="eyaabid" userId="S::eyaabid@insat.u-carthage.tn::bd086841-9cb6-440d-8594-3c99dc65b8f0" providerId="AD" clId="Web-{931F66E6-951C-342F-43E2-987CBC0CE0E3}" dt="2021-07-31T10:51:16.368" v="1674"/>
        <pc:sldMkLst>
          <pc:docMk/>
          <pc:sldMk cId="1007004716" sldId="348"/>
        </pc:sldMkLst>
        <pc:spChg chg="add mod">
          <ac:chgData name="eyaabid" userId="S::eyaabid@insat.u-carthage.tn::bd086841-9cb6-440d-8594-3c99dc65b8f0" providerId="AD" clId="Web-{931F66E6-951C-342F-43E2-987CBC0CE0E3}" dt="2021-07-31T10:51:16.368" v="1674"/>
          <ac:spMkLst>
            <pc:docMk/>
            <pc:sldMk cId="1007004716" sldId="348"/>
            <ac:spMk id="3" creationId="{6BEB3A78-D25E-4878-8B2C-7AAD41FD6782}"/>
          </ac:spMkLst>
        </pc:spChg>
        <pc:spChg chg="add">
          <ac:chgData name="eyaabid" userId="S::eyaabid@insat.u-carthage.tn::bd086841-9cb6-440d-8594-3c99dc65b8f0" providerId="AD" clId="Web-{931F66E6-951C-342F-43E2-987CBC0CE0E3}" dt="2021-07-31T10:51:16.368" v="1674"/>
          <ac:spMkLst>
            <pc:docMk/>
            <pc:sldMk cId="1007004716" sldId="348"/>
            <ac:spMk id="8" creationId="{0BABF38A-8A0D-492E-BD20-6CF4D46B50BD}"/>
          </ac:spMkLst>
        </pc:spChg>
        <pc:spChg chg="add">
          <ac:chgData name="eyaabid" userId="S::eyaabid@insat.u-carthage.tn::bd086841-9cb6-440d-8594-3c99dc65b8f0" providerId="AD" clId="Web-{931F66E6-951C-342F-43E2-987CBC0CE0E3}" dt="2021-07-31T10:51:16.368" v="1674"/>
          <ac:spMkLst>
            <pc:docMk/>
            <pc:sldMk cId="1007004716" sldId="348"/>
            <ac:spMk id="12" creationId="{297F7562-DBE2-4729-835D-1486BBB4373A}"/>
          </ac:spMkLst>
        </pc:spChg>
        <pc:spChg chg="add">
          <ac:chgData name="eyaabid" userId="S::eyaabid@insat.u-carthage.tn::bd086841-9cb6-440d-8594-3c99dc65b8f0" providerId="AD" clId="Web-{931F66E6-951C-342F-43E2-987CBC0CE0E3}" dt="2021-07-31T10:51:16.368" v="1674"/>
          <ac:spMkLst>
            <pc:docMk/>
            <pc:sldMk cId="1007004716" sldId="348"/>
            <ac:spMk id="14" creationId="{DCE0245F-7D4D-413E-940B-1D9D9A171161}"/>
          </ac:spMkLst>
        </pc:spChg>
        <pc:spChg chg="add">
          <ac:chgData name="eyaabid" userId="S::eyaabid@insat.u-carthage.tn::bd086841-9cb6-440d-8594-3c99dc65b8f0" providerId="AD" clId="Web-{931F66E6-951C-342F-43E2-987CBC0CE0E3}" dt="2021-07-31T10:51:16.368" v="1674"/>
          <ac:spMkLst>
            <pc:docMk/>
            <pc:sldMk cId="1007004716" sldId="348"/>
            <ac:spMk id="16" creationId="{19B97BE4-8A98-49F3-8669-EAAF6D4331D8}"/>
          </ac:spMkLst>
        </pc:spChg>
        <pc:spChg chg="add">
          <ac:chgData name="eyaabid" userId="S::eyaabid@insat.u-carthage.tn::bd086841-9cb6-440d-8594-3c99dc65b8f0" providerId="AD" clId="Web-{931F66E6-951C-342F-43E2-987CBC0CE0E3}" dt="2021-07-31T10:51:16.368" v="1674"/>
          <ac:spMkLst>
            <pc:docMk/>
            <pc:sldMk cId="1007004716" sldId="348"/>
            <ac:spMk id="18" creationId="{AA090277-9074-44AA-8A49-453BF2C45733}"/>
          </ac:spMkLst>
        </pc:spChg>
        <pc:picChg chg="add mod ord">
          <ac:chgData name="eyaabid" userId="S::eyaabid@insat.u-carthage.tn::bd086841-9cb6-440d-8594-3c99dc65b8f0" providerId="AD" clId="Web-{931F66E6-951C-342F-43E2-987CBC0CE0E3}" dt="2021-07-31T10:51:16.368" v="1674"/>
          <ac:picMkLst>
            <pc:docMk/>
            <pc:sldMk cId="1007004716" sldId="348"/>
            <ac:picMk id="2" creationId="{B7608863-97CA-4594-98B9-A0F81B9E5C37}"/>
          </ac:picMkLst>
        </pc:picChg>
        <pc:picChg chg="add">
          <ac:chgData name="eyaabid" userId="S::eyaabid@insat.u-carthage.tn::bd086841-9cb6-440d-8594-3c99dc65b8f0" providerId="AD" clId="Web-{931F66E6-951C-342F-43E2-987CBC0CE0E3}" dt="2021-07-31T10:51:16.368" v="1674"/>
          <ac:picMkLst>
            <pc:docMk/>
            <pc:sldMk cId="1007004716" sldId="348"/>
            <ac:picMk id="10" creationId="{1CB7E8AE-A3AC-4BB7-A5C6-F00EC697B265}"/>
          </ac:picMkLst>
        </pc:picChg>
      </pc:sldChg>
      <pc:sldChg chg="addSp modSp new mod setBg">
        <pc:chgData name="eyaabid" userId="S::eyaabid@insat.u-carthage.tn::bd086841-9cb6-440d-8594-3c99dc65b8f0" providerId="AD" clId="Web-{931F66E6-951C-342F-43E2-987CBC0CE0E3}" dt="2021-07-31T10:57:39.851" v="1697" actId="20577"/>
        <pc:sldMkLst>
          <pc:docMk/>
          <pc:sldMk cId="655175354" sldId="349"/>
        </pc:sldMkLst>
        <pc:spChg chg="mod">
          <ac:chgData name="eyaabid" userId="S::eyaabid@insat.u-carthage.tn::bd086841-9cb6-440d-8594-3c99dc65b8f0" providerId="AD" clId="Web-{931F66E6-951C-342F-43E2-987CBC0CE0E3}" dt="2021-07-31T10:56:51.568" v="1689"/>
          <ac:spMkLst>
            <pc:docMk/>
            <pc:sldMk cId="655175354" sldId="349"/>
            <ac:spMk id="2" creationId="{B5DEF13F-0B41-4C00-81D5-8B8F97CF0460}"/>
          </ac:spMkLst>
        </pc:spChg>
        <pc:spChg chg="mod">
          <ac:chgData name="eyaabid" userId="S::eyaabid@insat.u-carthage.tn::bd086841-9cb6-440d-8594-3c99dc65b8f0" providerId="AD" clId="Web-{931F66E6-951C-342F-43E2-987CBC0CE0E3}" dt="2021-07-31T10:57:39.851" v="1697" actId="20577"/>
          <ac:spMkLst>
            <pc:docMk/>
            <pc:sldMk cId="655175354" sldId="349"/>
            <ac:spMk id="3" creationId="{C7BEC42A-BAF0-40A3-A1BF-587D6474BB73}"/>
          </ac:spMkLst>
        </pc:spChg>
        <pc:spChg chg="add">
          <ac:chgData name="eyaabid" userId="S::eyaabid@insat.u-carthage.tn::bd086841-9cb6-440d-8594-3c99dc65b8f0" providerId="AD" clId="Web-{931F66E6-951C-342F-43E2-987CBC0CE0E3}" dt="2021-07-31T10:56:51.568" v="1689"/>
          <ac:spMkLst>
            <pc:docMk/>
            <pc:sldMk cId="655175354" sldId="349"/>
            <ac:spMk id="9" creationId="{4AB8125F-0FD8-48CD-9F43-73E5494EA774}"/>
          </ac:spMkLst>
        </pc:spChg>
        <pc:spChg chg="add">
          <ac:chgData name="eyaabid" userId="S::eyaabid@insat.u-carthage.tn::bd086841-9cb6-440d-8594-3c99dc65b8f0" providerId="AD" clId="Web-{931F66E6-951C-342F-43E2-987CBC0CE0E3}" dt="2021-07-31T10:56:51.568" v="1689"/>
          <ac:spMkLst>
            <pc:docMk/>
            <pc:sldMk cId="655175354" sldId="349"/>
            <ac:spMk id="11" creationId="{0019DD6C-5899-4C07-864B-EB0A7D104ACF}"/>
          </ac:spMkLst>
        </pc:spChg>
        <pc:spChg chg="add">
          <ac:chgData name="eyaabid" userId="S::eyaabid@insat.u-carthage.tn::bd086841-9cb6-440d-8594-3c99dc65b8f0" providerId="AD" clId="Web-{931F66E6-951C-342F-43E2-987CBC0CE0E3}" dt="2021-07-31T10:56:51.568" v="1689"/>
          <ac:spMkLst>
            <pc:docMk/>
            <pc:sldMk cId="655175354" sldId="349"/>
            <ac:spMk id="13" creationId="{EBDFFBC1-15BD-428E-B8AF-ECF5D1B76DEB}"/>
          </ac:spMkLst>
        </pc:spChg>
        <pc:spChg chg="add">
          <ac:chgData name="eyaabid" userId="S::eyaabid@insat.u-carthage.tn::bd086841-9cb6-440d-8594-3c99dc65b8f0" providerId="AD" clId="Web-{931F66E6-951C-342F-43E2-987CBC0CE0E3}" dt="2021-07-31T10:56:51.568" v="1689"/>
          <ac:spMkLst>
            <pc:docMk/>
            <pc:sldMk cId="655175354" sldId="349"/>
            <ac:spMk id="15" creationId="{EBFB3075-0323-4EB0-B1A5-776A0E709CEF}"/>
          </ac:spMkLst>
        </pc:spChg>
        <pc:picChg chg="add">
          <ac:chgData name="eyaabid" userId="S::eyaabid@insat.u-carthage.tn::bd086841-9cb6-440d-8594-3c99dc65b8f0" providerId="AD" clId="Web-{931F66E6-951C-342F-43E2-987CBC0CE0E3}" dt="2021-07-31T10:56:51.568" v="1689"/>
          <ac:picMkLst>
            <pc:docMk/>
            <pc:sldMk cId="655175354" sldId="349"/>
            <ac:picMk id="5" creationId="{753FE700-860A-4451-89B5-7B3BC1FA78DA}"/>
          </ac:picMkLst>
        </pc:picChg>
      </pc:sldChg>
      <pc:sldChg chg="modSp add replId">
        <pc:chgData name="eyaabid" userId="S::eyaabid@insat.u-carthage.tn::bd086841-9cb6-440d-8594-3c99dc65b8f0" providerId="AD" clId="Web-{931F66E6-951C-342F-43E2-987CBC0CE0E3}" dt="2021-07-31T13:16:35.458" v="1710" actId="20577"/>
        <pc:sldMkLst>
          <pc:docMk/>
          <pc:sldMk cId="3843962830" sldId="350"/>
        </pc:sldMkLst>
        <pc:spChg chg="mod">
          <ac:chgData name="eyaabid" userId="S::eyaabid@insat.u-carthage.tn::bd086841-9cb6-440d-8594-3c99dc65b8f0" providerId="AD" clId="Web-{931F66E6-951C-342F-43E2-987CBC0CE0E3}" dt="2021-07-31T13:16:35.458" v="1710" actId="20577"/>
          <ac:spMkLst>
            <pc:docMk/>
            <pc:sldMk cId="3843962830" sldId="350"/>
            <ac:spMk id="3" creationId="{C7BEC42A-BAF0-40A3-A1BF-587D6474BB73}"/>
          </ac:spMkLst>
        </pc:spChg>
      </pc:sldChg>
      <pc:sldChg chg="addSp delSp modSp new mod setBg">
        <pc:chgData name="eyaabid" userId="S::eyaabid@insat.u-carthage.tn::bd086841-9cb6-440d-8594-3c99dc65b8f0" providerId="AD" clId="Web-{931F66E6-951C-342F-43E2-987CBC0CE0E3}" dt="2021-07-31T13:17:41.790" v="1728" actId="20577"/>
        <pc:sldMkLst>
          <pc:docMk/>
          <pc:sldMk cId="1904442853" sldId="351"/>
        </pc:sldMkLst>
        <pc:spChg chg="mod">
          <ac:chgData name="eyaabid" userId="S::eyaabid@insat.u-carthage.tn::bd086841-9cb6-440d-8594-3c99dc65b8f0" providerId="AD" clId="Web-{931F66E6-951C-342F-43E2-987CBC0CE0E3}" dt="2021-07-31T13:17:41.790" v="1728" actId="20577"/>
          <ac:spMkLst>
            <pc:docMk/>
            <pc:sldMk cId="1904442853" sldId="351"/>
            <ac:spMk id="2" creationId="{BFF0F44B-7E53-4238-95C5-1FAA6141BD40}"/>
          </ac:spMkLst>
        </pc:spChg>
        <pc:spChg chg="del">
          <ac:chgData name="eyaabid" userId="S::eyaabid@insat.u-carthage.tn::bd086841-9cb6-440d-8594-3c99dc65b8f0" providerId="AD" clId="Web-{931F66E6-951C-342F-43E2-987CBC0CE0E3}" dt="2021-07-31T13:17:14.523" v="1712"/>
          <ac:spMkLst>
            <pc:docMk/>
            <pc:sldMk cId="1904442853" sldId="351"/>
            <ac:spMk id="3" creationId="{AA6611F6-FA69-4852-A48D-0003D6EA3DAD}"/>
          </ac:spMkLst>
        </pc:spChg>
        <pc:spChg chg="add">
          <ac:chgData name="eyaabid" userId="S::eyaabid@insat.u-carthage.tn::bd086841-9cb6-440d-8594-3c99dc65b8f0" providerId="AD" clId="Web-{931F66E6-951C-342F-43E2-987CBC0CE0E3}" dt="2021-07-31T13:17:22.852" v="1714"/>
          <ac:spMkLst>
            <pc:docMk/>
            <pc:sldMk cId="1904442853" sldId="351"/>
            <ac:spMk id="9" creationId="{0BABF38A-8A0D-492E-BD20-6CF4D46B50BD}"/>
          </ac:spMkLst>
        </pc:spChg>
        <pc:spChg chg="add">
          <ac:chgData name="eyaabid" userId="S::eyaabid@insat.u-carthage.tn::bd086841-9cb6-440d-8594-3c99dc65b8f0" providerId="AD" clId="Web-{931F66E6-951C-342F-43E2-987CBC0CE0E3}" dt="2021-07-31T13:17:22.852" v="1714"/>
          <ac:spMkLst>
            <pc:docMk/>
            <pc:sldMk cId="1904442853" sldId="351"/>
            <ac:spMk id="13" creationId="{297F7562-DBE2-4729-835D-1486BBB4373A}"/>
          </ac:spMkLst>
        </pc:spChg>
        <pc:spChg chg="add">
          <ac:chgData name="eyaabid" userId="S::eyaabid@insat.u-carthage.tn::bd086841-9cb6-440d-8594-3c99dc65b8f0" providerId="AD" clId="Web-{931F66E6-951C-342F-43E2-987CBC0CE0E3}" dt="2021-07-31T13:17:22.852" v="1714"/>
          <ac:spMkLst>
            <pc:docMk/>
            <pc:sldMk cId="1904442853" sldId="351"/>
            <ac:spMk id="15" creationId="{DCE0245F-7D4D-413E-940B-1D9D9A171161}"/>
          </ac:spMkLst>
        </pc:spChg>
        <pc:spChg chg="add">
          <ac:chgData name="eyaabid" userId="S::eyaabid@insat.u-carthage.tn::bd086841-9cb6-440d-8594-3c99dc65b8f0" providerId="AD" clId="Web-{931F66E6-951C-342F-43E2-987CBC0CE0E3}" dt="2021-07-31T13:17:22.852" v="1714"/>
          <ac:spMkLst>
            <pc:docMk/>
            <pc:sldMk cId="1904442853" sldId="351"/>
            <ac:spMk id="17" creationId="{19B97BE4-8A98-49F3-8669-EAAF6D4331D8}"/>
          </ac:spMkLst>
        </pc:spChg>
        <pc:spChg chg="add">
          <ac:chgData name="eyaabid" userId="S::eyaabid@insat.u-carthage.tn::bd086841-9cb6-440d-8594-3c99dc65b8f0" providerId="AD" clId="Web-{931F66E6-951C-342F-43E2-987CBC0CE0E3}" dt="2021-07-31T13:17:22.852" v="1714"/>
          <ac:spMkLst>
            <pc:docMk/>
            <pc:sldMk cId="1904442853" sldId="351"/>
            <ac:spMk id="19" creationId="{AA090277-9074-44AA-8A49-453BF2C45733}"/>
          </ac:spMkLst>
        </pc:spChg>
        <pc:picChg chg="add mod ord">
          <ac:chgData name="eyaabid" userId="S::eyaabid@insat.u-carthage.tn::bd086841-9cb6-440d-8594-3c99dc65b8f0" providerId="AD" clId="Web-{931F66E6-951C-342F-43E2-987CBC0CE0E3}" dt="2021-07-31T13:17:22.852" v="1714"/>
          <ac:picMkLst>
            <pc:docMk/>
            <pc:sldMk cId="1904442853" sldId="351"/>
            <ac:picMk id="4" creationId="{D0321F55-0227-48FA-8669-10A27DCC89B0}"/>
          </ac:picMkLst>
        </pc:picChg>
        <pc:picChg chg="add">
          <ac:chgData name="eyaabid" userId="S::eyaabid@insat.u-carthage.tn::bd086841-9cb6-440d-8594-3c99dc65b8f0" providerId="AD" clId="Web-{931F66E6-951C-342F-43E2-987CBC0CE0E3}" dt="2021-07-31T13:17:22.852" v="1714"/>
          <ac:picMkLst>
            <pc:docMk/>
            <pc:sldMk cId="1904442853" sldId="351"/>
            <ac:picMk id="11" creationId="{1CB7E8AE-A3AC-4BB7-A5C6-F00EC697B265}"/>
          </ac:picMkLst>
        </pc:picChg>
      </pc:sldChg>
      <pc:sldChg chg="addSp delSp modSp new mod setBg">
        <pc:chgData name="eyaabid" userId="S::eyaabid@insat.u-carthage.tn::bd086841-9cb6-440d-8594-3c99dc65b8f0" providerId="AD" clId="Web-{931F66E6-951C-342F-43E2-987CBC0CE0E3}" dt="2021-07-31T13:20:18.035" v="1769" actId="20577"/>
        <pc:sldMkLst>
          <pc:docMk/>
          <pc:sldMk cId="4204326897" sldId="352"/>
        </pc:sldMkLst>
        <pc:spChg chg="mod">
          <ac:chgData name="eyaabid" userId="S::eyaabid@insat.u-carthage.tn::bd086841-9cb6-440d-8594-3c99dc65b8f0" providerId="AD" clId="Web-{931F66E6-951C-342F-43E2-987CBC0CE0E3}" dt="2021-07-31T13:19:53.361" v="1766"/>
          <ac:spMkLst>
            <pc:docMk/>
            <pc:sldMk cId="4204326897" sldId="352"/>
            <ac:spMk id="2" creationId="{58F18A1E-518E-45B4-8138-6ADD596C4892}"/>
          </ac:spMkLst>
        </pc:spChg>
        <pc:spChg chg="mod">
          <ac:chgData name="eyaabid" userId="S::eyaabid@insat.u-carthage.tn::bd086841-9cb6-440d-8594-3c99dc65b8f0" providerId="AD" clId="Web-{931F66E6-951C-342F-43E2-987CBC0CE0E3}" dt="2021-07-31T13:20:18.035" v="1769" actId="20577"/>
          <ac:spMkLst>
            <pc:docMk/>
            <pc:sldMk cId="4204326897" sldId="352"/>
            <ac:spMk id="3" creationId="{8229A5EA-4085-48FF-9ABA-1812965BFC70}"/>
          </ac:spMkLst>
        </pc:spChg>
        <pc:spChg chg="add del">
          <ac:chgData name="eyaabid" userId="S::eyaabid@insat.u-carthage.tn::bd086841-9cb6-440d-8594-3c99dc65b8f0" providerId="AD" clId="Web-{931F66E6-951C-342F-43E2-987CBC0CE0E3}" dt="2021-07-31T13:19:53.361" v="1766"/>
          <ac:spMkLst>
            <pc:docMk/>
            <pc:sldMk cId="4204326897" sldId="352"/>
            <ac:spMk id="8" creationId="{8651CFA9-6065-4243-AC48-858E359780B1}"/>
          </ac:spMkLst>
        </pc:spChg>
        <pc:spChg chg="add del">
          <ac:chgData name="eyaabid" userId="S::eyaabid@insat.u-carthage.tn::bd086841-9cb6-440d-8594-3c99dc65b8f0" providerId="AD" clId="Web-{931F66E6-951C-342F-43E2-987CBC0CE0E3}" dt="2021-07-31T13:19:53.361" v="1766"/>
          <ac:spMkLst>
            <pc:docMk/>
            <pc:sldMk cId="4204326897" sldId="352"/>
            <ac:spMk id="10" creationId="{1DA57B7B-30D9-4515-9542-FFA699A3C8E8}"/>
          </ac:spMkLst>
        </pc:spChg>
        <pc:spChg chg="add del">
          <ac:chgData name="eyaabid" userId="S::eyaabid@insat.u-carthage.tn::bd086841-9cb6-440d-8594-3c99dc65b8f0" providerId="AD" clId="Web-{931F66E6-951C-342F-43E2-987CBC0CE0E3}" dt="2021-07-31T13:19:53.361" v="1766"/>
          <ac:spMkLst>
            <pc:docMk/>
            <pc:sldMk cId="4204326897" sldId="352"/>
            <ac:spMk id="12" creationId="{9729F241-2B1B-40E9-A72C-63955DFFF74B}"/>
          </ac:spMkLst>
        </pc:spChg>
        <pc:spChg chg="add del">
          <ac:chgData name="eyaabid" userId="S::eyaabid@insat.u-carthage.tn::bd086841-9cb6-440d-8594-3c99dc65b8f0" providerId="AD" clId="Web-{931F66E6-951C-342F-43E2-987CBC0CE0E3}" dt="2021-07-31T13:19:53.361" v="1766"/>
          <ac:spMkLst>
            <pc:docMk/>
            <pc:sldMk cId="4204326897" sldId="352"/>
            <ac:spMk id="14" creationId="{52B4B9D7-F359-44A2-87B4-EAFA68AA9781}"/>
          </ac:spMkLst>
        </pc:spChg>
        <pc:spChg chg="add">
          <ac:chgData name="eyaabid" userId="S::eyaabid@insat.u-carthage.tn::bd086841-9cb6-440d-8594-3c99dc65b8f0" providerId="AD" clId="Web-{931F66E6-951C-342F-43E2-987CBC0CE0E3}" dt="2021-07-31T13:19:53.361" v="1766"/>
          <ac:spMkLst>
            <pc:docMk/>
            <pc:sldMk cId="4204326897" sldId="352"/>
            <ac:spMk id="20" creationId="{4AB8125F-0FD8-48CD-9F43-73E5494EA774}"/>
          </ac:spMkLst>
        </pc:spChg>
        <pc:spChg chg="add">
          <ac:chgData name="eyaabid" userId="S::eyaabid@insat.u-carthage.tn::bd086841-9cb6-440d-8594-3c99dc65b8f0" providerId="AD" clId="Web-{931F66E6-951C-342F-43E2-987CBC0CE0E3}" dt="2021-07-31T13:19:53.361" v="1766"/>
          <ac:spMkLst>
            <pc:docMk/>
            <pc:sldMk cId="4204326897" sldId="352"/>
            <ac:spMk id="22" creationId="{0019DD6C-5899-4C07-864B-EB0A7D104ACF}"/>
          </ac:spMkLst>
        </pc:spChg>
        <pc:spChg chg="add">
          <ac:chgData name="eyaabid" userId="S::eyaabid@insat.u-carthage.tn::bd086841-9cb6-440d-8594-3c99dc65b8f0" providerId="AD" clId="Web-{931F66E6-951C-342F-43E2-987CBC0CE0E3}" dt="2021-07-31T13:19:53.361" v="1766"/>
          <ac:spMkLst>
            <pc:docMk/>
            <pc:sldMk cId="4204326897" sldId="352"/>
            <ac:spMk id="24" creationId="{EBDFFBC1-15BD-428E-B8AF-ECF5D1B76DEB}"/>
          </ac:spMkLst>
        </pc:spChg>
        <pc:spChg chg="add">
          <ac:chgData name="eyaabid" userId="S::eyaabid@insat.u-carthage.tn::bd086841-9cb6-440d-8594-3c99dc65b8f0" providerId="AD" clId="Web-{931F66E6-951C-342F-43E2-987CBC0CE0E3}" dt="2021-07-31T13:19:53.361" v="1766"/>
          <ac:spMkLst>
            <pc:docMk/>
            <pc:sldMk cId="4204326897" sldId="352"/>
            <ac:spMk id="26" creationId="{EBFB3075-0323-4EB0-B1A5-776A0E709CEF}"/>
          </ac:spMkLst>
        </pc:spChg>
        <pc:picChg chg="add">
          <ac:chgData name="eyaabid" userId="S::eyaabid@insat.u-carthage.tn::bd086841-9cb6-440d-8594-3c99dc65b8f0" providerId="AD" clId="Web-{931F66E6-951C-342F-43E2-987CBC0CE0E3}" dt="2021-07-31T13:19:53.361" v="1766"/>
          <ac:picMkLst>
            <pc:docMk/>
            <pc:sldMk cId="4204326897" sldId="352"/>
            <ac:picMk id="16" creationId="{C05C8388-9D42-46BD-89EC-5FC8130CD26B}"/>
          </ac:picMkLst>
        </pc:picChg>
      </pc:sldChg>
      <pc:sldChg chg="addSp delSp modSp new mod setBg">
        <pc:chgData name="eyaabid" userId="S::eyaabid@insat.u-carthage.tn::bd086841-9cb6-440d-8594-3c99dc65b8f0" providerId="AD" clId="Web-{931F66E6-951C-342F-43E2-987CBC0CE0E3}" dt="2021-07-31T13:22:26.480" v="1780" actId="1076"/>
        <pc:sldMkLst>
          <pc:docMk/>
          <pc:sldMk cId="1257730983" sldId="353"/>
        </pc:sldMkLst>
        <pc:spChg chg="mod">
          <ac:chgData name="eyaabid" userId="S::eyaabid@insat.u-carthage.tn::bd086841-9cb6-440d-8594-3c99dc65b8f0" providerId="AD" clId="Web-{931F66E6-951C-342F-43E2-987CBC0CE0E3}" dt="2021-07-31T13:22:26.480" v="1780" actId="1076"/>
          <ac:spMkLst>
            <pc:docMk/>
            <pc:sldMk cId="1257730983" sldId="353"/>
            <ac:spMk id="2" creationId="{0DBFD6CD-B83F-4D5B-B6E0-D06D2A78F550}"/>
          </ac:spMkLst>
        </pc:spChg>
        <pc:spChg chg="del">
          <ac:chgData name="eyaabid" userId="S::eyaabid@insat.u-carthage.tn::bd086841-9cb6-440d-8594-3c99dc65b8f0" providerId="AD" clId="Web-{931F66E6-951C-342F-43E2-987CBC0CE0E3}" dt="2021-07-31T13:21:38.102" v="1771"/>
          <ac:spMkLst>
            <pc:docMk/>
            <pc:sldMk cId="1257730983" sldId="353"/>
            <ac:spMk id="3" creationId="{2EE9CC3A-944F-436C-8EA0-9AEEF29BB9B6}"/>
          </ac:spMkLst>
        </pc:spChg>
        <pc:spChg chg="add">
          <ac:chgData name="eyaabid" userId="S::eyaabid@insat.u-carthage.tn::bd086841-9cb6-440d-8594-3c99dc65b8f0" providerId="AD" clId="Web-{931F66E6-951C-342F-43E2-987CBC0CE0E3}" dt="2021-07-31T13:22:03.353" v="1776"/>
          <ac:spMkLst>
            <pc:docMk/>
            <pc:sldMk cId="1257730983" sldId="353"/>
            <ac:spMk id="9" creationId="{0BABF38A-8A0D-492E-BD20-6CF4D46B50BD}"/>
          </ac:spMkLst>
        </pc:spChg>
        <pc:spChg chg="add">
          <ac:chgData name="eyaabid" userId="S::eyaabid@insat.u-carthage.tn::bd086841-9cb6-440d-8594-3c99dc65b8f0" providerId="AD" clId="Web-{931F66E6-951C-342F-43E2-987CBC0CE0E3}" dt="2021-07-31T13:22:03.353" v="1776"/>
          <ac:spMkLst>
            <pc:docMk/>
            <pc:sldMk cId="1257730983" sldId="353"/>
            <ac:spMk id="13" creationId="{297F7562-DBE2-4729-835D-1486BBB4373A}"/>
          </ac:spMkLst>
        </pc:spChg>
        <pc:spChg chg="add">
          <ac:chgData name="eyaabid" userId="S::eyaabid@insat.u-carthage.tn::bd086841-9cb6-440d-8594-3c99dc65b8f0" providerId="AD" clId="Web-{931F66E6-951C-342F-43E2-987CBC0CE0E3}" dt="2021-07-31T13:22:03.353" v="1776"/>
          <ac:spMkLst>
            <pc:docMk/>
            <pc:sldMk cId="1257730983" sldId="353"/>
            <ac:spMk id="15" creationId="{DCE0245F-7D4D-413E-940B-1D9D9A171161}"/>
          </ac:spMkLst>
        </pc:spChg>
        <pc:spChg chg="add">
          <ac:chgData name="eyaabid" userId="S::eyaabid@insat.u-carthage.tn::bd086841-9cb6-440d-8594-3c99dc65b8f0" providerId="AD" clId="Web-{931F66E6-951C-342F-43E2-987CBC0CE0E3}" dt="2021-07-31T13:22:03.353" v="1776"/>
          <ac:spMkLst>
            <pc:docMk/>
            <pc:sldMk cId="1257730983" sldId="353"/>
            <ac:spMk id="17" creationId="{19B97BE4-8A98-49F3-8669-EAAF6D4331D8}"/>
          </ac:spMkLst>
        </pc:spChg>
        <pc:spChg chg="add">
          <ac:chgData name="eyaabid" userId="S::eyaabid@insat.u-carthage.tn::bd086841-9cb6-440d-8594-3c99dc65b8f0" providerId="AD" clId="Web-{931F66E6-951C-342F-43E2-987CBC0CE0E3}" dt="2021-07-31T13:22:03.353" v="1776"/>
          <ac:spMkLst>
            <pc:docMk/>
            <pc:sldMk cId="1257730983" sldId="353"/>
            <ac:spMk id="19" creationId="{AA090277-9074-44AA-8A49-453BF2C45733}"/>
          </ac:spMkLst>
        </pc:spChg>
        <pc:picChg chg="add mod ord">
          <ac:chgData name="eyaabid" userId="S::eyaabid@insat.u-carthage.tn::bd086841-9cb6-440d-8594-3c99dc65b8f0" providerId="AD" clId="Web-{931F66E6-951C-342F-43E2-987CBC0CE0E3}" dt="2021-07-31T13:22:03.353" v="1776"/>
          <ac:picMkLst>
            <pc:docMk/>
            <pc:sldMk cId="1257730983" sldId="353"/>
            <ac:picMk id="4" creationId="{F65D121F-B2CA-4AD0-84D2-7547C142D12E}"/>
          </ac:picMkLst>
        </pc:picChg>
        <pc:picChg chg="add">
          <ac:chgData name="eyaabid" userId="S::eyaabid@insat.u-carthage.tn::bd086841-9cb6-440d-8594-3c99dc65b8f0" providerId="AD" clId="Web-{931F66E6-951C-342F-43E2-987CBC0CE0E3}" dt="2021-07-31T13:22:03.353" v="1776"/>
          <ac:picMkLst>
            <pc:docMk/>
            <pc:sldMk cId="1257730983" sldId="353"/>
            <ac:picMk id="11" creationId="{1CB7E8AE-A3AC-4BB7-A5C6-F00EC697B265}"/>
          </ac:picMkLst>
        </pc:picChg>
      </pc:sldChg>
      <pc:sldChg chg="addSp delSp modSp new mod setBg">
        <pc:chgData name="eyaabid" userId="S::eyaabid@insat.u-carthage.tn::bd086841-9cb6-440d-8594-3c99dc65b8f0" providerId="AD" clId="Web-{931F66E6-951C-342F-43E2-987CBC0CE0E3}" dt="2021-07-31T13:24:15.580" v="1791"/>
        <pc:sldMkLst>
          <pc:docMk/>
          <pc:sldMk cId="1267801964" sldId="354"/>
        </pc:sldMkLst>
        <pc:spChg chg="mod">
          <ac:chgData name="eyaabid" userId="S::eyaabid@insat.u-carthage.tn::bd086841-9cb6-440d-8594-3c99dc65b8f0" providerId="AD" clId="Web-{931F66E6-951C-342F-43E2-987CBC0CE0E3}" dt="2021-07-31T13:24:15.580" v="1791"/>
          <ac:spMkLst>
            <pc:docMk/>
            <pc:sldMk cId="1267801964" sldId="354"/>
            <ac:spMk id="2" creationId="{298A711F-BA6D-46F1-B551-054CC08AC910}"/>
          </ac:spMkLst>
        </pc:spChg>
        <pc:spChg chg="del mod">
          <ac:chgData name="eyaabid" userId="S::eyaabid@insat.u-carthage.tn::bd086841-9cb6-440d-8594-3c99dc65b8f0" providerId="AD" clId="Web-{931F66E6-951C-342F-43E2-987CBC0CE0E3}" dt="2021-07-31T13:24:15.580" v="1791"/>
          <ac:spMkLst>
            <pc:docMk/>
            <pc:sldMk cId="1267801964" sldId="354"/>
            <ac:spMk id="3" creationId="{983EFE2B-C5FA-4F0A-A7E2-71DCBC8A6A2E}"/>
          </ac:spMkLst>
        </pc:spChg>
        <pc:spChg chg="add">
          <ac:chgData name="eyaabid" userId="S::eyaabid@insat.u-carthage.tn::bd086841-9cb6-440d-8594-3c99dc65b8f0" providerId="AD" clId="Web-{931F66E6-951C-342F-43E2-987CBC0CE0E3}" dt="2021-07-31T13:24:15.580" v="1791"/>
          <ac:spMkLst>
            <pc:docMk/>
            <pc:sldMk cId="1267801964" sldId="354"/>
            <ac:spMk id="9" creationId="{8651CFA9-6065-4243-AC48-858E359780B1}"/>
          </ac:spMkLst>
        </pc:spChg>
        <pc:spChg chg="add">
          <ac:chgData name="eyaabid" userId="S::eyaabid@insat.u-carthage.tn::bd086841-9cb6-440d-8594-3c99dc65b8f0" providerId="AD" clId="Web-{931F66E6-951C-342F-43E2-987CBC0CE0E3}" dt="2021-07-31T13:24:15.580" v="1791"/>
          <ac:spMkLst>
            <pc:docMk/>
            <pc:sldMk cId="1267801964" sldId="354"/>
            <ac:spMk id="11" creationId="{37962AE0-6A1C-4B76-9D52-10E5E6D7D3BB}"/>
          </ac:spMkLst>
        </pc:spChg>
        <pc:graphicFrameChg chg="add">
          <ac:chgData name="eyaabid" userId="S::eyaabid@insat.u-carthage.tn::bd086841-9cb6-440d-8594-3c99dc65b8f0" providerId="AD" clId="Web-{931F66E6-951C-342F-43E2-987CBC0CE0E3}" dt="2021-07-31T13:24:15.580" v="1791"/>
          <ac:graphicFrameMkLst>
            <pc:docMk/>
            <pc:sldMk cId="1267801964" sldId="354"/>
            <ac:graphicFrameMk id="5" creationId="{566797E1-B3AC-4F17-BB79-AC00ABCCDF2A}"/>
          </ac:graphicFrameMkLst>
        </pc:graphicFrameChg>
        <pc:picChg chg="add">
          <ac:chgData name="eyaabid" userId="S::eyaabid@insat.u-carthage.tn::bd086841-9cb6-440d-8594-3c99dc65b8f0" providerId="AD" clId="Web-{931F66E6-951C-342F-43E2-987CBC0CE0E3}" dt="2021-07-31T13:24:15.580" v="1791"/>
          <ac:picMkLst>
            <pc:docMk/>
            <pc:sldMk cId="1267801964" sldId="354"/>
            <ac:picMk id="13" creationId="{A72D06A1-BA08-4820-BBC8-B24DDB32A376}"/>
          </ac:picMkLst>
        </pc:picChg>
        <pc:picChg chg="add">
          <ac:chgData name="eyaabid" userId="S::eyaabid@insat.u-carthage.tn::bd086841-9cb6-440d-8594-3c99dc65b8f0" providerId="AD" clId="Web-{931F66E6-951C-342F-43E2-987CBC0CE0E3}" dt="2021-07-31T13:24:15.580" v="1791"/>
          <ac:picMkLst>
            <pc:docMk/>
            <pc:sldMk cId="1267801964" sldId="354"/>
            <ac:picMk id="15" creationId="{1295E665-0408-4072-94B3-49BA5ACBCBD3}"/>
          </ac:picMkLst>
        </pc:picChg>
      </pc:sldChg>
      <pc:sldChg chg="addSp delSp modSp new">
        <pc:chgData name="eyaabid" userId="S::eyaabid@insat.u-carthage.tn::bd086841-9cb6-440d-8594-3c99dc65b8f0" providerId="AD" clId="Web-{931F66E6-951C-342F-43E2-987CBC0CE0E3}" dt="2021-07-31T13:25:13.147" v="1799" actId="1076"/>
        <pc:sldMkLst>
          <pc:docMk/>
          <pc:sldMk cId="2534085874" sldId="355"/>
        </pc:sldMkLst>
        <pc:spChg chg="del">
          <ac:chgData name="eyaabid" userId="S::eyaabid@insat.u-carthage.tn::bd086841-9cb6-440d-8594-3c99dc65b8f0" providerId="AD" clId="Web-{931F66E6-951C-342F-43E2-987CBC0CE0E3}" dt="2021-07-31T13:25:05.379" v="1796"/>
          <ac:spMkLst>
            <pc:docMk/>
            <pc:sldMk cId="2534085874" sldId="355"/>
            <ac:spMk id="2" creationId="{08A6124E-F460-4449-978A-FB25B8A2C51D}"/>
          </ac:spMkLst>
        </pc:spChg>
        <pc:spChg chg="del">
          <ac:chgData name="eyaabid" userId="S::eyaabid@insat.u-carthage.tn::bd086841-9cb6-440d-8594-3c99dc65b8f0" providerId="AD" clId="Web-{931F66E6-951C-342F-43E2-987CBC0CE0E3}" dt="2021-07-31T13:24:56.270" v="1793"/>
          <ac:spMkLst>
            <pc:docMk/>
            <pc:sldMk cId="2534085874" sldId="355"/>
            <ac:spMk id="3" creationId="{A4097669-8F32-4AF8-8904-B04F38DF9F1F}"/>
          </ac:spMkLst>
        </pc:spChg>
        <pc:picChg chg="add mod ord">
          <ac:chgData name="eyaabid" userId="S::eyaabid@insat.u-carthage.tn::bd086841-9cb6-440d-8594-3c99dc65b8f0" providerId="AD" clId="Web-{931F66E6-951C-342F-43E2-987CBC0CE0E3}" dt="2021-07-31T13:25:13.147" v="1799" actId="1076"/>
          <ac:picMkLst>
            <pc:docMk/>
            <pc:sldMk cId="2534085874" sldId="355"/>
            <ac:picMk id="4" creationId="{32702C73-FD09-48CD-9D94-575FD61E0C79}"/>
          </ac:picMkLst>
        </pc:picChg>
      </pc:sldChg>
      <pc:sldChg chg="addSp delSp modSp new mod setBg">
        <pc:chgData name="eyaabid" userId="S::eyaabid@insat.u-carthage.tn::bd086841-9cb6-440d-8594-3c99dc65b8f0" providerId="AD" clId="Web-{931F66E6-951C-342F-43E2-987CBC0CE0E3}" dt="2021-07-31T13:52:07.289" v="1902"/>
        <pc:sldMkLst>
          <pc:docMk/>
          <pc:sldMk cId="3342701775" sldId="356"/>
        </pc:sldMkLst>
        <pc:spChg chg="mod">
          <ac:chgData name="eyaabid" userId="S::eyaabid@insat.u-carthage.tn::bd086841-9cb6-440d-8594-3c99dc65b8f0" providerId="AD" clId="Web-{931F66E6-951C-342F-43E2-987CBC0CE0E3}" dt="2021-07-31T13:52:07.289" v="1902"/>
          <ac:spMkLst>
            <pc:docMk/>
            <pc:sldMk cId="3342701775" sldId="356"/>
            <ac:spMk id="2" creationId="{6900C43F-49E4-451F-B33E-CD50FC89892D}"/>
          </ac:spMkLst>
        </pc:spChg>
        <pc:spChg chg="add del mod">
          <ac:chgData name="eyaabid" userId="S::eyaabid@insat.u-carthage.tn::bd086841-9cb6-440d-8594-3c99dc65b8f0" providerId="AD" clId="Web-{931F66E6-951C-342F-43E2-987CBC0CE0E3}" dt="2021-07-31T13:52:07.289" v="1902"/>
          <ac:spMkLst>
            <pc:docMk/>
            <pc:sldMk cId="3342701775" sldId="356"/>
            <ac:spMk id="3" creationId="{53F6482C-334D-4105-ACB6-7D32B8503FA2}"/>
          </ac:spMkLst>
        </pc:spChg>
        <pc:spChg chg="add">
          <ac:chgData name="eyaabid" userId="S::eyaabid@insat.u-carthage.tn::bd086841-9cb6-440d-8594-3c99dc65b8f0" providerId="AD" clId="Web-{931F66E6-951C-342F-43E2-987CBC0CE0E3}" dt="2021-07-31T13:52:07.289" v="1902"/>
          <ac:spMkLst>
            <pc:docMk/>
            <pc:sldMk cId="3342701775" sldId="356"/>
            <ac:spMk id="6" creationId="{8651CFA9-6065-4243-AC48-858E359780B1}"/>
          </ac:spMkLst>
        </pc:spChg>
        <pc:spChg chg="add">
          <ac:chgData name="eyaabid" userId="S::eyaabid@insat.u-carthage.tn::bd086841-9cb6-440d-8594-3c99dc65b8f0" providerId="AD" clId="Web-{931F66E6-951C-342F-43E2-987CBC0CE0E3}" dt="2021-07-31T13:52:07.289" v="1902"/>
          <ac:spMkLst>
            <pc:docMk/>
            <pc:sldMk cId="3342701775" sldId="356"/>
            <ac:spMk id="7" creationId="{37962AE0-6A1C-4B76-9D52-10E5E6D7D3BB}"/>
          </ac:spMkLst>
        </pc:spChg>
        <pc:spChg chg="add del">
          <ac:chgData name="eyaabid" userId="S::eyaabid@insat.u-carthage.tn::bd086841-9cb6-440d-8594-3c99dc65b8f0" providerId="AD" clId="Web-{931F66E6-951C-342F-43E2-987CBC0CE0E3}" dt="2021-07-31T13:51:09.489" v="1888"/>
          <ac:spMkLst>
            <pc:docMk/>
            <pc:sldMk cId="3342701775" sldId="356"/>
            <ac:spMk id="9" creationId="{8651CFA9-6065-4243-AC48-858E359780B1}"/>
          </ac:spMkLst>
        </pc:spChg>
        <pc:spChg chg="add del">
          <ac:chgData name="eyaabid" userId="S::eyaabid@insat.u-carthage.tn::bd086841-9cb6-440d-8594-3c99dc65b8f0" providerId="AD" clId="Web-{931F66E6-951C-342F-43E2-987CBC0CE0E3}" dt="2021-07-31T13:51:09.489" v="1888"/>
          <ac:spMkLst>
            <pc:docMk/>
            <pc:sldMk cId="3342701775" sldId="356"/>
            <ac:spMk id="11" creationId="{37962AE0-6A1C-4B76-9D52-10E5E6D7D3BB}"/>
          </ac:spMkLst>
        </pc:spChg>
        <pc:spChg chg="add del">
          <ac:chgData name="eyaabid" userId="S::eyaabid@insat.u-carthage.tn::bd086841-9cb6-440d-8594-3c99dc65b8f0" providerId="AD" clId="Web-{931F66E6-951C-342F-43E2-987CBC0CE0E3}" dt="2021-07-31T13:51:09.489" v="1888"/>
          <ac:spMkLst>
            <pc:docMk/>
            <pc:sldMk cId="3342701775" sldId="356"/>
            <ac:spMk id="13" creationId="{027CAEDE-D92D-4745-8749-71019415A797}"/>
          </ac:spMkLst>
        </pc:spChg>
        <pc:spChg chg="add del">
          <ac:chgData name="eyaabid" userId="S::eyaabid@insat.u-carthage.tn::bd086841-9cb6-440d-8594-3c99dc65b8f0" providerId="AD" clId="Web-{931F66E6-951C-342F-43E2-987CBC0CE0E3}" dt="2021-07-31T13:51:09.489" v="1888"/>
          <ac:spMkLst>
            <pc:docMk/>
            <pc:sldMk cId="3342701775" sldId="356"/>
            <ac:spMk id="15" creationId="{00C96CB6-3880-40E6-A4BF-F64E7D1E4295}"/>
          </ac:spMkLst>
        </pc:spChg>
        <pc:spChg chg="add del">
          <ac:chgData name="eyaabid" userId="S::eyaabid@insat.u-carthage.tn::bd086841-9cb6-440d-8594-3c99dc65b8f0" providerId="AD" clId="Web-{931F66E6-951C-342F-43E2-987CBC0CE0E3}" dt="2021-07-31T13:50:48.676" v="1884"/>
          <ac:spMkLst>
            <pc:docMk/>
            <pc:sldMk cId="3342701775" sldId="356"/>
            <ac:spMk id="20" creationId="{8651CFA9-6065-4243-AC48-858E359780B1}"/>
          </ac:spMkLst>
        </pc:spChg>
        <pc:spChg chg="add del">
          <ac:chgData name="eyaabid" userId="S::eyaabid@insat.u-carthage.tn::bd086841-9cb6-440d-8594-3c99dc65b8f0" providerId="AD" clId="Web-{931F66E6-951C-342F-43E2-987CBC0CE0E3}" dt="2021-07-31T13:50:48.676" v="1884"/>
          <ac:spMkLst>
            <pc:docMk/>
            <pc:sldMk cId="3342701775" sldId="356"/>
            <ac:spMk id="22" creationId="{37962AE0-6A1C-4B76-9D52-10E5E6D7D3BB}"/>
          </ac:spMkLst>
        </pc:spChg>
        <pc:graphicFrameChg chg="add del mod modGraphic">
          <ac:chgData name="eyaabid" userId="S::eyaabid@insat.u-carthage.tn::bd086841-9cb6-440d-8594-3c99dc65b8f0" providerId="AD" clId="Web-{931F66E6-951C-342F-43E2-987CBC0CE0E3}" dt="2021-07-31T13:51:09.489" v="1888"/>
          <ac:graphicFrameMkLst>
            <pc:docMk/>
            <pc:sldMk cId="3342701775" sldId="356"/>
            <ac:graphicFrameMk id="5" creationId="{89CA3157-CB07-4324-9CA2-BF82903C6828}"/>
          </ac:graphicFrameMkLst>
        </pc:graphicFrameChg>
        <pc:graphicFrameChg chg="add">
          <ac:chgData name="eyaabid" userId="S::eyaabid@insat.u-carthage.tn::bd086841-9cb6-440d-8594-3c99dc65b8f0" providerId="AD" clId="Web-{931F66E6-951C-342F-43E2-987CBC0CE0E3}" dt="2021-07-31T13:52:07.289" v="1902"/>
          <ac:graphicFrameMkLst>
            <pc:docMk/>
            <pc:sldMk cId="3342701775" sldId="356"/>
            <ac:graphicFrameMk id="12" creationId="{A0761F25-1E99-4547-94CD-21BEF25E6037}"/>
          </ac:graphicFrameMkLst>
        </pc:graphicFrameChg>
        <pc:picChg chg="add">
          <ac:chgData name="eyaabid" userId="S::eyaabid@insat.u-carthage.tn::bd086841-9cb6-440d-8594-3c99dc65b8f0" providerId="AD" clId="Web-{931F66E6-951C-342F-43E2-987CBC0CE0E3}" dt="2021-07-31T13:52:07.289" v="1902"/>
          <ac:picMkLst>
            <pc:docMk/>
            <pc:sldMk cId="3342701775" sldId="356"/>
            <ac:picMk id="8" creationId="{A72D06A1-BA08-4820-BBC8-B24DDB32A376}"/>
          </ac:picMkLst>
        </pc:picChg>
        <pc:picChg chg="add">
          <ac:chgData name="eyaabid" userId="S::eyaabid@insat.u-carthage.tn::bd086841-9cb6-440d-8594-3c99dc65b8f0" providerId="AD" clId="Web-{931F66E6-951C-342F-43E2-987CBC0CE0E3}" dt="2021-07-31T13:52:07.289" v="1902"/>
          <ac:picMkLst>
            <pc:docMk/>
            <pc:sldMk cId="3342701775" sldId="356"/>
            <ac:picMk id="10" creationId="{1295E665-0408-4072-94B3-49BA5ACBCBD3}"/>
          </ac:picMkLst>
        </pc:picChg>
        <pc:picChg chg="add del">
          <ac:chgData name="eyaabid" userId="S::eyaabid@insat.u-carthage.tn::bd086841-9cb6-440d-8594-3c99dc65b8f0" providerId="AD" clId="Web-{931F66E6-951C-342F-43E2-987CBC0CE0E3}" dt="2021-07-31T13:50:48.676" v="1884"/>
          <ac:picMkLst>
            <pc:docMk/>
            <pc:sldMk cId="3342701775" sldId="356"/>
            <ac:picMk id="24" creationId="{A72D06A1-BA08-4820-BBC8-B24DDB32A376}"/>
          </ac:picMkLst>
        </pc:picChg>
        <pc:picChg chg="add del">
          <ac:chgData name="eyaabid" userId="S::eyaabid@insat.u-carthage.tn::bd086841-9cb6-440d-8594-3c99dc65b8f0" providerId="AD" clId="Web-{931F66E6-951C-342F-43E2-987CBC0CE0E3}" dt="2021-07-31T13:50:48.676" v="1884"/>
          <ac:picMkLst>
            <pc:docMk/>
            <pc:sldMk cId="3342701775" sldId="356"/>
            <ac:picMk id="26" creationId="{1295E665-0408-4072-94B3-49BA5ACBCBD3}"/>
          </ac:picMkLst>
        </pc:picChg>
      </pc:sldChg>
      <pc:sldChg chg="addSp delSp modSp new mod setBg">
        <pc:chgData name="eyaabid" userId="S::eyaabid@insat.u-carthage.tn::bd086841-9cb6-440d-8594-3c99dc65b8f0" providerId="AD" clId="Web-{931F66E6-951C-342F-43E2-987CBC0CE0E3}" dt="2021-08-01T01:06:28.158" v="3121" actId="20577"/>
        <pc:sldMkLst>
          <pc:docMk/>
          <pc:sldMk cId="1643083589" sldId="357"/>
        </pc:sldMkLst>
        <pc:spChg chg="mod">
          <ac:chgData name="eyaabid" userId="S::eyaabid@insat.u-carthage.tn::bd086841-9cb6-440d-8594-3c99dc65b8f0" providerId="AD" clId="Web-{931F66E6-951C-342F-43E2-987CBC0CE0E3}" dt="2021-08-01T01:06:28.158" v="3121" actId="20577"/>
          <ac:spMkLst>
            <pc:docMk/>
            <pc:sldMk cId="1643083589" sldId="357"/>
            <ac:spMk id="2" creationId="{913C069A-46E1-45A5-9E35-4141D490DC02}"/>
          </ac:spMkLst>
        </pc:spChg>
        <pc:spChg chg="del mod">
          <ac:chgData name="eyaabid" userId="S::eyaabid@insat.u-carthage.tn::bd086841-9cb6-440d-8594-3c99dc65b8f0" providerId="AD" clId="Web-{931F66E6-951C-342F-43E2-987CBC0CE0E3}" dt="2021-07-31T13:52:40.416" v="1906"/>
          <ac:spMkLst>
            <pc:docMk/>
            <pc:sldMk cId="1643083589" sldId="357"/>
            <ac:spMk id="3" creationId="{EB693C20-F163-4A79-B492-81868AC26DC0}"/>
          </ac:spMkLst>
        </pc:spChg>
        <pc:spChg chg="add">
          <ac:chgData name="eyaabid" userId="S::eyaabid@insat.u-carthage.tn::bd086841-9cb6-440d-8594-3c99dc65b8f0" providerId="AD" clId="Web-{931F66E6-951C-342F-43E2-987CBC0CE0E3}" dt="2021-07-31T13:52:40.416" v="1906"/>
          <ac:spMkLst>
            <pc:docMk/>
            <pc:sldMk cId="1643083589" sldId="357"/>
            <ac:spMk id="9" creationId="{8651CFA9-6065-4243-AC48-858E359780B1}"/>
          </ac:spMkLst>
        </pc:spChg>
        <pc:spChg chg="add">
          <ac:chgData name="eyaabid" userId="S::eyaabid@insat.u-carthage.tn::bd086841-9cb6-440d-8594-3c99dc65b8f0" providerId="AD" clId="Web-{931F66E6-951C-342F-43E2-987CBC0CE0E3}" dt="2021-07-31T13:52:40.416" v="1906"/>
          <ac:spMkLst>
            <pc:docMk/>
            <pc:sldMk cId="1643083589" sldId="357"/>
            <ac:spMk id="11" creationId="{37962AE0-6A1C-4B76-9D52-10E5E6D7D3BB}"/>
          </ac:spMkLst>
        </pc:spChg>
        <pc:graphicFrameChg chg="add">
          <ac:chgData name="eyaabid" userId="S::eyaabid@insat.u-carthage.tn::bd086841-9cb6-440d-8594-3c99dc65b8f0" providerId="AD" clId="Web-{931F66E6-951C-342F-43E2-987CBC0CE0E3}" dt="2021-07-31T13:52:40.416" v="1906"/>
          <ac:graphicFrameMkLst>
            <pc:docMk/>
            <pc:sldMk cId="1643083589" sldId="357"/>
            <ac:graphicFrameMk id="5" creationId="{E9966FEB-7C84-4041-9CC3-F869222C675A}"/>
          </ac:graphicFrameMkLst>
        </pc:graphicFrameChg>
        <pc:picChg chg="add">
          <ac:chgData name="eyaabid" userId="S::eyaabid@insat.u-carthage.tn::bd086841-9cb6-440d-8594-3c99dc65b8f0" providerId="AD" clId="Web-{931F66E6-951C-342F-43E2-987CBC0CE0E3}" dt="2021-07-31T13:52:40.416" v="1906"/>
          <ac:picMkLst>
            <pc:docMk/>
            <pc:sldMk cId="1643083589" sldId="357"/>
            <ac:picMk id="13" creationId="{A72D06A1-BA08-4820-BBC8-B24DDB32A376}"/>
          </ac:picMkLst>
        </pc:picChg>
        <pc:picChg chg="add">
          <ac:chgData name="eyaabid" userId="S::eyaabid@insat.u-carthage.tn::bd086841-9cb6-440d-8594-3c99dc65b8f0" providerId="AD" clId="Web-{931F66E6-951C-342F-43E2-987CBC0CE0E3}" dt="2021-07-31T13:52:40.416" v="1906"/>
          <ac:picMkLst>
            <pc:docMk/>
            <pc:sldMk cId="1643083589" sldId="357"/>
            <ac:picMk id="15" creationId="{1295E665-0408-4072-94B3-49BA5ACBCBD3}"/>
          </ac:picMkLst>
        </pc:picChg>
      </pc:sldChg>
      <pc:sldChg chg="modSp new del">
        <pc:chgData name="eyaabid" userId="S::eyaabid@insat.u-carthage.tn::bd086841-9cb6-440d-8594-3c99dc65b8f0" providerId="AD" clId="Web-{931F66E6-951C-342F-43E2-987CBC0CE0E3}" dt="2021-07-31T13:51:04.598" v="1887"/>
        <pc:sldMkLst>
          <pc:docMk/>
          <pc:sldMk cId="1840432184" sldId="357"/>
        </pc:sldMkLst>
        <pc:spChg chg="mod">
          <ac:chgData name="eyaabid" userId="S::eyaabid@insat.u-carthage.tn::bd086841-9cb6-440d-8594-3c99dc65b8f0" providerId="AD" clId="Web-{931F66E6-951C-342F-43E2-987CBC0CE0E3}" dt="2021-07-31T13:50:51.160" v="1886" actId="20577"/>
          <ac:spMkLst>
            <pc:docMk/>
            <pc:sldMk cId="1840432184" sldId="357"/>
            <ac:spMk id="3" creationId="{ABEEFAF1-9849-4394-9DD6-4FE6C64E6C4C}"/>
          </ac:spMkLst>
        </pc:spChg>
      </pc:sldChg>
      <pc:sldChg chg="addSp delSp modSp new mod setBg">
        <pc:chgData name="eyaabid" userId="S::eyaabid@insat.u-carthage.tn::bd086841-9cb6-440d-8594-3c99dc65b8f0" providerId="AD" clId="Web-{931F66E6-951C-342F-43E2-987CBC0CE0E3}" dt="2021-07-31T13:52:32.041" v="1905" actId="20577"/>
        <pc:sldMkLst>
          <pc:docMk/>
          <pc:sldMk cId="3408805124" sldId="358"/>
        </pc:sldMkLst>
        <pc:spChg chg="mod">
          <ac:chgData name="eyaabid" userId="S::eyaabid@insat.u-carthage.tn::bd086841-9cb6-440d-8594-3c99dc65b8f0" providerId="AD" clId="Web-{931F66E6-951C-342F-43E2-987CBC0CE0E3}" dt="2021-07-31T13:52:32.041" v="1905" actId="20577"/>
          <ac:spMkLst>
            <pc:docMk/>
            <pc:sldMk cId="3408805124" sldId="358"/>
            <ac:spMk id="2" creationId="{4FF68881-A048-42AC-918F-23B41F75DA83}"/>
          </ac:spMkLst>
        </pc:spChg>
        <pc:spChg chg="del mod">
          <ac:chgData name="eyaabid" userId="S::eyaabid@insat.u-carthage.tn::bd086841-9cb6-440d-8594-3c99dc65b8f0" providerId="AD" clId="Web-{931F66E6-951C-342F-43E2-987CBC0CE0E3}" dt="2021-07-31T13:52:16.274" v="1903"/>
          <ac:spMkLst>
            <pc:docMk/>
            <pc:sldMk cId="3408805124" sldId="358"/>
            <ac:spMk id="3" creationId="{4DE401A7-68AE-465C-BF53-1B0DA75934B4}"/>
          </ac:spMkLst>
        </pc:spChg>
        <pc:spChg chg="add">
          <ac:chgData name="eyaabid" userId="S::eyaabid@insat.u-carthage.tn::bd086841-9cb6-440d-8594-3c99dc65b8f0" providerId="AD" clId="Web-{931F66E6-951C-342F-43E2-987CBC0CE0E3}" dt="2021-07-31T13:52:16.274" v="1903"/>
          <ac:spMkLst>
            <pc:docMk/>
            <pc:sldMk cId="3408805124" sldId="358"/>
            <ac:spMk id="9" creationId="{8651CFA9-6065-4243-AC48-858E359780B1}"/>
          </ac:spMkLst>
        </pc:spChg>
        <pc:spChg chg="add">
          <ac:chgData name="eyaabid" userId="S::eyaabid@insat.u-carthage.tn::bd086841-9cb6-440d-8594-3c99dc65b8f0" providerId="AD" clId="Web-{931F66E6-951C-342F-43E2-987CBC0CE0E3}" dt="2021-07-31T13:52:16.274" v="1903"/>
          <ac:spMkLst>
            <pc:docMk/>
            <pc:sldMk cId="3408805124" sldId="358"/>
            <ac:spMk id="11" creationId="{37962AE0-6A1C-4B76-9D52-10E5E6D7D3BB}"/>
          </ac:spMkLst>
        </pc:spChg>
        <pc:graphicFrameChg chg="add">
          <ac:chgData name="eyaabid" userId="S::eyaabid@insat.u-carthage.tn::bd086841-9cb6-440d-8594-3c99dc65b8f0" providerId="AD" clId="Web-{931F66E6-951C-342F-43E2-987CBC0CE0E3}" dt="2021-07-31T13:52:16.274" v="1903"/>
          <ac:graphicFrameMkLst>
            <pc:docMk/>
            <pc:sldMk cId="3408805124" sldId="358"/>
            <ac:graphicFrameMk id="5" creationId="{E16B8C6C-9337-4B3A-85AC-113E23ABFDC9}"/>
          </ac:graphicFrameMkLst>
        </pc:graphicFrameChg>
        <pc:picChg chg="add">
          <ac:chgData name="eyaabid" userId="S::eyaabid@insat.u-carthage.tn::bd086841-9cb6-440d-8594-3c99dc65b8f0" providerId="AD" clId="Web-{931F66E6-951C-342F-43E2-987CBC0CE0E3}" dt="2021-07-31T13:52:16.274" v="1903"/>
          <ac:picMkLst>
            <pc:docMk/>
            <pc:sldMk cId="3408805124" sldId="358"/>
            <ac:picMk id="13" creationId="{A72D06A1-BA08-4820-BBC8-B24DDB32A376}"/>
          </ac:picMkLst>
        </pc:picChg>
        <pc:picChg chg="add">
          <ac:chgData name="eyaabid" userId="S::eyaabid@insat.u-carthage.tn::bd086841-9cb6-440d-8594-3c99dc65b8f0" providerId="AD" clId="Web-{931F66E6-951C-342F-43E2-987CBC0CE0E3}" dt="2021-07-31T13:52:16.274" v="1903"/>
          <ac:picMkLst>
            <pc:docMk/>
            <pc:sldMk cId="3408805124" sldId="358"/>
            <ac:picMk id="15" creationId="{1295E665-0408-4072-94B3-49BA5ACBCBD3}"/>
          </ac:picMkLst>
        </pc:picChg>
      </pc:sldChg>
      <pc:sldChg chg="addSp delSp modSp new mod setBg">
        <pc:chgData name="eyaabid" userId="S::eyaabid@insat.u-carthage.tn::bd086841-9cb6-440d-8594-3c99dc65b8f0" providerId="AD" clId="Web-{931F66E6-951C-342F-43E2-987CBC0CE0E3}" dt="2021-07-31T13:54:08.453" v="1932" actId="20577"/>
        <pc:sldMkLst>
          <pc:docMk/>
          <pc:sldMk cId="3612228760" sldId="359"/>
        </pc:sldMkLst>
        <pc:spChg chg="mod">
          <ac:chgData name="eyaabid" userId="S::eyaabid@insat.u-carthage.tn::bd086841-9cb6-440d-8594-3c99dc65b8f0" providerId="AD" clId="Web-{931F66E6-951C-342F-43E2-987CBC0CE0E3}" dt="2021-07-31T13:53:25.435" v="1919"/>
          <ac:spMkLst>
            <pc:docMk/>
            <pc:sldMk cId="3612228760" sldId="359"/>
            <ac:spMk id="2" creationId="{3A3F7462-D4AE-4C1B-8665-F012F290D2B2}"/>
          </ac:spMkLst>
        </pc:spChg>
        <pc:spChg chg="del mod">
          <ac:chgData name="eyaabid" userId="S::eyaabid@insat.u-carthage.tn::bd086841-9cb6-440d-8594-3c99dc65b8f0" providerId="AD" clId="Web-{931F66E6-951C-342F-43E2-987CBC0CE0E3}" dt="2021-07-31T13:53:25.435" v="1919"/>
          <ac:spMkLst>
            <pc:docMk/>
            <pc:sldMk cId="3612228760" sldId="359"/>
            <ac:spMk id="3" creationId="{C33FB550-AA85-4EF2-AC4D-BD4659C88A40}"/>
          </ac:spMkLst>
        </pc:spChg>
        <pc:spChg chg="add">
          <ac:chgData name="eyaabid" userId="S::eyaabid@insat.u-carthage.tn::bd086841-9cb6-440d-8594-3c99dc65b8f0" providerId="AD" clId="Web-{931F66E6-951C-342F-43E2-987CBC0CE0E3}" dt="2021-07-31T13:53:25.435" v="1919"/>
          <ac:spMkLst>
            <pc:docMk/>
            <pc:sldMk cId="3612228760" sldId="359"/>
            <ac:spMk id="9" creationId="{8651CFA9-6065-4243-AC48-858E359780B1}"/>
          </ac:spMkLst>
        </pc:spChg>
        <pc:spChg chg="add">
          <ac:chgData name="eyaabid" userId="S::eyaabid@insat.u-carthage.tn::bd086841-9cb6-440d-8594-3c99dc65b8f0" providerId="AD" clId="Web-{931F66E6-951C-342F-43E2-987CBC0CE0E3}" dt="2021-07-31T13:53:25.435" v="1919"/>
          <ac:spMkLst>
            <pc:docMk/>
            <pc:sldMk cId="3612228760" sldId="359"/>
            <ac:spMk id="11" creationId="{37962AE0-6A1C-4B76-9D52-10E5E6D7D3BB}"/>
          </ac:spMkLst>
        </pc:spChg>
        <pc:graphicFrameChg chg="add modGraphic">
          <ac:chgData name="eyaabid" userId="S::eyaabid@insat.u-carthage.tn::bd086841-9cb6-440d-8594-3c99dc65b8f0" providerId="AD" clId="Web-{931F66E6-951C-342F-43E2-987CBC0CE0E3}" dt="2021-07-31T13:54:08.453" v="1932" actId="20577"/>
          <ac:graphicFrameMkLst>
            <pc:docMk/>
            <pc:sldMk cId="3612228760" sldId="359"/>
            <ac:graphicFrameMk id="5" creationId="{2C44B83D-A13B-4813-BA57-7B1E42E946B5}"/>
          </ac:graphicFrameMkLst>
        </pc:graphicFrameChg>
        <pc:picChg chg="add">
          <ac:chgData name="eyaabid" userId="S::eyaabid@insat.u-carthage.tn::bd086841-9cb6-440d-8594-3c99dc65b8f0" providerId="AD" clId="Web-{931F66E6-951C-342F-43E2-987CBC0CE0E3}" dt="2021-07-31T13:53:25.435" v="1919"/>
          <ac:picMkLst>
            <pc:docMk/>
            <pc:sldMk cId="3612228760" sldId="359"/>
            <ac:picMk id="13" creationId="{A72D06A1-BA08-4820-BBC8-B24DDB32A376}"/>
          </ac:picMkLst>
        </pc:picChg>
        <pc:picChg chg="add">
          <ac:chgData name="eyaabid" userId="S::eyaabid@insat.u-carthage.tn::bd086841-9cb6-440d-8594-3c99dc65b8f0" providerId="AD" clId="Web-{931F66E6-951C-342F-43E2-987CBC0CE0E3}" dt="2021-07-31T13:53:25.435" v="1919"/>
          <ac:picMkLst>
            <pc:docMk/>
            <pc:sldMk cId="3612228760" sldId="359"/>
            <ac:picMk id="15" creationId="{1295E665-0408-4072-94B3-49BA5ACBCBD3}"/>
          </ac:picMkLst>
        </pc:picChg>
      </pc:sldChg>
      <pc:sldChg chg="addSp delSp modSp new mod setBg">
        <pc:chgData name="eyaabid" userId="S::eyaabid@insat.u-carthage.tn::bd086841-9cb6-440d-8594-3c99dc65b8f0" providerId="AD" clId="Web-{931F66E6-951C-342F-43E2-987CBC0CE0E3}" dt="2021-07-31T14:20:33.428" v="1939"/>
        <pc:sldMkLst>
          <pc:docMk/>
          <pc:sldMk cId="3768069926" sldId="360"/>
        </pc:sldMkLst>
        <pc:spChg chg="mod">
          <ac:chgData name="eyaabid" userId="S::eyaabid@insat.u-carthage.tn::bd086841-9cb6-440d-8594-3c99dc65b8f0" providerId="AD" clId="Web-{931F66E6-951C-342F-43E2-987CBC0CE0E3}" dt="2021-07-31T14:20:33.428" v="1939"/>
          <ac:spMkLst>
            <pc:docMk/>
            <pc:sldMk cId="3768069926" sldId="360"/>
            <ac:spMk id="2" creationId="{3F62DD3B-BF02-405B-A780-A4F947B3956F}"/>
          </ac:spMkLst>
        </pc:spChg>
        <pc:spChg chg="del">
          <ac:chgData name="eyaabid" userId="S::eyaabid@insat.u-carthage.tn::bd086841-9cb6-440d-8594-3c99dc65b8f0" providerId="AD" clId="Web-{931F66E6-951C-342F-43E2-987CBC0CE0E3}" dt="2021-07-31T13:55:33.004" v="1934"/>
          <ac:spMkLst>
            <pc:docMk/>
            <pc:sldMk cId="3768069926" sldId="360"/>
            <ac:spMk id="3" creationId="{1AC896C2-9773-4E42-9EB2-E2FF72317E66}"/>
          </ac:spMkLst>
        </pc:spChg>
        <pc:spChg chg="add del">
          <ac:chgData name="eyaabid" userId="S::eyaabid@insat.u-carthage.tn::bd086841-9cb6-440d-8594-3c99dc65b8f0" providerId="AD" clId="Web-{931F66E6-951C-342F-43E2-987CBC0CE0E3}" dt="2021-07-31T14:20:33.428" v="1939"/>
          <ac:spMkLst>
            <pc:docMk/>
            <pc:sldMk cId="3768069926" sldId="360"/>
            <ac:spMk id="9" creationId="{0BABF38A-8A0D-492E-BD20-6CF4D46B50BD}"/>
          </ac:spMkLst>
        </pc:spChg>
        <pc:spChg chg="add del">
          <ac:chgData name="eyaabid" userId="S::eyaabid@insat.u-carthage.tn::bd086841-9cb6-440d-8594-3c99dc65b8f0" providerId="AD" clId="Web-{931F66E6-951C-342F-43E2-987CBC0CE0E3}" dt="2021-07-31T14:20:33.428" v="1939"/>
          <ac:spMkLst>
            <pc:docMk/>
            <pc:sldMk cId="3768069926" sldId="360"/>
            <ac:spMk id="13" creationId="{F1174801-1395-44C5-9B00-CCAC45C056E7}"/>
          </ac:spMkLst>
        </pc:spChg>
        <pc:spChg chg="add del">
          <ac:chgData name="eyaabid" userId="S::eyaabid@insat.u-carthage.tn::bd086841-9cb6-440d-8594-3c99dc65b8f0" providerId="AD" clId="Web-{931F66E6-951C-342F-43E2-987CBC0CE0E3}" dt="2021-07-31T14:20:33.428" v="1939"/>
          <ac:spMkLst>
            <pc:docMk/>
            <pc:sldMk cId="3768069926" sldId="360"/>
            <ac:spMk id="15" creationId="{8DBEE602-02D2-420A-AFC1-438A1699A5E5}"/>
          </ac:spMkLst>
        </pc:spChg>
        <pc:spChg chg="add del">
          <ac:chgData name="eyaabid" userId="S::eyaabid@insat.u-carthage.tn::bd086841-9cb6-440d-8594-3c99dc65b8f0" providerId="AD" clId="Web-{931F66E6-951C-342F-43E2-987CBC0CE0E3}" dt="2021-07-31T14:20:33.428" v="1939"/>
          <ac:spMkLst>
            <pc:docMk/>
            <pc:sldMk cId="3768069926" sldId="360"/>
            <ac:spMk id="17" creationId="{B3FAB79E-1E1B-4287-B4EA-26E497404C89}"/>
          </ac:spMkLst>
        </pc:spChg>
        <pc:spChg chg="add del">
          <ac:chgData name="eyaabid" userId="S::eyaabid@insat.u-carthage.tn::bd086841-9cb6-440d-8594-3c99dc65b8f0" providerId="AD" clId="Web-{931F66E6-951C-342F-43E2-987CBC0CE0E3}" dt="2021-07-31T14:20:33.428" v="1939"/>
          <ac:spMkLst>
            <pc:docMk/>
            <pc:sldMk cId="3768069926" sldId="360"/>
            <ac:spMk id="19" creationId="{A22256D1-A993-4D2E-943C-2E87F8BFC629}"/>
          </ac:spMkLst>
        </pc:spChg>
        <pc:picChg chg="add mod ord">
          <ac:chgData name="eyaabid" userId="S::eyaabid@insat.u-carthage.tn::bd086841-9cb6-440d-8594-3c99dc65b8f0" providerId="AD" clId="Web-{931F66E6-951C-342F-43E2-987CBC0CE0E3}" dt="2021-07-31T14:20:33.428" v="1939"/>
          <ac:picMkLst>
            <pc:docMk/>
            <pc:sldMk cId="3768069926" sldId="360"/>
            <ac:picMk id="4" creationId="{5AF6D3D4-9675-412E-9DE6-C5DA94F1CA44}"/>
          </ac:picMkLst>
        </pc:picChg>
        <pc:picChg chg="add del">
          <ac:chgData name="eyaabid" userId="S::eyaabid@insat.u-carthage.tn::bd086841-9cb6-440d-8594-3c99dc65b8f0" providerId="AD" clId="Web-{931F66E6-951C-342F-43E2-987CBC0CE0E3}" dt="2021-07-31T14:20:33.428" v="1939"/>
          <ac:picMkLst>
            <pc:docMk/>
            <pc:sldMk cId="3768069926" sldId="360"/>
            <ac:picMk id="11" creationId="{1CB7E8AE-A3AC-4BB7-A5C6-F00EC697B265}"/>
          </ac:picMkLst>
        </pc:picChg>
      </pc:sldChg>
      <pc:sldChg chg="addSp delSp modSp new mod setBg">
        <pc:chgData name="eyaabid" userId="S::eyaabid@insat.u-carthage.tn::bd086841-9cb6-440d-8594-3c99dc65b8f0" providerId="AD" clId="Web-{931F66E6-951C-342F-43E2-987CBC0CE0E3}" dt="2021-07-31T15:14:56.547" v="1999" actId="20577"/>
        <pc:sldMkLst>
          <pc:docMk/>
          <pc:sldMk cId="3352072494" sldId="361"/>
        </pc:sldMkLst>
        <pc:spChg chg="mod">
          <ac:chgData name="eyaabid" userId="S::eyaabid@insat.u-carthage.tn::bd086841-9cb6-440d-8594-3c99dc65b8f0" providerId="AD" clId="Web-{931F66E6-951C-342F-43E2-987CBC0CE0E3}" dt="2021-07-31T14:32:27.479" v="1984" actId="20577"/>
          <ac:spMkLst>
            <pc:docMk/>
            <pc:sldMk cId="3352072494" sldId="361"/>
            <ac:spMk id="2" creationId="{1C31A043-6A64-4852-9D8B-907BE70AF883}"/>
          </ac:spMkLst>
        </pc:spChg>
        <pc:spChg chg="del mod">
          <ac:chgData name="eyaabid" userId="S::eyaabid@insat.u-carthage.tn::bd086841-9cb6-440d-8594-3c99dc65b8f0" providerId="AD" clId="Web-{931F66E6-951C-342F-43E2-987CBC0CE0E3}" dt="2021-07-31T14:28:16.597" v="1980"/>
          <ac:spMkLst>
            <pc:docMk/>
            <pc:sldMk cId="3352072494" sldId="361"/>
            <ac:spMk id="3" creationId="{465276E9-8B68-48E5-A547-EA59ACE3B281}"/>
          </ac:spMkLst>
        </pc:spChg>
        <pc:spChg chg="add">
          <ac:chgData name="eyaabid" userId="S::eyaabid@insat.u-carthage.tn::bd086841-9cb6-440d-8594-3c99dc65b8f0" providerId="AD" clId="Web-{931F66E6-951C-342F-43E2-987CBC0CE0E3}" dt="2021-07-31T14:28:16.597" v="1980"/>
          <ac:spMkLst>
            <pc:docMk/>
            <pc:sldMk cId="3352072494" sldId="361"/>
            <ac:spMk id="9" creationId="{43A9B7B3-F171-4C25-99FC-C54250F0649B}"/>
          </ac:spMkLst>
        </pc:spChg>
        <pc:spChg chg="add">
          <ac:chgData name="eyaabid" userId="S::eyaabid@insat.u-carthage.tn::bd086841-9cb6-440d-8594-3c99dc65b8f0" providerId="AD" clId="Web-{931F66E6-951C-342F-43E2-987CBC0CE0E3}" dt="2021-07-31T14:28:16.597" v="1980"/>
          <ac:spMkLst>
            <pc:docMk/>
            <pc:sldMk cId="3352072494" sldId="361"/>
            <ac:spMk id="11" creationId="{D2D5C7C5-9C27-4A61-9F57-1857D45320FD}"/>
          </ac:spMkLst>
        </pc:spChg>
        <pc:spChg chg="add">
          <ac:chgData name="eyaabid" userId="S::eyaabid@insat.u-carthage.tn::bd086841-9cb6-440d-8594-3c99dc65b8f0" providerId="AD" clId="Web-{931F66E6-951C-342F-43E2-987CBC0CE0E3}" dt="2021-07-31T14:28:16.597" v="1980"/>
          <ac:spMkLst>
            <pc:docMk/>
            <pc:sldMk cId="3352072494" sldId="361"/>
            <ac:spMk id="13" creationId="{84B9546E-20BE-462C-8BE8-4EBDB46F8651}"/>
          </ac:spMkLst>
        </pc:spChg>
        <pc:spChg chg="add">
          <ac:chgData name="eyaabid" userId="S::eyaabid@insat.u-carthage.tn::bd086841-9cb6-440d-8594-3c99dc65b8f0" providerId="AD" clId="Web-{931F66E6-951C-342F-43E2-987CBC0CE0E3}" dt="2021-07-31T14:28:16.597" v="1980"/>
          <ac:spMkLst>
            <pc:docMk/>
            <pc:sldMk cId="3352072494" sldId="361"/>
            <ac:spMk id="15" creationId="{DFE5D2E8-C366-48AC-97AE-18C67E4EF969}"/>
          </ac:spMkLst>
        </pc:spChg>
        <pc:graphicFrameChg chg="add modGraphic">
          <ac:chgData name="eyaabid" userId="S::eyaabid@insat.u-carthage.tn::bd086841-9cb6-440d-8594-3c99dc65b8f0" providerId="AD" clId="Web-{931F66E6-951C-342F-43E2-987CBC0CE0E3}" dt="2021-07-31T15:14:56.547" v="1999" actId="20577"/>
          <ac:graphicFrameMkLst>
            <pc:docMk/>
            <pc:sldMk cId="3352072494" sldId="361"/>
            <ac:graphicFrameMk id="5" creationId="{7BB3E4D5-C140-4FCD-BDC5-B94CFCF4FA11}"/>
          </ac:graphicFrameMkLst>
        </pc:graphicFrameChg>
      </pc:sldChg>
      <pc:sldChg chg="addSp delSp modSp new mod setBg">
        <pc:chgData name="eyaabid" userId="S::eyaabid@insat.u-carthage.tn::bd086841-9cb6-440d-8594-3c99dc65b8f0" providerId="AD" clId="Web-{931F66E6-951C-342F-43E2-987CBC0CE0E3}" dt="2021-07-31T14:32:44.745" v="1985" actId="20577"/>
        <pc:sldMkLst>
          <pc:docMk/>
          <pc:sldMk cId="2601761114" sldId="362"/>
        </pc:sldMkLst>
        <pc:spChg chg="mod">
          <ac:chgData name="eyaabid" userId="S::eyaabid@insat.u-carthage.tn::bd086841-9cb6-440d-8594-3c99dc65b8f0" providerId="AD" clId="Web-{931F66E6-951C-342F-43E2-987CBC0CE0E3}" dt="2021-07-31T14:32:44.745" v="1985" actId="20577"/>
          <ac:spMkLst>
            <pc:docMk/>
            <pc:sldMk cId="2601761114" sldId="362"/>
            <ac:spMk id="2" creationId="{0E48EF7C-9CAA-4D34-8884-1374D8C133ED}"/>
          </ac:spMkLst>
        </pc:spChg>
        <pc:spChg chg="del mod">
          <ac:chgData name="eyaabid" userId="S::eyaabid@insat.u-carthage.tn::bd086841-9cb6-440d-8594-3c99dc65b8f0" providerId="AD" clId="Web-{931F66E6-951C-342F-43E2-987CBC0CE0E3}" dt="2021-07-31T14:30:01.741" v="1981"/>
          <ac:spMkLst>
            <pc:docMk/>
            <pc:sldMk cId="2601761114" sldId="362"/>
            <ac:spMk id="3" creationId="{C6100933-1D28-4FD0-9970-63858FEDD74A}"/>
          </ac:spMkLst>
        </pc:spChg>
        <pc:spChg chg="add">
          <ac:chgData name="eyaabid" userId="S::eyaabid@insat.u-carthage.tn::bd086841-9cb6-440d-8594-3c99dc65b8f0" providerId="AD" clId="Web-{931F66E6-951C-342F-43E2-987CBC0CE0E3}" dt="2021-07-31T14:30:01.741" v="1981"/>
          <ac:spMkLst>
            <pc:docMk/>
            <pc:sldMk cId="2601761114" sldId="362"/>
            <ac:spMk id="9" creationId="{43A9B7B3-F171-4C25-99FC-C54250F0649B}"/>
          </ac:spMkLst>
        </pc:spChg>
        <pc:spChg chg="add">
          <ac:chgData name="eyaabid" userId="S::eyaabid@insat.u-carthage.tn::bd086841-9cb6-440d-8594-3c99dc65b8f0" providerId="AD" clId="Web-{931F66E6-951C-342F-43E2-987CBC0CE0E3}" dt="2021-07-31T14:30:01.741" v="1981"/>
          <ac:spMkLst>
            <pc:docMk/>
            <pc:sldMk cId="2601761114" sldId="362"/>
            <ac:spMk id="11" creationId="{D2D5C7C5-9C27-4A61-9F57-1857D45320FD}"/>
          </ac:spMkLst>
        </pc:spChg>
        <pc:spChg chg="add">
          <ac:chgData name="eyaabid" userId="S::eyaabid@insat.u-carthage.tn::bd086841-9cb6-440d-8594-3c99dc65b8f0" providerId="AD" clId="Web-{931F66E6-951C-342F-43E2-987CBC0CE0E3}" dt="2021-07-31T14:30:01.741" v="1981"/>
          <ac:spMkLst>
            <pc:docMk/>
            <pc:sldMk cId="2601761114" sldId="362"/>
            <ac:spMk id="13" creationId="{84B9546E-20BE-462C-8BE8-4EBDB46F8651}"/>
          </ac:spMkLst>
        </pc:spChg>
        <pc:spChg chg="add">
          <ac:chgData name="eyaabid" userId="S::eyaabid@insat.u-carthage.tn::bd086841-9cb6-440d-8594-3c99dc65b8f0" providerId="AD" clId="Web-{931F66E6-951C-342F-43E2-987CBC0CE0E3}" dt="2021-07-31T14:30:01.741" v="1981"/>
          <ac:spMkLst>
            <pc:docMk/>
            <pc:sldMk cId="2601761114" sldId="362"/>
            <ac:spMk id="15" creationId="{DFE5D2E8-C366-48AC-97AE-18C67E4EF969}"/>
          </ac:spMkLst>
        </pc:spChg>
        <pc:graphicFrameChg chg="add">
          <ac:chgData name="eyaabid" userId="S::eyaabid@insat.u-carthage.tn::bd086841-9cb6-440d-8594-3c99dc65b8f0" providerId="AD" clId="Web-{931F66E6-951C-342F-43E2-987CBC0CE0E3}" dt="2021-07-31T14:30:01.741" v="1981"/>
          <ac:graphicFrameMkLst>
            <pc:docMk/>
            <pc:sldMk cId="2601761114" sldId="362"/>
            <ac:graphicFrameMk id="5" creationId="{BD56B23D-ADF3-403E-B9C6-3B22C8017ECC}"/>
          </ac:graphicFrameMkLst>
        </pc:graphicFrameChg>
      </pc:sldChg>
      <pc:sldChg chg="addSp delSp modSp new mod setBg">
        <pc:chgData name="eyaabid" userId="S::eyaabid@insat.u-carthage.tn::bd086841-9cb6-440d-8594-3c99dc65b8f0" providerId="AD" clId="Web-{931F66E6-951C-342F-43E2-987CBC0CE0E3}" dt="2021-07-31T15:19:07.572" v="2047"/>
        <pc:sldMkLst>
          <pc:docMk/>
          <pc:sldMk cId="3462760489" sldId="363"/>
        </pc:sldMkLst>
        <pc:spChg chg="mod">
          <ac:chgData name="eyaabid" userId="S::eyaabid@insat.u-carthage.tn::bd086841-9cb6-440d-8594-3c99dc65b8f0" providerId="AD" clId="Web-{931F66E6-951C-342F-43E2-987CBC0CE0E3}" dt="2021-07-31T15:19:07.572" v="2047"/>
          <ac:spMkLst>
            <pc:docMk/>
            <pc:sldMk cId="3462760489" sldId="363"/>
            <ac:spMk id="2" creationId="{E882263B-6168-4CE9-A859-1F0D2B32A44F}"/>
          </ac:spMkLst>
        </pc:spChg>
        <pc:spChg chg="del mod">
          <ac:chgData name="eyaabid" userId="S::eyaabid@insat.u-carthage.tn::bd086841-9cb6-440d-8594-3c99dc65b8f0" providerId="AD" clId="Web-{931F66E6-951C-342F-43E2-987CBC0CE0E3}" dt="2021-07-31T15:19:07.572" v="2047"/>
          <ac:spMkLst>
            <pc:docMk/>
            <pc:sldMk cId="3462760489" sldId="363"/>
            <ac:spMk id="3" creationId="{31227D76-457C-479B-B293-E7D1D74D6F0D}"/>
          </ac:spMkLst>
        </pc:spChg>
        <pc:spChg chg="add">
          <ac:chgData name="eyaabid" userId="S::eyaabid@insat.u-carthage.tn::bd086841-9cb6-440d-8594-3c99dc65b8f0" providerId="AD" clId="Web-{931F66E6-951C-342F-43E2-987CBC0CE0E3}" dt="2021-07-31T15:19:07.572" v="2047"/>
          <ac:spMkLst>
            <pc:docMk/>
            <pc:sldMk cId="3462760489" sldId="363"/>
            <ac:spMk id="9" creationId="{43A9B7B3-F171-4C25-99FC-C54250F0649B}"/>
          </ac:spMkLst>
        </pc:spChg>
        <pc:spChg chg="add">
          <ac:chgData name="eyaabid" userId="S::eyaabid@insat.u-carthage.tn::bd086841-9cb6-440d-8594-3c99dc65b8f0" providerId="AD" clId="Web-{931F66E6-951C-342F-43E2-987CBC0CE0E3}" dt="2021-07-31T15:19:07.572" v="2047"/>
          <ac:spMkLst>
            <pc:docMk/>
            <pc:sldMk cId="3462760489" sldId="363"/>
            <ac:spMk id="11" creationId="{D2D5C7C5-9C27-4A61-9F57-1857D45320FD}"/>
          </ac:spMkLst>
        </pc:spChg>
        <pc:spChg chg="add">
          <ac:chgData name="eyaabid" userId="S::eyaabid@insat.u-carthage.tn::bd086841-9cb6-440d-8594-3c99dc65b8f0" providerId="AD" clId="Web-{931F66E6-951C-342F-43E2-987CBC0CE0E3}" dt="2021-07-31T15:19:07.572" v="2047"/>
          <ac:spMkLst>
            <pc:docMk/>
            <pc:sldMk cId="3462760489" sldId="363"/>
            <ac:spMk id="13" creationId="{84B9546E-20BE-462C-8BE8-4EBDB46F8651}"/>
          </ac:spMkLst>
        </pc:spChg>
        <pc:spChg chg="add">
          <ac:chgData name="eyaabid" userId="S::eyaabid@insat.u-carthage.tn::bd086841-9cb6-440d-8594-3c99dc65b8f0" providerId="AD" clId="Web-{931F66E6-951C-342F-43E2-987CBC0CE0E3}" dt="2021-07-31T15:19:07.572" v="2047"/>
          <ac:spMkLst>
            <pc:docMk/>
            <pc:sldMk cId="3462760489" sldId="363"/>
            <ac:spMk id="15" creationId="{DFE5D2E8-C366-48AC-97AE-18C67E4EF969}"/>
          </ac:spMkLst>
        </pc:spChg>
        <pc:graphicFrameChg chg="add">
          <ac:chgData name="eyaabid" userId="S::eyaabid@insat.u-carthage.tn::bd086841-9cb6-440d-8594-3c99dc65b8f0" providerId="AD" clId="Web-{931F66E6-951C-342F-43E2-987CBC0CE0E3}" dt="2021-07-31T15:19:07.572" v="2047"/>
          <ac:graphicFrameMkLst>
            <pc:docMk/>
            <pc:sldMk cId="3462760489" sldId="363"/>
            <ac:graphicFrameMk id="5" creationId="{E293120C-9C7D-4070-9F26-64AE35B15165}"/>
          </ac:graphicFrameMkLst>
        </pc:graphicFrameChg>
      </pc:sldChg>
      <pc:sldChg chg="addSp delSp modSp new mod setBg">
        <pc:chgData name="eyaabid" userId="S::eyaabid@insat.u-carthage.tn::bd086841-9cb6-440d-8594-3c99dc65b8f0" providerId="AD" clId="Web-{931F66E6-951C-342F-43E2-987CBC0CE0E3}" dt="2021-07-31T15:19:17.728" v="2048"/>
        <pc:sldMkLst>
          <pc:docMk/>
          <pc:sldMk cId="590276416" sldId="364"/>
        </pc:sldMkLst>
        <pc:spChg chg="mod">
          <ac:chgData name="eyaabid" userId="S::eyaabid@insat.u-carthage.tn::bd086841-9cb6-440d-8594-3c99dc65b8f0" providerId="AD" clId="Web-{931F66E6-951C-342F-43E2-987CBC0CE0E3}" dt="2021-07-31T15:19:17.728" v="2048"/>
          <ac:spMkLst>
            <pc:docMk/>
            <pc:sldMk cId="590276416" sldId="364"/>
            <ac:spMk id="2" creationId="{25079AEA-B380-442E-AE95-D78A6691E015}"/>
          </ac:spMkLst>
        </pc:spChg>
        <pc:spChg chg="del mod">
          <ac:chgData name="eyaabid" userId="S::eyaabid@insat.u-carthage.tn::bd086841-9cb6-440d-8594-3c99dc65b8f0" providerId="AD" clId="Web-{931F66E6-951C-342F-43E2-987CBC0CE0E3}" dt="2021-07-31T15:19:17.728" v="2048"/>
          <ac:spMkLst>
            <pc:docMk/>
            <pc:sldMk cId="590276416" sldId="364"/>
            <ac:spMk id="3" creationId="{4491BE60-A8F8-47E8-B6C4-85212A0BB771}"/>
          </ac:spMkLst>
        </pc:spChg>
        <pc:spChg chg="add">
          <ac:chgData name="eyaabid" userId="S::eyaabid@insat.u-carthage.tn::bd086841-9cb6-440d-8594-3c99dc65b8f0" providerId="AD" clId="Web-{931F66E6-951C-342F-43E2-987CBC0CE0E3}" dt="2021-07-31T15:19:17.728" v="2048"/>
          <ac:spMkLst>
            <pc:docMk/>
            <pc:sldMk cId="590276416" sldId="364"/>
            <ac:spMk id="9" creationId="{43A9B7B3-F171-4C25-99FC-C54250F0649B}"/>
          </ac:spMkLst>
        </pc:spChg>
        <pc:spChg chg="add">
          <ac:chgData name="eyaabid" userId="S::eyaabid@insat.u-carthage.tn::bd086841-9cb6-440d-8594-3c99dc65b8f0" providerId="AD" clId="Web-{931F66E6-951C-342F-43E2-987CBC0CE0E3}" dt="2021-07-31T15:19:17.728" v="2048"/>
          <ac:spMkLst>
            <pc:docMk/>
            <pc:sldMk cId="590276416" sldId="364"/>
            <ac:spMk id="11" creationId="{D2D5C7C5-9C27-4A61-9F57-1857D45320FD}"/>
          </ac:spMkLst>
        </pc:spChg>
        <pc:spChg chg="add">
          <ac:chgData name="eyaabid" userId="S::eyaabid@insat.u-carthage.tn::bd086841-9cb6-440d-8594-3c99dc65b8f0" providerId="AD" clId="Web-{931F66E6-951C-342F-43E2-987CBC0CE0E3}" dt="2021-07-31T15:19:17.728" v="2048"/>
          <ac:spMkLst>
            <pc:docMk/>
            <pc:sldMk cId="590276416" sldId="364"/>
            <ac:spMk id="13" creationId="{84B9546E-20BE-462C-8BE8-4EBDB46F8651}"/>
          </ac:spMkLst>
        </pc:spChg>
        <pc:spChg chg="add">
          <ac:chgData name="eyaabid" userId="S::eyaabid@insat.u-carthage.tn::bd086841-9cb6-440d-8594-3c99dc65b8f0" providerId="AD" clId="Web-{931F66E6-951C-342F-43E2-987CBC0CE0E3}" dt="2021-07-31T15:19:17.728" v="2048"/>
          <ac:spMkLst>
            <pc:docMk/>
            <pc:sldMk cId="590276416" sldId="364"/>
            <ac:spMk id="15" creationId="{DFE5D2E8-C366-48AC-97AE-18C67E4EF969}"/>
          </ac:spMkLst>
        </pc:spChg>
        <pc:graphicFrameChg chg="add">
          <ac:chgData name="eyaabid" userId="S::eyaabid@insat.u-carthage.tn::bd086841-9cb6-440d-8594-3c99dc65b8f0" providerId="AD" clId="Web-{931F66E6-951C-342F-43E2-987CBC0CE0E3}" dt="2021-07-31T15:19:17.728" v="2048"/>
          <ac:graphicFrameMkLst>
            <pc:docMk/>
            <pc:sldMk cId="590276416" sldId="364"/>
            <ac:graphicFrameMk id="5" creationId="{32AC58C6-14D5-498D-A2E6-756265C24083}"/>
          </ac:graphicFrameMkLst>
        </pc:graphicFrameChg>
      </pc:sldChg>
      <pc:sldChg chg="addSp delSp modSp new mod setBg">
        <pc:chgData name="eyaabid" userId="S::eyaabid@insat.u-carthage.tn::bd086841-9cb6-440d-8594-3c99dc65b8f0" providerId="AD" clId="Web-{931F66E6-951C-342F-43E2-987CBC0CE0E3}" dt="2021-07-31T15:21:01.138" v="2081"/>
        <pc:sldMkLst>
          <pc:docMk/>
          <pc:sldMk cId="2159172926" sldId="365"/>
        </pc:sldMkLst>
        <pc:spChg chg="mod">
          <ac:chgData name="eyaabid" userId="S::eyaabid@insat.u-carthage.tn::bd086841-9cb6-440d-8594-3c99dc65b8f0" providerId="AD" clId="Web-{931F66E6-951C-342F-43E2-987CBC0CE0E3}" dt="2021-07-31T15:21:01.138" v="2081"/>
          <ac:spMkLst>
            <pc:docMk/>
            <pc:sldMk cId="2159172926" sldId="365"/>
            <ac:spMk id="2" creationId="{7385223A-5A5F-4A52-AD5A-EC93E06BB799}"/>
          </ac:spMkLst>
        </pc:spChg>
        <pc:spChg chg="del mod">
          <ac:chgData name="eyaabid" userId="S::eyaabid@insat.u-carthage.tn::bd086841-9cb6-440d-8594-3c99dc65b8f0" providerId="AD" clId="Web-{931F66E6-951C-342F-43E2-987CBC0CE0E3}" dt="2021-07-31T15:21:01.138" v="2081"/>
          <ac:spMkLst>
            <pc:docMk/>
            <pc:sldMk cId="2159172926" sldId="365"/>
            <ac:spMk id="3" creationId="{8D35D6A1-DB0B-4FAE-B1D7-6F1D913248A2}"/>
          </ac:spMkLst>
        </pc:spChg>
        <pc:spChg chg="add">
          <ac:chgData name="eyaabid" userId="S::eyaabid@insat.u-carthage.tn::bd086841-9cb6-440d-8594-3c99dc65b8f0" providerId="AD" clId="Web-{931F66E6-951C-342F-43E2-987CBC0CE0E3}" dt="2021-07-31T15:21:01.138" v="2081"/>
          <ac:spMkLst>
            <pc:docMk/>
            <pc:sldMk cId="2159172926" sldId="365"/>
            <ac:spMk id="9" creationId="{8651CFA9-6065-4243-AC48-858E359780B1}"/>
          </ac:spMkLst>
        </pc:spChg>
        <pc:spChg chg="add">
          <ac:chgData name="eyaabid" userId="S::eyaabid@insat.u-carthage.tn::bd086841-9cb6-440d-8594-3c99dc65b8f0" providerId="AD" clId="Web-{931F66E6-951C-342F-43E2-987CBC0CE0E3}" dt="2021-07-31T15:21:01.138" v="2081"/>
          <ac:spMkLst>
            <pc:docMk/>
            <pc:sldMk cId="2159172926" sldId="365"/>
            <ac:spMk id="11" creationId="{37962AE0-6A1C-4B76-9D52-10E5E6D7D3BB}"/>
          </ac:spMkLst>
        </pc:spChg>
        <pc:graphicFrameChg chg="add">
          <ac:chgData name="eyaabid" userId="S::eyaabid@insat.u-carthage.tn::bd086841-9cb6-440d-8594-3c99dc65b8f0" providerId="AD" clId="Web-{931F66E6-951C-342F-43E2-987CBC0CE0E3}" dt="2021-07-31T15:21:01.138" v="2081"/>
          <ac:graphicFrameMkLst>
            <pc:docMk/>
            <pc:sldMk cId="2159172926" sldId="365"/>
            <ac:graphicFrameMk id="5" creationId="{3C05A53D-E8F8-4655-B17C-78EA170540EE}"/>
          </ac:graphicFrameMkLst>
        </pc:graphicFrameChg>
        <pc:picChg chg="add">
          <ac:chgData name="eyaabid" userId="S::eyaabid@insat.u-carthage.tn::bd086841-9cb6-440d-8594-3c99dc65b8f0" providerId="AD" clId="Web-{931F66E6-951C-342F-43E2-987CBC0CE0E3}" dt="2021-07-31T15:21:01.138" v="2081"/>
          <ac:picMkLst>
            <pc:docMk/>
            <pc:sldMk cId="2159172926" sldId="365"/>
            <ac:picMk id="13" creationId="{A72D06A1-BA08-4820-BBC8-B24DDB32A376}"/>
          </ac:picMkLst>
        </pc:picChg>
        <pc:picChg chg="add">
          <ac:chgData name="eyaabid" userId="S::eyaabid@insat.u-carthage.tn::bd086841-9cb6-440d-8594-3c99dc65b8f0" providerId="AD" clId="Web-{931F66E6-951C-342F-43E2-987CBC0CE0E3}" dt="2021-07-31T15:21:01.138" v="2081"/>
          <ac:picMkLst>
            <pc:docMk/>
            <pc:sldMk cId="2159172926" sldId="365"/>
            <ac:picMk id="15" creationId="{1295E665-0408-4072-94B3-49BA5ACBCBD3}"/>
          </ac:picMkLst>
        </pc:picChg>
      </pc:sldChg>
      <pc:sldChg chg="addSp delSp modSp new mod setBg">
        <pc:chgData name="eyaabid" userId="S::eyaabid@insat.u-carthage.tn::bd086841-9cb6-440d-8594-3c99dc65b8f0" providerId="AD" clId="Web-{931F66E6-951C-342F-43E2-987CBC0CE0E3}" dt="2021-07-31T15:22:57.797" v="2108" actId="20577"/>
        <pc:sldMkLst>
          <pc:docMk/>
          <pc:sldMk cId="737797945" sldId="366"/>
        </pc:sldMkLst>
        <pc:spChg chg="mod">
          <ac:chgData name="eyaabid" userId="S::eyaabid@insat.u-carthage.tn::bd086841-9cb6-440d-8594-3c99dc65b8f0" providerId="AD" clId="Web-{931F66E6-951C-342F-43E2-987CBC0CE0E3}" dt="2021-07-31T15:22:57.797" v="2108" actId="20577"/>
          <ac:spMkLst>
            <pc:docMk/>
            <pc:sldMk cId="737797945" sldId="366"/>
            <ac:spMk id="2" creationId="{9A0115D8-6EFC-488A-A839-5D0E8EE2DDC7}"/>
          </ac:spMkLst>
        </pc:spChg>
        <pc:spChg chg="del mod">
          <ac:chgData name="eyaabid" userId="S::eyaabid@insat.u-carthage.tn::bd086841-9cb6-440d-8594-3c99dc65b8f0" providerId="AD" clId="Web-{931F66E6-951C-342F-43E2-987CBC0CE0E3}" dt="2021-07-31T15:22:17.484" v="2102"/>
          <ac:spMkLst>
            <pc:docMk/>
            <pc:sldMk cId="737797945" sldId="366"/>
            <ac:spMk id="3" creationId="{EE224679-84C3-49CE-BEAE-E40A7E7BA19C}"/>
          </ac:spMkLst>
        </pc:spChg>
        <pc:spChg chg="add">
          <ac:chgData name="eyaabid" userId="S::eyaabid@insat.u-carthage.tn::bd086841-9cb6-440d-8594-3c99dc65b8f0" providerId="AD" clId="Web-{931F66E6-951C-342F-43E2-987CBC0CE0E3}" dt="2021-07-31T15:22:17.484" v="2102"/>
          <ac:spMkLst>
            <pc:docMk/>
            <pc:sldMk cId="737797945" sldId="366"/>
            <ac:spMk id="9" creationId="{8651CFA9-6065-4243-AC48-858E359780B1}"/>
          </ac:spMkLst>
        </pc:spChg>
        <pc:spChg chg="add">
          <ac:chgData name="eyaabid" userId="S::eyaabid@insat.u-carthage.tn::bd086841-9cb6-440d-8594-3c99dc65b8f0" providerId="AD" clId="Web-{931F66E6-951C-342F-43E2-987CBC0CE0E3}" dt="2021-07-31T15:22:17.484" v="2102"/>
          <ac:spMkLst>
            <pc:docMk/>
            <pc:sldMk cId="737797945" sldId="366"/>
            <ac:spMk id="11" creationId="{37962AE0-6A1C-4B76-9D52-10E5E6D7D3BB}"/>
          </ac:spMkLst>
        </pc:spChg>
        <pc:spChg chg="add">
          <ac:chgData name="eyaabid" userId="S::eyaabid@insat.u-carthage.tn::bd086841-9cb6-440d-8594-3c99dc65b8f0" providerId="AD" clId="Web-{931F66E6-951C-342F-43E2-987CBC0CE0E3}" dt="2021-07-31T15:22:17.484" v="2102"/>
          <ac:spMkLst>
            <pc:docMk/>
            <pc:sldMk cId="737797945" sldId="366"/>
            <ac:spMk id="13" creationId="{027CAEDE-D92D-4745-8749-71019415A797}"/>
          </ac:spMkLst>
        </pc:spChg>
        <pc:spChg chg="add">
          <ac:chgData name="eyaabid" userId="S::eyaabid@insat.u-carthage.tn::bd086841-9cb6-440d-8594-3c99dc65b8f0" providerId="AD" clId="Web-{931F66E6-951C-342F-43E2-987CBC0CE0E3}" dt="2021-07-31T15:22:17.484" v="2102"/>
          <ac:spMkLst>
            <pc:docMk/>
            <pc:sldMk cId="737797945" sldId="366"/>
            <ac:spMk id="15" creationId="{00C96CB6-3880-40E6-A4BF-F64E7D1E4295}"/>
          </ac:spMkLst>
        </pc:spChg>
        <pc:graphicFrameChg chg="add">
          <ac:chgData name="eyaabid" userId="S::eyaabid@insat.u-carthage.tn::bd086841-9cb6-440d-8594-3c99dc65b8f0" providerId="AD" clId="Web-{931F66E6-951C-342F-43E2-987CBC0CE0E3}" dt="2021-07-31T15:22:17.484" v="2102"/>
          <ac:graphicFrameMkLst>
            <pc:docMk/>
            <pc:sldMk cId="737797945" sldId="366"/>
            <ac:graphicFrameMk id="5" creationId="{CB51496C-235D-4325-997B-56FA01AF7202}"/>
          </ac:graphicFrameMkLst>
        </pc:graphicFrameChg>
      </pc:sldChg>
      <pc:sldChg chg="addSp delSp modSp new mod setBg">
        <pc:chgData name="eyaabid" userId="S::eyaabid@insat.u-carthage.tn::bd086841-9cb6-440d-8594-3c99dc65b8f0" providerId="AD" clId="Web-{931F66E6-951C-342F-43E2-987CBC0CE0E3}" dt="2021-07-31T15:23:47.392" v="2126"/>
        <pc:sldMkLst>
          <pc:docMk/>
          <pc:sldMk cId="2467793485" sldId="367"/>
        </pc:sldMkLst>
        <pc:spChg chg="mod">
          <ac:chgData name="eyaabid" userId="S::eyaabid@insat.u-carthage.tn::bd086841-9cb6-440d-8594-3c99dc65b8f0" providerId="AD" clId="Web-{931F66E6-951C-342F-43E2-987CBC0CE0E3}" dt="2021-07-31T15:23:47.392" v="2126"/>
          <ac:spMkLst>
            <pc:docMk/>
            <pc:sldMk cId="2467793485" sldId="367"/>
            <ac:spMk id="2" creationId="{CD1FDE7C-03C6-4309-9AF5-3996FC94932E}"/>
          </ac:spMkLst>
        </pc:spChg>
        <pc:spChg chg="del">
          <ac:chgData name="eyaabid" userId="S::eyaabid@insat.u-carthage.tn::bd086841-9cb6-440d-8594-3c99dc65b8f0" providerId="AD" clId="Web-{931F66E6-951C-342F-43E2-987CBC0CE0E3}" dt="2021-07-31T15:23:24.298" v="2110"/>
          <ac:spMkLst>
            <pc:docMk/>
            <pc:sldMk cId="2467793485" sldId="367"/>
            <ac:spMk id="3" creationId="{FD1F3927-DC5F-40DF-B918-0BB6C791B565}"/>
          </ac:spMkLst>
        </pc:spChg>
        <pc:spChg chg="add">
          <ac:chgData name="eyaabid" userId="S::eyaabid@insat.u-carthage.tn::bd086841-9cb6-440d-8594-3c99dc65b8f0" providerId="AD" clId="Web-{931F66E6-951C-342F-43E2-987CBC0CE0E3}" dt="2021-07-31T15:23:47.392" v="2126"/>
          <ac:spMkLst>
            <pc:docMk/>
            <pc:sldMk cId="2467793485" sldId="367"/>
            <ac:spMk id="9" creationId="{0BABF38A-8A0D-492E-BD20-6CF4D46B50BD}"/>
          </ac:spMkLst>
        </pc:spChg>
        <pc:spChg chg="add">
          <ac:chgData name="eyaabid" userId="S::eyaabid@insat.u-carthage.tn::bd086841-9cb6-440d-8594-3c99dc65b8f0" providerId="AD" clId="Web-{931F66E6-951C-342F-43E2-987CBC0CE0E3}" dt="2021-07-31T15:23:47.392" v="2126"/>
          <ac:spMkLst>
            <pc:docMk/>
            <pc:sldMk cId="2467793485" sldId="367"/>
            <ac:spMk id="13" creationId="{F1174801-1395-44C5-9B00-CCAC45C056E7}"/>
          </ac:spMkLst>
        </pc:spChg>
        <pc:spChg chg="add">
          <ac:chgData name="eyaabid" userId="S::eyaabid@insat.u-carthage.tn::bd086841-9cb6-440d-8594-3c99dc65b8f0" providerId="AD" clId="Web-{931F66E6-951C-342F-43E2-987CBC0CE0E3}" dt="2021-07-31T15:23:47.392" v="2126"/>
          <ac:spMkLst>
            <pc:docMk/>
            <pc:sldMk cId="2467793485" sldId="367"/>
            <ac:spMk id="15" creationId="{8BADB362-9771-4A3C-B9E5-6777F34C5041}"/>
          </ac:spMkLst>
        </pc:spChg>
        <pc:spChg chg="add">
          <ac:chgData name="eyaabid" userId="S::eyaabid@insat.u-carthage.tn::bd086841-9cb6-440d-8594-3c99dc65b8f0" providerId="AD" clId="Web-{931F66E6-951C-342F-43E2-987CBC0CE0E3}" dt="2021-07-31T15:23:47.392" v="2126"/>
          <ac:spMkLst>
            <pc:docMk/>
            <pc:sldMk cId="2467793485" sldId="367"/>
            <ac:spMk id="17" creationId="{EE0EF321-8351-49AB-BA30-A90615C80EEA}"/>
          </ac:spMkLst>
        </pc:spChg>
        <pc:spChg chg="add">
          <ac:chgData name="eyaabid" userId="S::eyaabid@insat.u-carthage.tn::bd086841-9cb6-440d-8594-3c99dc65b8f0" providerId="AD" clId="Web-{931F66E6-951C-342F-43E2-987CBC0CE0E3}" dt="2021-07-31T15:23:47.392" v="2126"/>
          <ac:spMkLst>
            <pc:docMk/>
            <pc:sldMk cId="2467793485" sldId="367"/>
            <ac:spMk id="19" creationId="{7F729D3C-986A-4A27-A9FF-0A07A0959FEA}"/>
          </ac:spMkLst>
        </pc:spChg>
        <pc:picChg chg="add mod ord">
          <ac:chgData name="eyaabid" userId="S::eyaabid@insat.u-carthage.tn::bd086841-9cb6-440d-8594-3c99dc65b8f0" providerId="AD" clId="Web-{931F66E6-951C-342F-43E2-987CBC0CE0E3}" dt="2021-07-31T15:23:47.392" v="2126"/>
          <ac:picMkLst>
            <pc:docMk/>
            <pc:sldMk cId="2467793485" sldId="367"/>
            <ac:picMk id="4" creationId="{8C713A56-C39C-483D-BACA-F2E807FE6858}"/>
          </ac:picMkLst>
        </pc:picChg>
        <pc:picChg chg="add">
          <ac:chgData name="eyaabid" userId="S::eyaabid@insat.u-carthage.tn::bd086841-9cb6-440d-8594-3c99dc65b8f0" providerId="AD" clId="Web-{931F66E6-951C-342F-43E2-987CBC0CE0E3}" dt="2021-07-31T15:23:47.392" v="2126"/>
          <ac:picMkLst>
            <pc:docMk/>
            <pc:sldMk cId="2467793485" sldId="367"/>
            <ac:picMk id="11" creationId="{1CB7E8AE-A3AC-4BB7-A5C6-F00EC697B265}"/>
          </ac:picMkLst>
        </pc:picChg>
      </pc:sldChg>
      <pc:sldChg chg="addSp modSp new mod setBg">
        <pc:chgData name="eyaabid" userId="S::eyaabid@insat.u-carthage.tn::bd086841-9cb6-440d-8594-3c99dc65b8f0" providerId="AD" clId="Web-{931F66E6-951C-342F-43E2-987CBC0CE0E3}" dt="2021-07-31T15:25:15.864" v="2144" actId="1076"/>
        <pc:sldMkLst>
          <pc:docMk/>
          <pc:sldMk cId="134392488" sldId="368"/>
        </pc:sldMkLst>
        <pc:spChg chg="mod">
          <ac:chgData name="eyaabid" userId="S::eyaabid@insat.u-carthage.tn::bd086841-9cb6-440d-8594-3c99dc65b8f0" providerId="AD" clId="Web-{931F66E6-951C-342F-43E2-987CBC0CE0E3}" dt="2021-07-31T15:25:00.973" v="2139"/>
          <ac:spMkLst>
            <pc:docMk/>
            <pc:sldMk cId="134392488" sldId="368"/>
            <ac:spMk id="2" creationId="{D5A555CD-0AD4-418A-8DD7-4FC1248E4387}"/>
          </ac:spMkLst>
        </pc:spChg>
        <pc:spChg chg="mod">
          <ac:chgData name="eyaabid" userId="S::eyaabid@insat.u-carthage.tn::bd086841-9cb6-440d-8594-3c99dc65b8f0" providerId="AD" clId="Web-{931F66E6-951C-342F-43E2-987CBC0CE0E3}" dt="2021-07-31T15:25:15.864" v="2144" actId="1076"/>
          <ac:spMkLst>
            <pc:docMk/>
            <pc:sldMk cId="134392488" sldId="368"/>
            <ac:spMk id="3" creationId="{E142EB69-23F0-412D-93B0-A68A4B2470E4}"/>
          </ac:spMkLst>
        </pc:spChg>
        <pc:spChg chg="add">
          <ac:chgData name="eyaabid" userId="S::eyaabid@insat.u-carthage.tn::bd086841-9cb6-440d-8594-3c99dc65b8f0" providerId="AD" clId="Web-{931F66E6-951C-342F-43E2-987CBC0CE0E3}" dt="2021-07-31T15:25:00.973" v="2139"/>
          <ac:spMkLst>
            <pc:docMk/>
            <pc:sldMk cId="134392488" sldId="368"/>
            <ac:spMk id="9" creationId="{4AB8125F-0FD8-48CD-9F43-73E5494EA774}"/>
          </ac:spMkLst>
        </pc:spChg>
        <pc:spChg chg="add">
          <ac:chgData name="eyaabid" userId="S::eyaabid@insat.u-carthage.tn::bd086841-9cb6-440d-8594-3c99dc65b8f0" providerId="AD" clId="Web-{931F66E6-951C-342F-43E2-987CBC0CE0E3}" dt="2021-07-31T15:25:00.973" v="2139"/>
          <ac:spMkLst>
            <pc:docMk/>
            <pc:sldMk cId="134392488" sldId="368"/>
            <ac:spMk id="11" creationId="{0019DD6C-5899-4C07-864B-EB0A7D104ACF}"/>
          </ac:spMkLst>
        </pc:spChg>
        <pc:spChg chg="add">
          <ac:chgData name="eyaabid" userId="S::eyaabid@insat.u-carthage.tn::bd086841-9cb6-440d-8594-3c99dc65b8f0" providerId="AD" clId="Web-{931F66E6-951C-342F-43E2-987CBC0CE0E3}" dt="2021-07-31T15:25:00.973" v="2139"/>
          <ac:spMkLst>
            <pc:docMk/>
            <pc:sldMk cId="134392488" sldId="368"/>
            <ac:spMk id="13" creationId="{EBDFFBC1-15BD-428E-B8AF-ECF5D1B76DEB}"/>
          </ac:spMkLst>
        </pc:spChg>
        <pc:spChg chg="add">
          <ac:chgData name="eyaabid" userId="S::eyaabid@insat.u-carthage.tn::bd086841-9cb6-440d-8594-3c99dc65b8f0" providerId="AD" clId="Web-{931F66E6-951C-342F-43E2-987CBC0CE0E3}" dt="2021-07-31T15:25:00.973" v="2139"/>
          <ac:spMkLst>
            <pc:docMk/>
            <pc:sldMk cId="134392488" sldId="368"/>
            <ac:spMk id="15" creationId="{EBFB3075-0323-4EB0-B1A5-776A0E709CEF}"/>
          </ac:spMkLst>
        </pc:spChg>
        <pc:picChg chg="add">
          <ac:chgData name="eyaabid" userId="S::eyaabid@insat.u-carthage.tn::bd086841-9cb6-440d-8594-3c99dc65b8f0" providerId="AD" clId="Web-{931F66E6-951C-342F-43E2-987CBC0CE0E3}" dt="2021-07-31T15:25:00.973" v="2139"/>
          <ac:picMkLst>
            <pc:docMk/>
            <pc:sldMk cId="134392488" sldId="368"/>
            <ac:picMk id="5" creationId="{A8C6FD17-7AEC-4020-93A3-CA7974BF709B}"/>
          </ac:picMkLst>
        </pc:picChg>
      </pc:sldChg>
      <pc:sldChg chg="addSp modSp new mod setBg">
        <pc:chgData name="eyaabid" userId="S::eyaabid@insat.u-carthage.tn::bd086841-9cb6-440d-8594-3c99dc65b8f0" providerId="AD" clId="Web-{931F66E6-951C-342F-43E2-987CBC0CE0E3}" dt="2021-07-31T15:40:41.009" v="2172"/>
        <pc:sldMkLst>
          <pc:docMk/>
          <pc:sldMk cId="2292114173" sldId="369"/>
        </pc:sldMkLst>
        <pc:spChg chg="mod">
          <ac:chgData name="eyaabid" userId="S::eyaabid@insat.u-carthage.tn::bd086841-9cb6-440d-8594-3c99dc65b8f0" providerId="AD" clId="Web-{931F66E6-951C-342F-43E2-987CBC0CE0E3}" dt="2021-07-31T15:40:41.009" v="2172"/>
          <ac:spMkLst>
            <pc:docMk/>
            <pc:sldMk cId="2292114173" sldId="369"/>
            <ac:spMk id="2" creationId="{943FD34F-9E61-4402-819E-ADA7F72B073E}"/>
          </ac:spMkLst>
        </pc:spChg>
        <pc:spChg chg="mod">
          <ac:chgData name="eyaabid" userId="S::eyaabid@insat.u-carthage.tn::bd086841-9cb6-440d-8594-3c99dc65b8f0" providerId="AD" clId="Web-{931F66E6-951C-342F-43E2-987CBC0CE0E3}" dt="2021-07-31T15:40:41.009" v="2172"/>
          <ac:spMkLst>
            <pc:docMk/>
            <pc:sldMk cId="2292114173" sldId="369"/>
            <ac:spMk id="3" creationId="{8BB2245D-DA24-4CEF-B6DB-457CB6A56810}"/>
          </ac:spMkLst>
        </pc:spChg>
        <pc:spChg chg="add">
          <ac:chgData name="eyaabid" userId="S::eyaabid@insat.u-carthage.tn::bd086841-9cb6-440d-8594-3c99dc65b8f0" providerId="AD" clId="Web-{931F66E6-951C-342F-43E2-987CBC0CE0E3}" dt="2021-07-31T15:40:41.009" v="2172"/>
          <ac:spMkLst>
            <pc:docMk/>
            <pc:sldMk cId="2292114173" sldId="369"/>
            <ac:spMk id="9" creationId="{4AB8125F-0FD8-48CD-9F43-73E5494EA774}"/>
          </ac:spMkLst>
        </pc:spChg>
        <pc:spChg chg="add">
          <ac:chgData name="eyaabid" userId="S::eyaabid@insat.u-carthage.tn::bd086841-9cb6-440d-8594-3c99dc65b8f0" providerId="AD" clId="Web-{931F66E6-951C-342F-43E2-987CBC0CE0E3}" dt="2021-07-31T15:40:41.009" v="2172"/>
          <ac:spMkLst>
            <pc:docMk/>
            <pc:sldMk cId="2292114173" sldId="369"/>
            <ac:spMk id="11" creationId="{0019DD6C-5899-4C07-864B-EB0A7D104ACF}"/>
          </ac:spMkLst>
        </pc:spChg>
        <pc:spChg chg="add">
          <ac:chgData name="eyaabid" userId="S::eyaabid@insat.u-carthage.tn::bd086841-9cb6-440d-8594-3c99dc65b8f0" providerId="AD" clId="Web-{931F66E6-951C-342F-43E2-987CBC0CE0E3}" dt="2021-07-31T15:40:41.009" v="2172"/>
          <ac:spMkLst>
            <pc:docMk/>
            <pc:sldMk cId="2292114173" sldId="369"/>
            <ac:spMk id="13" creationId="{EBDFFBC1-15BD-428E-B8AF-ECF5D1B76DEB}"/>
          </ac:spMkLst>
        </pc:spChg>
        <pc:spChg chg="add">
          <ac:chgData name="eyaabid" userId="S::eyaabid@insat.u-carthage.tn::bd086841-9cb6-440d-8594-3c99dc65b8f0" providerId="AD" clId="Web-{931F66E6-951C-342F-43E2-987CBC0CE0E3}" dt="2021-07-31T15:40:41.009" v="2172"/>
          <ac:spMkLst>
            <pc:docMk/>
            <pc:sldMk cId="2292114173" sldId="369"/>
            <ac:spMk id="15" creationId="{EBFB3075-0323-4EB0-B1A5-776A0E709CEF}"/>
          </ac:spMkLst>
        </pc:spChg>
        <pc:picChg chg="add mod">
          <ac:chgData name="eyaabid" userId="S::eyaabid@insat.u-carthage.tn::bd086841-9cb6-440d-8594-3c99dc65b8f0" providerId="AD" clId="Web-{931F66E6-951C-342F-43E2-987CBC0CE0E3}" dt="2021-07-31T15:40:41.009" v="2172"/>
          <ac:picMkLst>
            <pc:docMk/>
            <pc:sldMk cId="2292114173" sldId="369"/>
            <ac:picMk id="4" creationId="{4161F361-DC06-4CB6-9D0F-3A49F74EB448}"/>
          </ac:picMkLst>
        </pc:picChg>
      </pc:sldChg>
      <pc:sldChg chg="addSp delSp modSp new mod setBg">
        <pc:chgData name="eyaabid" userId="S::eyaabid@insat.u-carthage.tn::bd086841-9cb6-440d-8594-3c99dc65b8f0" providerId="AD" clId="Web-{931F66E6-951C-342F-43E2-987CBC0CE0E3}" dt="2021-07-31T15:52:20.877" v="2220" actId="1076"/>
        <pc:sldMkLst>
          <pc:docMk/>
          <pc:sldMk cId="1644460994" sldId="370"/>
        </pc:sldMkLst>
        <pc:spChg chg="del">
          <ac:chgData name="eyaabid" userId="S::eyaabid@insat.u-carthage.tn::bd086841-9cb6-440d-8594-3c99dc65b8f0" providerId="AD" clId="Web-{931F66E6-951C-342F-43E2-987CBC0CE0E3}" dt="2021-07-31T15:46:55.635" v="2180"/>
          <ac:spMkLst>
            <pc:docMk/>
            <pc:sldMk cId="1644460994" sldId="370"/>
            <ac:spMk id="2" creationId="{0E4B762A-C9EA-458C-9577-DBFBC02A24F5}"/>
          </ac:spMkLst>
        </pc:spChg>
        <pc:spChg chg="del mod">
          <ac:chgData name="eyaabid" userId="S::eyaabid@insat.u-carthage.tn::bd086841-9cb6-440d-8594-3c99dc65b8f0" providerId="AD" clId="Web-{931F66E6-951C-342F-43E2-987CBC0CE0E3}" dt="2021-07-31T15:50:01.933" v="2200"/>
          <ac:spMkLst>
            <pc:docMk/>
            <pc:sldMk cId="1644460994" sldId="370"/>
            <ac:spMk id="3" creationId="{18F06E98-8085-4978-AAF7-F14861E3A6C3}"/>
          </ac:spMkLst>
        </pc:spChg>
        <pc:spChg chg="add del">
          <ac:chgData name="eyaabid" userId="S::eyaabid@insat.u-carthage.tn::bd086841-9cb6-440d-8594-3c99dc65b8f0" providerId="AD" clId="Web-{931F66E6-951C-342F-43E2-987CBC0CE0E3}" dt="2021-07-31T15:51:58.861" v="2217"/>
          <ac:spMkLst>
            <pc:docMk/>
            <pc:sldMk cId="1644460994" sldId="370"/>
            <ac:spMk id="9" creationId="{8651CFA9-6065-4243-AC48-858E359780B1}"/>
          </ac:spMkLst>
        </pc:spChg>
        <pc:spChg chg="add del">
          <ac:chgData name="eyaabid" userId="S::eyaabid@insat.u-carthage.tn::bd086841-9cb6-440d-8594-3c99dc65b8f0" providerId="AD" clId="Web-{931F66E6-951C-342F-43E2-987CBC0CE0E3}" dt="2021-07-31T15:51:58.861" v="2217"/>
          <ac:spMkLst>
            <pc:docMk/>
            <pc:sldMk cId="1644460994" sldId="370"/>
            <ac:spMk id="11" creationId="{37962AE0-6A1C-4B76-9D52-10E5E6D7D3BB}"/>
          </ac:spMkLst>
        </pc:spChg>
        <pc:spChg chg="add del">
          <ac:chgData name="eyaabid" userId="S::eyaabid@insat.u-carthage.tn::bd086841-9cb6-440d-8594-3c99dc65b8f0" providerId="AD" clId="Web-{931F66E6-951C-342F-43E2-987CBC0CE0E3}" dt="2021-07-31T15:51:58.861" v="2217"/>
          <ac:spMkLst>
            <pc:docMk/>
            <pc:sldMk cId="1644460994" sldId="370"/>
            <ac:spMk id="13" creationId="{027CAEDE-D92D-4745-8749-71019415A797}"/>
          </ac:spMkLst>
        </pc:spChg>
        <pc:spChg chg="add del">
          <ac:chgData name="eyaabid" userId="S::eyaabid@insat.u-carthage.tn::bd086841-9cb6-440d-8594-3c99dc65b8f0" providerId="AD" clId="Web-{931F66E6-951C-342F-43E2-987CBC0CE0E3}" dt="2021-07-31T15:51:58.861" v="2217"/>
          <ac:spMkLst>
            <pc:docMk/>
            <pc:sldMk cId="1644460994" sldId="370"/>
            <ac:spMk id="15" creationId="{00C96CB6-3880-40E6-A4BF-F64E7D1E4295}"/>
          </ac:spMkLst>
        </pc:spChg>
        <pc:spChg chg="add">
          <ac:chgData name="eyaabid" userId="S::eyaabid@insat.u-carthage.tn::bd086841-9cb6-440d-8594-3c99dc65b8f0" providerId="AD" clId="Web-{931F66E6-951C-342F-43E2-987CBC0CE0E3}" dt="2021-07-31T15:51:58.861" v="2217"/>
          <ac:spMkLst>
            <pc:docMk/>
            <pc:sldMk cId="1644460994" sldId="370"/>
            <ac:spMk id="20" creationId="{8651CFA9-6065-4243-AC48-858E359780B1}"/>
          </ac:spMkLst>
        </pc:spChg>
        <pc:spChg chg="add">
          <ac:chgData name="eyaabid" userId="S::eyaabid@insat.u-carthage.tn::bd086841-9cb6-440d-8594-3c99dc65b8f0" providerId="AD" clId="Web-{931F66E6-951C-342F-43E2-987CBC0CE0E3}" dt="2021-07-31T15:51:58.861" v="2217"/>
          <ac:spMkLst>
            <pc:docMk/>
            <pc:sldMk cId="1644460994" sldId="370"/>
            <ac:spMk id="22" creationId="{37962AE0-6A1C-4B76-9D52-10E5E6D7D3BB}"/>
          </ac:spMkLst>
        </pc:spChg>
        <pc:spChg chg="add del mod">
          <ac:chgData name="eyaabid" userId="S::eyaabid@insat.u-carthage.tn::bd086841-9cb6-440d-8594-3c99dc65b8f0" providerId="AD" clId="Web-{931F66E6-951C-342F-43E2-987CBC0CE0E3}" dt="2021-07-31T15:51:54.736" v="2216"/>
          <ac:spMkLst>
            <pc:docMk/>
            <pc:sldMk cId="1644460994" sldId="370"/>
            <ac:spMk id="54" creationId="{D761417B-67AF-4E8C-901B-393E39269E69}"/>
          </ac:spMkLst>
        </pc:spChg>
        <pc:graphicFrameChg chg="add mod modGraphic">
          <ac:chgData name="eyaabid" userId="S::eyaabid@insat.u-carthage.tn::bd086841-9cb6-440d-8594-3c99dc65b8f0" providerId="AD" clId="Web-{931F66E6-951C-342F-43E2-987CBC0CE0E3}" dt="2021-07-31T15:52:20.877" v="2220" actId="1076"/>
          <ac:graphicFrameMkLst>
            <pc:docMk/>
            <pc:sldMk cId="1644460994" sldId="370"/>
            <ac:graphicFrameMk id="5" creationId="{002B8E2A-0ED3-47FB-B3AF-6619A7D0F853}"/>
          </ac:graphicFrameMkLst>
        </pc:graphicFrameChg>
        <pc:picChg chg="add">
          <ac:chgData name="eyaabid" userId="S::eyaabid@insat.u-carthage.tn::bd086841-9cb6-440d-8594-3c99dc65b8f0" providerId="AD" clId="Web-{931F66E6-951C-342F-43E2-987CBC0CE0E3}" dt="2021-07-31T15:51:58.861" v="2217"/>
          <ac:picMkLst>
            <pc:docMk/>
            <pc:sldMk cId="1644460994" sldId="370"/>
            <ac:picMk id="24" creationId="{A72D06A1-BA08-4820-BBC8-B24DDB32A376}"/>
          </ac:picMkLst>
        </pc:picChg>
        <pc:picChg chg="add">
          <ac:chgData name="eyaabid" userId="S::eyaabid@insat.u-carthage.tn::bd086841-9cb6-440d-8594-3c99dc65b8f0" providerId="AD" clId="Web-{931F66E6-951C-342F-43E2-987CBC0CE0E3}" dt="2021-07-31T15:51:58.861" v="2217"/>
          <ac:picMkLst>
            <pc:docMk/>
            <pc:sldMk cId="1644460994" sldId="370"/>
            <ac:picMk id="26" creationId="{1295E665-0408-4072-94B3-49BA5ACBCBD3}"/>
          </ac:picMkLst>
        </pc:picChg>
      </pc:sldChg>
      <pc:sldChg chg="addSp delSp modSp new mod setBg">
        <pc:chgData name="eyaabid" userId="S::eyaabid@insat.u-carthage.tn::bd086841-9cb6-440d-8594-3c99dc65b8f0" providerId="AD" clId="Web-{931F66E6-951C-342F-43E2-987CBC0CE0E3}" dt="2021-07-31T17:55:29.888" v="2243"/>
        <pc:sldMkLst>
          <pc:docMk/>
          <pc:sldMk cId="1429003192" sldId="371"/>
        </pc:sldMkLst>
        <pc:spChg chg="mod">
          <ac:chgData name="eyaabid" userId="S::eyaabid@insat.u-carthage.tn::bd086841-9cb6-440d-8594-3c99dc65b8f0" providerId="AD" clId="Web-{931F66E6-951C-342F-43E2-987CBC0CE0E3}" dt="2021-07-31T17:55:29.888" v="2243"/>
          <ac:spMkLst>
            <pc:docMk/>
            <pc:sldMk cId="1429003192" sldId="371"/>
            <ac:spMk id="2" creationId="{24503486-5FF6-477A-8E63-1954994078B0}"/>
          </ac:spMkLst>
        </pc:spChg>
        <pc:spChg chg="del">
          <ac:chgData name="eyaabid" userId="S::eyaabid@insat.u-carthage.tn::bd086841-9cb6-440d-8594-3c99dc65b8f0" providerId="AD" clId="Web-{931F66E6-951C-342F-43E2-987CBC0CE0E3}" dt="2021-07-31T17:55:02.387" v="2222"/>
          <ac:spMkLst>
            <pc:docMk/>
            <pc:sldMk cId="1429003192" sldId="371"/>
            <ac:spMk id="3" creationId="{12965C91-E36C-42FA-B507-D41BA66642F3}"/>
          </ac:spMkLst>
        </pc:spChg>
        <pc:spChg chg="add">
          <ac:chgData name="eyaabid" userId="S::eyaabid@insat.u-carthage.tn::bd086841-9cb6-440d-8594-3c99dc65b8f0" providerId="AD" clId="Web-{931F66E6-951C-342F-43E2-987CBC0CE0E3}" dt="2021-07-31T17:55:29.888" v="2243"/>
          <ac:spMkLst>
            <pc:docMk/>
            <pc:sldMk cId="1429003192" sldId="371"/>
            <ac:spMk id="9" creationId="{0BABF38A-8A0D-492E-BD20-6CF4D46B50BD}"/>
          </ac:spMkLst>
        </pc:spChg>
        <pc:spChg chg="add">
          <ac:chgData name="eyaabid" userId="S::eyaabid@insat.u-carthage.tn::bd086841-9cb6-440d-8594-3c99dc65b8f0" providerId="AD" clId="Web-{931F66E6-951C-342F-43E2-987CBC0CE0E3}" dt="2021-07-31T17:55:29.888" v="2243"/>
          <ac:spMkLst>
            <pc:docMk/>
            <pc:sldMk cId="1429003192" sldId="371"/>
            <ac:spMk id="13" creationId="{F1174801-1395-44C5-9B00-CCAC45C056E7}"/>
          </ac:spMkLst>
        </pc:spChg>
        <pc:spChg chg="add">
          <ac:chgData name="eyaabid" userId="S::eyaabid@insat.u-carthage.tn::bd086841-9cb6-440d-8594-3c99dc65b8f0" providerId="AD" clId="Web-{931F66E6-951C-342F-43E2-987CBC0CE0E3}" dt="2021-07-31T17:55:29.888" v="2243"/>
          <ac:spMkLst>
            <pc:docMk/>
            <pc:sldMk cId="1429003192" sldId="371"/>
            <ac:spMk id="15" creationId="{8DBEE602-02D2-420A-AFC1-438A1699A5E5}"/>
          </ac:spMkLst>
        </pc:spChg>
        <pc:spChg chg="add">
          <ac:chgData name="eyaabid" userId="S::eyaabid@insat.u-carthage.tn::bd086841-9cb6-440d-8594-3c99dc65b8f0" providerId="AD" clId="Web-{931F66E6-951C-342F-43E2-987CBC0CE0E3}" dt="2021-07-31T17:55:29.888" v="2243"/>
          <ac:spMkLst>
            <pc:docMk/>
            <pc:sldMk cId="1429003192" sldId="371"/>
            <ac:spMk id="17" creationId="{B3FAB79E-1E1B-4287-B4EA-26E497404C89}"/>
          </ac:spMkLst>
        </pc:spChg>
        <pc:spChg chg="add">
          <ac:chgData name="eyaabid" userId="S::eyaabid@insat.u-carthage.tn::bd086841-9cb6-440d-8594-3c99dc65b8f0" providerId="AD" clId="Web-{931F66E6-951C-342F-43E2-987CBC0CE0E3}" dt="2021-07-31T17:55:29.888" v="2243"/>
          <ac:spMkLst>
            <pc:docMk/>
            <pc:sldMk cId="1429003192" sldId="371"/>
            <ac:spMk id="19" creationId="{A22256D1-A993-4D2E-943C-2E87F8BFC629}"/>
          </ac:spMkLst>
        </pc:spChg>
        <pc:picChg chg="add mod ord">
          <ac:chgData name="eyaabid" userId="S::eyaabid@insat.u-carthage.tn::bd086841-9cb6-440d-8594-3c99dc65b8f0" providerId="AD" clId="Web-{931F66E6-951C-342F-43E2-987CBC0CE0E3}" dt="2021-07-31T17:55:29.888" v="2243"/>
          <ac:picMkLst>
            <pc:docMk/>
            <pc:sldMk cId="1429003192" sldId="371"/>
            <ac:picMk id="4" creationId="{C5A9F187-82B0-41C7-83F5-A131CB924249}"/>
          </ac:picMkLst>
        </pc:picChg>
        <pc:picChg chg="add">
          <ac:chgData name="eyaabid" userId="S::eyaabid@insat.u-carthage.tn::bd086841-9cb6-440d-8594-3c99dc65b8f0" providerId="AD" clId="Web-{931F66E6-951C-342F-43E2-987CBC0CE0E3}" dt="2021-07-31T17:55:29.888" v="2243"/>
          <ac:picMkLst>
            <pc:docMk/>
            <pc:sldMk cId="1429003192" sldId="371"/>
            <ac:picMk id="11" creationId="{1CB7E8AE-A3AC-4BB7-A5C6-F00EC697B265}"/>
          </ac:picMkLst>
        </pc:picChg>
      </pc:sldChg>
      <pc:sldChg chg="addSp delSp modSp new mod setBg">
        <pc:chgData name="eyaabid" userId="S::eyaabid@insat.u-carthage.tn::bd086841-9cb6-440d-8594-3c99dc65b8f0" providerId="AD" clId="Web-{931F66E6-951C-342F-43E2-987CBC0CE0E3}" dt="2021-08-01T01:07:11.847" v="3123" actId="20577"/>
        <pc:sldMkLst>
          <pc:docMk/>
          <pc:sldMk cId="288252460" sldId="372"/>
        </pc:sldMkLst>
        <pc:spChg chg="del">
          <ac:chgData name="eyaabid" userId="S::eyaabid@insat.u-carthage.tn::bd086841-9cb6-440d-8594-3c99dc65b8f0" providerId="AD" clId="Web-{931F66E6-951C-342F-43E2-987CBC0CE0E3}" dt="2021-07-31T17:58:05.142" v="2247"/>
          <ac:spMkLst>
            <pc:docMk/>
            <pc:sldMk cId="288252460" sldId="372"/>
            <ac:spMk id="2" creationId="{58DC8B50-69A9-48DD-A8D9-9A7527F5C34E}"/>
          </ac:spMkLst>
        </pc:spChg>
        <pc:spChg chg="del mod">
          <ac:chgData name="eyaabid" userId="S::eyaabid@insat.u-carthage.tn::bd086841-9cb6-440d-8594-3c99dc65b8f0" providerId="AD" clId="Web-{931F66E6-951C-342F-43E2-987CBC0CE0E3}" dt="2021-07-31T17:59:56.848" v="2268"/>
          <ac:spMkLst>
            <pc:docMk/>
            <pc:sldMk cId="288252460" sldId="372"/>
            <ac:spMk id="3" creationId="{499BF19A-6425-4D1B-B194-DAF7277B89B4}"/>
          </ac:spMkLst>
        </pc:spChg>
        <pc:spChg chg="add">
          <ac:chgData name="eyaabid" userId="S::eyaabid@insat.u-carthage.tn::bd086841-9cb6-440d-8594-3c99dc65b8f0" providerId="AD" clId="Web-{931F66E6-951C-342F-43E2-987CBC0CE0E3}" dt="2021-07-31T17:59:56.848" v="2268"/>
          <ac:spMkLst>
            <pc:docMk/>
            <pc:sldMk cId="288252460" sldId="372"/>
            <ac:spMk id="9" creationId="{8651CFA9-6065-4243-AC48-858E359780B1}"/>
          </ac:spMkLst>
        </pc:spChg>
        <pc:spChg chg="add">
          <ac:chgData name="eyaabid" userId="S::eyaabid@insat.u-carthage.tn::bd086841-9cb6-440d-8594-3c99dc65b8f0" providerId="AD" clId="Web-{931F66E6-951C-342F-43E2-987CBC0CE0E3}" dt="2021-07-31T17:59:56.848" v="2268"/>
          <ac:spMkLst>
            <pc:docMk/>
            <pc:sldMk cId="288252460" sldId="372"/>
            <ac:spMk id="11" creationId="{37962AE0-6A1C-4B76-9D52-10E5E6D7D3BB}"/>
          </ac:spMkLst>
        </pc:spChg>
        <pc:graphicFrameChg chg="add modGraphic">
          <ac:chgData name="eyaabid" userId="S::eyaabid@insat.u-carthage.tn::bd086841-9cb6-440d-8594-3c99dc65b8f0" providerId="AD" clId="Web-{931F66E6-951C-342F-43E2-987CBC0CE0E3}" dt="2021-08-01T01:07:11.847" v="3123" actId="20577"/>
          <ac:graphicFrameMkLst>
            <pc:docMk/>
            <pc:sldMk cId="288252460" sldId="372"/>
            <ac:graphicFrameMk id="5" creationId="{BB352695-1863-4CF1-B55B-2AC77EAAD4BA}"/>
          </ac:graphicFrameMkLst>
        </pc:graphicFrameChg>
        <pc:picChg chg="add">
          <ac:chgData name="eyaabid" userId="S::eyaabid@insat.u-carthage.tn::bd086841-9cb6-440d-8594-3c99dc65b8f0" providerId="AD" clId="Web-{931F66E6-951C-342F-43E2-987CBC0CE0E3}" dt="2021-07-31T17:59:56.848" v="2268"/>
          <ac:picMkLst>
            <pc:docMk/>
            <pc:sldMk cId="288252460" sldId="372"/>
            <ac:picMk id="13" creationId="{A72D06A1-BA08-4820-BBC8-B24DDB32A376}"/>
          </ac:picMkLst>
        </pc:picChg>
        <pc:picChg chg="add">
          <ac:chgData name="eyaabid" userId="S::eyaabid@insat.u-carthage.tn::bd086841-9cb6-440d-8594-3c99dc65b8f0" providerId="AD" clId="Web-{931F66E6-951C-342F-43E2-987CBC0CE0E3}" dt="2021-07-31T17:59:56.848" v="2268"/>
          <ac:picMkLst>
            <pc:docMk/>
            <pc:sldMk cId="288252460" sldId="372"/>
            <ac:picMk id="15" creationId="{1295E665-0408-4072-94B3-49BA5ACBCBD3}"/>
          </ac:picMkLst>
        </pc:picChg>
      </pc:sldChg>
      <pc:sldChg chg="addSp delSp modSp new mod setBg">
        <pc:chgData name="eyaabid" userId="S::eyaabid@insat.u-carthage.tn::bd086841-9cb6-440d-8594-3c99dc65b8f0" providerId="AD" clId="Web-{931F66E6-951C-342F-43E2-987CBC0CE0E3}" dt="2021-07-31T21:30:10.807" v="2298"/>
        <pc:sldMkLst>
          <pc:docMk/>
          <pc:sldMk cId="3368028326" sldId="373"/>
        </pc:sldMkLst>
        <pc:spChg chg="mod">
          <ac:chgData name="eyaabid" userId="S::eyaabid@insat.u-carthage.tn::bd086841-9cb6-440d-8594-3c99dc65b8f0" providerId="AD" clId="Web-{931F66E6-951C-342F-43E2-987CBC0CE0E3}" dt="2021-07-31T21:30:10.807" v="2298"/>
          <ac:spMkLst>
            <pc:docMk/>
            <pc:sldMk cId="3368028326" sldId="373"/>
            <ac:spMk id="2" creationId="{643A8213-A6AC-4063-9E3D-33C844AC17C2}"/>
          </ac:spMkLst>
        </pc:spChg>
        <pc:spChg chg="del mod">
          <ac:chgData name="eyaabid" userId="S::eyaabid@insat.u-carthage.tn::bd086841-9cb6-440d-8594-3c99dc65b8f0" providerId="AD" clId="Web-{931F66E6-951C-342F-43E2-987CBC0CE0E3}" dt="2021-07-31T21:30:10.807" v="2298"/>
          <ac:spMkLst>
            <pc:docMk/>
            <pc:sldMk cId="3368028326" sldId="373"/>
            <ac:spMk id="3" creationId="{F2CB03F0-8EAC-4A94-9A8C-0B5EB2A58508}"/>
          </ac:spMkLst>
        </pc:spChg>
        <pc:spChg chg="add">
          <ac:chgData name="eyaabid" userId="S::eyaabid@insat.u-carthage.tn::bd086841-9cb6-440d-8594-3c99dc65b8f0" providerId="AD" clId="Web-{931F66E6-951C-342F-43E2-987CBC0CE0E3}" dt="2021-07-31T21:30:10.807" v="2298"/>
          <ac:spMkLst>
            <pc:docMk/>
            <pc:sldMk cId="3368028326" sldId="373"/>
            <ac:spMk id="9" creationId="{8651CFA9-6065-4243-AC48-858E359780B1}"/>
          </ac:spMkLst>
        </pc:spChg>
        <pc:spChg chg="add">
          <ac:chgData name="eyaabid" userId="S::eyaabid@insat.u-carthage.tn::bd086841-9cb6-440d-8594-3c99dc65b8f0" providerId="AD" clId="Web-{931F66E6-951C-342F-43E2-987CBC0CE0E3}" dt="2021-07-31T21:30:10.807" v="2298"/>
          <ac:spMkLst>
            <pc:docMk/>
            <pc:sldMk cId="3368028326" sldId="373"/>
            <ac:spMk id="11" creationId="{37962AE0-6A1C-4B76-9D52-10E5E6D7D3BB}"/>
          </ac:spMkLst>
        </pc:spChg>
        <pc:graphicFrameChg chg="add">
          <ac:chgData name="eyaabid" userId="S::eyaabid@insat.u-carthage.tn::bd086841-9cb6-440d-8594-3c99dc65b8f0" providerId="AD" clId="Web-{931F66E6-951C-342F-43E2-987CBC0CE0E3}" dt="2021-07-31T21:30:10.807" v="2298"/>
          <ac:graphicFrameMkLst>
            <pc:docMk/>
            <pc:sldMk cId="3368028326" sldId="373"/>
            <ac:graphicFrameMk id="5" creationId="{03095333-B2C2-428C-9639-14BBD6BC40D1}"/>
          </ac:graphicFrameMkLst>
        </pc:graphicFrameChg>
        <pc:picChg chg="add">
          <ac:chgData name="eyaabid" userId="S::eyaabid@insat.u-carthage.tn::bd086841-9cb6-440d-8594-3c99dc65b8f0" providerId="AD" clId="Web-{931F66E6-951C-342F-43E2-987CBC0CE0E3}" dt="2021-07-31T21:30:10.807" v="2298"/>
          <ac:picMkLst>
            <pc:docMk/>
            <pc:sldMk cId="3368028326" sldId="373"/>
            <ac:picMk id="13" creationId="{A72D06A1-BA08-4820-BBC8-B24DDB32A376}"/>
          </ac:picMkLst>
        </pc:picChg>
        <pc:picChg chg="add">
          <ac:chgData name="eyaabid" userId="S::eyaabid@insat.u-carthage.tn::bd086841-9cb6-440d-8594-3c99dc65b8f0" providerId="AD" clId="Web-{931F66E6-951C-342F-43E2-987CBC0CE0E3}" dt="2021-07-31T21:30:10.807" v="2298"/>
          <ac:picMkLst>
            <pc:docMk/>
            <pc:sldMk cId="3368028326" sldId="373"/>
            <ac:picMk id="15" creationId="{1295E665-0408-4072-94B3-49BA5ACBCBD3}"/>
          </ac:picMkLst>
        </pc:picChg>
      </pc:sldChg>
      <pc:sldChg chg="addSp delSp modSp new mod setBg">
        <pc:chgData name="eyaabid" userId="S::eyaabid@insat.u-carthage.tn::bd086841-9cb6-440d-8594-3c99dc65b8f0" providerId="AD" clId="Web-{931F66E6-951C-342F-43E2-987CBC0CE0E3}" dt="2021-07-31T21:31:00.184" v="2325"/>
        <pc:sldMkLst>
          <pc:docMk/>
          <pc:sldMk cId="2231375194" sldId="374"/>
        </pc:sldMkLst>
        <pc:spChg chg="mod">
          <ac:chgData name="eyaabid" userId="S::eyaabid@insat.u-carthage.tn::bd086841-9cb6-440d-8594-3c99dc65b8f0" providerId="AD" clId="Web-{931F66E6-951C-342F-43E2-987CBC0CE0E3}" dt="2021-07-31T21:31:00.184" v="2325"/>
          <ac:spMkLst>
            <pc:docMk/>
            <pc:sldMk cId="2231375194" sldId="374"/>
            <ac:spMk id="2" creationId="{8052B56F-F215-4B85-B8FC-9FCE00916937}"/>
          </ac:spMkLst>
        </pc:spChg>
        <pc:spChg chg="del mod">
          <ac:chgData name="eyaabid" userId="S::eyaabid@insat.u-carthage.tn::bd086841-9cb6-440d-8594-3c99dc65b8f0" providerId="AD" clId="Web-{931F66E6-951C-342F-43E2-987CBC0CE0E3}" dt="2021-07-31T21:31:00.184" v="2325"/>
          <ac:spMkLst>
            <pc:docMk/>
            <pc:sldMk cId="2231375194" sldId="374"/>
            <ac:spMk id="3" creationId="{37FED2D0-E118-4C6A-B995-C480D22B7998}"/>
          </ac:spMkLst>
        </pc:spChg>
        <pc:spChg chg="add">
          <ac:chgData name="eyaabid" userId="S::eyaabid@insat.u-carthage.tn::bd086841-9cb6-440d-8594-3c99dc65b8f0" providerId="AD" clId="Web-{931F66E6-951C-342F-43E2-987CBC0CE0E3}" dt="2021-07-31T21:31:00.184" v="2325"/>
          <ac:spMkLst>
            <pc:docMk/>
            <pc:sldMk cId="2231375194" sldId="374"/>
            <ac:spMk id="9" creationId="{8651CFA9-6065-4243-AC48-858E359780B1}"/>
          </ac:spMkLst>
        </pc:spChg>
        <pc:spChg chg="add">
          <ac:chgData name="eyaabid" userId="S::eyaabid@insat.u-carthage.tn::bd086841-9cb6-440d-8594-3c99dc65b8f0" providerId="AD" clId="Web-{931F66E6-951C-342F-43E2-987CBC0CE0E3}" dt="2021-07-31T21:31:00.184" v="2325"/>
          <ac:spMkLst>
            <pc:docMk/>
            <pc:sldMk cId="2231375194" sldId="374"/>
            <ac:spMk id="11" creationId="{37962AE0-6A1C-4B76-9D52-10E5E6D7D3BB}"/>
          </ac:spMkLst>
        </pc:spChg>
        <pc:graphicFrameChg chg="add">
          <ac:chgData name="eyaabid" userId="S::eyaabid@insat.u-carthage.tn::bd086841-9cb6-440d-8594-3c99dc65b8f0" providerId="AD" clId="Web-{931F66E6-951C-342F-43E2-987CBC0CE0E3}" dt="2021-07-31T21:31:00.184" v="2325"/>
          <ac:graphicFrameMkLst>
            <pc:docMk/>
            <pc:sldMk cId="2231375194" sldId="374"/>
            <ac:graphicFrameMk id="5" creationId="{86C5BBF8-C329-4C5F-9E94-740E2661BCD8}"/>
          </ac:graphicFrameMkLst>
        </pc:graphicFrameChg>
        <pc:picChg chg="add">
          <ac:chgData name="eyaabid" userId="S::eyaabid@insat.u-carthage.tn::bd086841-9cb6-440d-8594-3c99dc65b8f0" providerId="AD" clId="Web-{931F66E6-951C-342F-43E2-987CBC0CE0E3}" dt="2021-07-31T21:31:00.184" v="2325"/>
          <ac:picMkLst>
            <pc:docMk/>
            <pc:sldMk cId="2231375194" sldId="374"/>
            <ac:picMk id="13" creationId="{A72D06A1-BA08-4820-BBC8-B24DDB32A376}"/>
          </ac:picMkLst>
        </pc:picChg>
        <pc:picChg chg="add">
          <ac:chgData name="eyaabid" userId="S::eyaabid@insat.u-carthage.tn::bd086841-9cb6-440d-8594-3c99dc65b8f0" providerId="AD" clId="Web-{931F66E6-951C-342F-43E2-987CBC0CE0E3}" dt="2021-07-31T21:31:00.184" v="2325"/>
          <ac:picMkLst>
            <pc:docMk/>
            <pc:sldMk cId="2231375194" sldId="374"/>
            <ac:picMk id="15" creationId="{1295E665-0408-4072-94B3-49BA5ACBCBD3}"/>
          </ac:picMkLst>
        </pc:picChg>
      </pc:sldChg>
      <pc:sldChg chg="addSp delSp modSp new mod setBg">
        <pc:chgData name="eyaabid" userId="S::eyaabid@insat.u-carthage.tn::bd086841-9cb6-440d-8594-3c99dc65b8f0" providerId="AD" clId="Web-{931F66E6-951C-342F-43E2-987CBC0CE0E3}" dt="2021-07-31T21:31:27.576" v="2335"/>
        <pc:sldMkLst>
          <pc:docMk/>
          <pc:sldMk cId="2129739237" sldId="375"/>
        </pc:sldMkLst>
        <pc:spChg chg="mod">
          <ac:chgData name="eyaabid" userId="S::eyaabid@insat.u-carthage.tn::bd086841-9cb6-440d-8594-3c99dc65b8f0" providerId="AD" clId="Web-{931F66E6-951C-342F-43E2-987CBC0CE0E3}" dt="2021-07-31T21:31:27.576" v="2335"/>
          <ac:spMkLst>
            <pc:docMk/>
            <pc:sldMk cId="2129739237" sldId="375"/>
            <ac:spMk id="2" creationId="{20ABDEC6-E536-4EEE-8BAE-E72B38C0D60A}"/>
          </ac:spMkLst>
        </pc:spChg>
        <pc:spChg chg="del mod">
          <ac:chgData name="eyaabid" userId="S::eyaabid@insat.u-carthage.tn::bd086841-9cb6-440d-8594-3c99dc65b8f0" providerId="AD" clId="Web-{931F66E6-951C-342F-43E2-987CBC0CE0E3}" dt="2021-07-31T21:31:27.576" v="2335"/>
          <ac:spMkLst>
            <pc:docMk/>
            <pc:sldMk cId="2129739237" sldId="375"/>
            <ac:spMk id="3" creationId="{2B87A652-BEEB-465B-99A5-1877DCD3DA19}"/>
          </ac:spMkLst>
        </pc:spChg>
        <pc:spChg chg="add">
          <ac:chgData name="eyaabid" userId="S::eyaabid@insat.u-carthage.tn::bd086841-9cb6-440d-8594-3c99dc65b8f0" providerId="AD" clId="Web-{931F66E6-951C-342F-43E2-987CBC0CE0E3}" dt="2021-07-31T21:31:27.576" v="2335"/>
          <ac:spMkLst>
            <pc:docMk/>
            <pc:sldMk cId="2129739237" sldId="375"/>
            <ac:spMk id="9" creationId="{8651CFA9-6065-4243-AC48-858E359780B1}"/>
          </ac:spMkLst>
        </pc:spChg>
        <pc:spChg chg="add">
          <ac:chgData name="eyaabid" userId="S::eyaabid@insat.u-carthage.tn::bd086841-9cb6-440d-8594-3c99dc65b8f0" providerId="AD" clId="Web-{931F66E6-951C-342F-43E2-987CBC0CE0E3}" dt="2021-07-31T21:31:27.576" v="2335"/>
          <ac:spMkLst>
            <pc:docMk/>
            <pc:sldMk cId="2129739237" sldId="375"/>
            <ac:spMk id="11" creationId="{37962AE0-6A1C-4B76-9D52-10E5E6D7D3BB}"/>
          </ac:spMkLst>
        </pc:spChg>
        <pc:graphicFrameChg chg="add">
          <ac:chgData name="eyaabid" userId="S::eyaabid@insat.u-carthage.tn::bd086841-9cb6-440d-8594-3c99dc65b8f0" providerId="AD" clId="Web-{931F66E6-951C-342F-43E2-987CBC0CE0E3}" dt="2021-07-31T21:31:27.576" v="2335"/>
          <ac:graphicFrameMkLst>
            <pc:docMk/>
            <pc:sldMk cId="2129739237" sldId="375"/>
            <ac:graphicFrameMk id="5" creationId="{F9D54666-FF83-4463-97D8-6FBA5124F99A}"/>
          </ac:graphicFrameMkLst>
        </pc:graphicFrameChg>
        <pc:picChg chg="add">
          <ac:chgData name="eyaabid" userId="S::eyaabid@insat.u-carthage.tn::bd086841-9cb6-440d-8594-3c99dc65b8f0" providerId="AD" clId="Web-{931F66E6-951C-342F-43E2-987CBC0CE0E3}" dt="2021-07-31T21:31:27.576" v="2335"/>
          <ac:picMkLst>
            <pc:docMk/>
            <pc:sldMk cId="2129739237" sldId="375"/>
            <ac:picMk id="13" creationId="{A72D06A1-BA08-4820-BBC8-B24DDB32A376}"/>
          </ac:picMkLst>
        </pc:picChg>
        <pc:picChg chg="add">
          <ac:chgData name="eyaabid" userId="S::eyaabid@insat.u-carthage.tn::bd086841-9cb6-440d-8594-3c99dc65b8f0" providerId="AD" clId="Web-{931F66E6-951C-342F-43E2-987CBC0CE0E3}" dt="2021-07-31T21:31:27.576" v="2335"/>
          <ac:picMkLst>
            <pc:docMk/>
            <pc:sldMk cId="2129739237" sldId="375"/>
            <ac:picMk id="15" creationId="{1295E665-0408-4072-94B3-49BA5ACBCBD3}"/>
          </ac:picMkLst>
        </pc:picChg>
      </pc:sldChg>
      <pc:sldChg chg="addSp delSp modSp new mod setBg">
        <pc:chgData name="eyaabid" userId="S::eyaabid@insat.u-carthage.tn::bd086841-9cb6-440d-8594-3c99dc65b8f0" providerId="AD" clId="Web-{931F66E6-951C-342F-43E2-987CBC0CE0E3}" dt="2021-08-01T01:07:32.691" v="3128" actId="20577"/>
        <pc:sldMkLst>
          <pc:docMk/>
          <pc:sldMk cId="1733076969" sldId="376"/>
        </pc:sldMkLst>
        <pc:spChg chg="mod">
          <ac:chgData name="eyaabid" userId="S::eyaabid@insat.u-carthage.tn::bd086841-9cb6-440d-8594-3c99dc65b8f0" providerId="AD" clId="Web-{931F66E6-951C-342F-43E2-987CBC0CE0E3}" dt="2021-07-31T21:32:43.858" v="2342"/>
          <ac:spMkLst>
            <pc:docMk/>
            <pc:sldMk cId="1733076969" sldId="376"/>
            <ac:spMk id="2" creationId="{7E57FEC7-9E8D-4EDE-B6A5-4D35AFE2D953}"/>
          </ac:spMkLst>
        </pc:spChg>
        <pc:spChg chg="del mod">
          <ac:chgData name="eyaabid" userId="S::eyaabid@insat.u-carthage.tn::bd086841-9cb6-440d-8594-3c99dc65b8f0" providerId="AD" clId="Web-{931F66E6-951C-342F-43E2-987CBC0CE0E3}" dt="2021-07-31T21:32:43.858" v="2342"/>
          <ac:spMkLst>
            <pc:docMk/>
            <pc:sldMk cId="1733076969" sldId="376"/>
            <ac:spMk id="3" creationId="{31EEBC61-70BA-48B2-A8F5-635C4D14862C}"/>
          </ac:spMkLst>
        </pc:spChg>
        <pc:spChg chg="add">
          <ac:chgData name="eyaabid" userId="S::eyaabid@insat.u-carthage.tn::bd086841-9cb6-440d-8594-3c99dc65b8f0" providerId="AD" clId="Web-{931F66E6-951C-342F-43E2-987CBC0CE0E3}" dt="2021-07-31T21:32:43.858" v="2342"/>
          <ac:spMkLst>
            <pc:docMk/>
            <pc:sldMk cId="1733076969" sldId="376"/>
            <ac:spMk id="9" creationId="{8651CFA9-6065-4243-AC48-858E359780B1}"/>
          </ac:spMkLst>
        </pc:spChg>
        <pc:spChg chg="add">
          <ac:chgData name="eyaabid" userId="S::eyaabid@insat.u-carthage.tn::bd086841-9cb6-440d-8594-3c99dc65b8f0" providerId="AD" clId="Web-{931F66E6-951C-342F-43E2-987CBC0CE0E3}" dt="2021-07-31T21:32:43.858" v="2342"/>
          <ac:spMkLst>
            <pc:docMk/>
            <pc:sldMk cId="1733076969" sldId="376"/>
            <ac:spMk id="11" creationId="{37962AE0-6A1C-4B76-9D52-10E5E6D7D3BB}"/>
          </ac:spMkLst>
        </pc:spChg>
        <pc:graphicFrameChg chg="add modGraphic">
          <ac:chgData name="eyaabid" userId="S::eyaabid@insat.u-carthage.tn::bd086841-9cb6-440d-8594-3c99dc65b8f0" providerId="AD" clId="Web-{931F66E6-951C-342F-43E2-987CBC0CE0E3}" dt="2021-08-01T01:07:32.691" v="3128" actId="20577"/>
          <ac:graphicFrameMkLst>
            <pc:docMk/>
            <pc:sldMk cId="1733076969" sldId="376"/>
            <ac:graphicFrameMk id="5" creationId="{7CAD0090-9D5F-480C-A6F4-315BFE35DEAE}"/>
          </ac:graphicFrameMkLst>
        </pc:graphicFrameChg>
        <pc:picChg chg="add">
          <ac:chgData name="eyaabid" userId="S::eyaabid@insat.u-carthage.tn::bd086841-9cb6-440d-8594-3c99dc65b8f0" providerId="AD" clId="Web-{931F66E6-951C-342F-43E2-987CBC0CE0E3}" dt="2021-07-31T21:32:43.858" v="2342"/>
          <ac:picMkLst>
            <pc:docMk/>
            <pc:sldMk cId="1733076969" sldId="376"/>
            <ac:picMk id="13" creationId="{A72D06A1-BA08-4820-BBC8-B24DDB32A376}"/>
          </ac:picMkLst>
        </pc:picChg>
        <pc:picChg chg="add">
          <ac:chgData name="eyaabid" userId="S::eyaabid@insat.u-carthage.tn::bd086841-9cb6-440d-8594-3c99dc65b8f0" providerId="AD" clId="Web-{931F66E6-951C-342F-43E2-987CBC0CE0E3}" dt="2021-07-31T21:32:43.858" v="2342"/>
          <ac:picMkLst>
            <pc:docMk/>
            <pc:sldMk cId="1733076969" sldId="376"/>
            <ac:picMk id="15" creationId="{1295E665-0408-4072-94B3-49BA5ACBCBD3}"/>
          </ac:picMkLst>
        </pc:picChg>
      </pc:sldChg>
      <pc:sldChg chg="addSp delSp modSp new mod setBg">
        <pc:chgData name="eyaabid" userId="S::eyaabid@insat.u-carthage.tn::bd086841-9cb6-440d-8594-3c99dc65b8f0" providerId="AD" clId="Web-{931F66E6-951C-342F-43E2-987CBC0CE0E3}" dt="2021-07-31T21:34:37.690" v="2362"/>
        <pc:sldMkLst>
          <pc:docMk/>
          <pc:sldMk cId="2402805711" sldId="377"/>
        </pc:sldMkLst>
        <pc:spChg chg="mod">
          <ac:chgData name="eyaabid" userId="S::eyaabid@insat.u-carthage.tn::bd086841-9cb6-440d-8594-3c99dc65b8f0" providerId="AD" clId="Web-{931F66E6-951C-342F-43E2-987CBC0CE0E3}" dt="2021-07-31T21:34:37.690" v="2362"/>
          <ac:spMkLst>
            <pc:docMk/>
            <pc:sldMk cId="2402805711" sldId="377"/>
            <ac:spMk id="2" creationId="{16183569-28FA-462D-915E-893B7041EA73}"/>
          </ac:spMkLst>
        </pc:spChg>
        <pc:spChg chg="del mod">
          <ac:chgData name="eyaabid" userId="S::eyaabid@insat.u-carthage.tn::bd086841-9cb6-440d-8594-3c99dc65b8f0" providerId="AD" clId="Web-{931F66E6-951C-342F-43E2-987CBC0CE0E3}" dt="2021-07-31T21:34:37.690" v="2362"/>
          <ac:spMkLst>
            <pc:docMk/>
            <pc:sldMk cId="2402805711" sldId="377"/>
            <ac:spMk id="3" creationId="{F54D72AB-23ED-407E-9814-A09FC5448FC3}"/>
          </ac:spMkLst>
        </pc:spChg>
        <pc:spChg chg="add">
          <ac:chgData name="eyaabid" userId="S::eyaabid@insat.u-carthage.tn::bd086841-9cb6-440d-8594-3c99dc65b8f0" providerId="AD" clId="Web-{931F66E6-951C-342F-43E2-987CBC0CE0E3}" dt="2021-07-31T21:34:37.690" v="2362"/>
          <ac:spMkLst>
            <pc:docMk/>
            <pc:sldMk cId="2402805711" sldId="377"/>
            <ac:spMk id="9" creationId="{8651CFA9-6065-4243-AC48-858E359780B1}"/>
          </ac:spMkLst>
        </pc:spChg>
        <pc:spChg chg="add">
          <ac:chgData name="eyaabid" userId="S::eyaabid@insat.u-carthage.tn::bd086841-9cb6-440d-8594-3c99dc65b8f0" providerId="AD" clId="Web-{931F66E6-951C-342F-43E2-987CBC0CE0E3}" dt="2021-07-31T21:34:37.690" v="2362"/>
          <ac:spMkLst>
            <pc:docMk/>
            <pc:sldMk cId="2402805711" sldId="377"/>
            <ac:spMk id="11" creationId="{37962AE0-6A1C-4B76-9D52-10E5E6D7D3BB}"/>
          </ac:spMkLst>
        </pc:spChg>
        <pc:spChg chg="add">
          <ac:chgData name="eyaabid" userId="S::eyaabid@insat.u-carthage.tn::bd086841-9cb6-440d-8594-3c99dc65b8f0" providerId="AD" clId="Web-{931F66E6-951C-342F-43E2-987CBC0CE0E3}" dt="2021-07-31T21:34:37.690" v="2362"/>
          <ac:spMkLst>
            <pc:docMk/>
            <pc:sldMk cId="2402805711" sldId="377"/>
            <ac:spMk id="13" creationId="{027CAEDE-D92D-4745-8749-71019415A797}"/>
          </ac:spMkLst>
        </pc:spChg>
        <pc:spChg chg="add">
          <ac:chgData name="eyaabid" userId="S::eyaabid@insat.u-carthage.tn::bd086841-9cb6-440d-8594-3c99dc65b8f0" providerId="AD" clId="Web-{931F66E6-951C-342F-43E2-987CBC0CE0E3}" dt="2021-07-31T21:34:37.690" v="2362"/>
          <ac:spMkLst>
            <pc:docMk/>
            <pc:sldMk cId="2402805711" sldId="377"/>
            <ac:spMk id="15" creationId="{00C96CB6-3880-40E6-A4BF-F64E7D1E4295}"/>
          </ac:spMkLst>
        </pc:spChg>
        <pc:graphicFrameChg chg="add">
          <ac:chgData name="eyaabid" userId="S::eyaabid@insat.u-carthage.tn::bd086841-9cb6-440d-8594-3c99dc65b8f0" providerId="AD" clId="Web-{931F66E6-951C-342F-43E2-987CBC0CE0E3}" dt="2021-07-31T21:34:37.690" v="2362"/>
          <ac:graphicFrameMkLst>
            <pc:docMk/>
            <pc:sldMk cId="2402805711" sldId="377"/>
            <ac:graphicFrameMk id="5" creationId="{61E58A0D-D971-4530-8E00-77AE9A7E2E09}"/>
          </ac:graphicFrameMkLst>
        </pc:graphicFrameChg>
      </pc:sldChg>
      <pc:sldChg chg="addSp delSp modSp new mod setBg">
        <pc:chgData name="eyaabid" userId="S::eyaabid@insat.u-carthage.tn::bd086841-9cb6-440d-8594-3c99dc65b8f0" providerId="AD" clId="Web-{931F66E6-951C-342F-43E2-987CBC0CE0E3}" dt="2021-07-31T21:35:45.521" v="2368"/>
        <pc:sldMkLst>
          <pc:docMk/>
          <pc:sldMk cId="845672223" sldId="378"/>
        </pc:sldMkLst>
        <pc:spChg chg="mod">
          <ac:chgData name="eyaabid" userId="S::eyaabid@insat.u-carthage.tn::bd086841-9cb6-440d-8594-3c99dc65b8f0" providerId="AD" clId="Web-{931F66E6-951C-342F-43E2-987CBC0CE0E3}" dt="2021-07-31T21:35:45.521" v="2368"/>
          <ac:spMkLst>
            <pc:docMk/>
            <pc:sldMk cId="845672223" sldId="378"/>
            <ac:spMk id="2" creationId="{AE350802-1C99-486E-81F3-7289F74F0D98}"/>
          </ac:spMkLst>
        </pc:spChg>
        <pc:spChg chg="del mod">
          <ac:chgData name="eyaabid" userId="S::eyaabid@insat.u-carthage.tn::bd086841-9cb6-440d-8594-3c99dc65b8f0" providerId="AD" clId="Web-{931F66E6-951C-342F-43E2-987CBC0CE0E3}" dt="2021-07-31T21:35:45.521" v="2368"/>
          <ac:spMkLst>
            <pc:docMk/>
            <pc:sldMk cId="845672223" sldId="378"/>
            <ac:spMk id="3" creationId="{C738A6BF-6C42-4B9A-87D5-E6F581E15A0D}"/>
          </ac:spMkLst>
        </pc:spChg>
        <pc:spChg chg="add">
          <ac:chgData name="eyaabid" userId="S::eyaabid@insat.u-carthage.tn::bd086841-9cb6-440d-8594-3c99dc65b8f0" providerId="AD" clId="Web-{931F66E6-951C-342F-43E2-987CBC0CE0E3}" dt="2021-07-31T21:35:45.521" v="2368"/>
          <ac:spMkLst>
            <pc:docMk/>
            <pc:sldMk cId="845672223" sldId="378"/>
            <ac:spMk id="9" creationId="{8651CFA9-6065-4243-AC48-858E359780B1}"/>
          </ac:spMkLst>
        </pc:spChg>
        <pc:spChg chg="add">
          <ac:chgData name="eyaabid" userId="S::eyaabid@insat.u-carthage.tn::bd086841-9cb6-440d-8594-3c99dc65b8f0" providerId="AD" clId="Web-{931F66E6-951C-342F-43E2-987CBC0CE0E3}" dt="2021-07-31T21:35:45.521" v="2368"/>
          <ac:spMkLst>
            <pc:docMk/>
            <pc:sldMk cId="845672223" sldId="378"/>
            <ac:spMk id="11" creationId="{37962AE0-6A1C-4B76-9D52-10E5E6D7D3BB}"/>
          </ac:spMkLst>
        </pc:spChg>
        <pc:spChg chg="add">
          <ac:chgData name="eyaabid" userId="S::eyaabid@insat.u-carthage.tn::bd086841-9cb6-440d-8594-3c99dc65b8f0" providerId="AD" clId="Web-{931F66E6-951C-342F-43E2-987CBC0CE0E3}" dt="2021-07-31T21:35:45.521" v="2368"/>
          <ac:spMkLst>
            <pc:docMk/>
            <pc:sldMk cId="845672223" sldId="378"/>
            <ac:spMk id="13" creationId="{027CAEDE-D92D-4745-8749-71019415A797}"/>
          </ac:spMkLst>
        </pc:spChg>
        <pc:spChg chg="add">
          <ac:chgData name="eyaabid" userId="S::eyaabid@insat.u-carthage.tn::bd086841-9cb6-440d-8594-3c99dc65b8f0" providerId="AD" clId="Web-{931F66E6-951C-342F-43E2-987CBC0CE0E3}" dt="2021-07-31T21:35:45.521" v="2368"/>
          <ac:spMkLst>
            <pc:docMk/>
            <pc:sldMk cId="845672223" sldId="378"/>
            <ac:spMk id="15" creationId="{00C96CB6-3880-40E6-A4BF-F64E7D1E4295}"/>
          </ac:spMkLst>
        </pc:spChg>
        <pc:graphicFrameChg chg="add">
          <ac:chgData name="eyaabid" userId="S::eyaabid@insat.u-carthage.tn::bd086841-9cb6-440d-8594-3c99dc65b8f0" providerId="AD" clId="Web-{931F66E6-951C-342F-43E2-987CBC0CE0E3}" dt="2021-07-31T21:35:45.521" v="2368"/>
          <ac:graphicFrameMkLst>
            <pc:docMk/>
            <pc:sldMk cId="845672223" sldId="378"/>
            <ac:graphicFrameMk id="5" creationId="{92D3E291-F678-42C1-8BA9-6E689351D5C1}"/>
          </ac:graphicFrameMkLst>
        </pc:graphicFrameChg>
      </pc:sldChg>
      <pc:sldChg chg="addSp delSp modSp new mod setBg">
        <pc:chgData name="eyaabid" userId="S::eyaabid@insat.u-carthage.tn::bd086841-9cb6-440d-8594-3c99dc65b8f0" providerId="AD" clId="Web-{931F66E6-951C-342F-43E2-987CBC0CE0E3}" dt="2021-07-31T21:42:29.188" v="2393"/>
        <pc:sldMkLst>
          <pc:docMk/>
          <pc:sldMk cId="1393140713" sldId="379"/>
        </pc:sldMkLst>
        <pc:spChg chg="mod">
          <ac:chgData name="eyaabid" userId="S::eyaabid@insat.u-carthage.tn::bd086841-9cb6-440d-8594-3c99dc65b8f0" providerId="AD" clId="Web-{931F66E6-951C-342F-43E2-987CBC0CE0E3}" dt="2021-07-31T21:42:29.188" v="2393"/>
          <ac:spMkLst>
            <pc:docMk/>
            <pc:sldMk cId="1393140713" sldId="379"/>
            <ac:spMk id="2" creationId="{3CDF1133-6A48-44D0-81B9-B1C070C2A684}"/>
          </ac:spMkLst>
        </pc:spChg>
        <pc:spChg chg="del mod">
          <ac:chgData name="eyaabid" userId="S::eyaabid@insat.u-carthage.tn::bd086841-9cb6-440d-8594-3c99dc65b8f0" providerId="AD" clId="Web-{931F66E6-951C-342F-43E2-987CBC0CE0E3}" dt="2021-07-31T21:42:29.188" v="2393"/>
          <ac:spMkLst>
            <pc:docMk/>
            <pc:sldMk cId="1393140713" sldId="379"/>
            <ac:spMk id="3" creationId="{3B51B26A-259E-4131-8F94-6E0EF5A2A5FA}"/>
          </ac:spMkLst>
        </pc:spChg>
        <pc:spChg chg="add">
          <ac:chgData name="eyaabid" userId="S::eyaabid@insat.u-carthage.tn::bd086841-9cb6-440d-8594-3c99dc65b8f0" providerId="AD" clId="Web-{931F66E6-951C-342F-43E2-987CBC0CE0E3}" dt="2021-07-31T21:42:29.188" v="2393"/>
          <ac:spMkLst>
            <pc:docMk/>
            <pc:sldMk cId="1393140713" sldId="379"/>
            <ac:spMk id="9" creationId="{8651CFA9-6065-4243-AC48-858E359780B1}"/>
          </ac:spMkLst>
        </pc:spChg>
        <pc:spChg chg="add">
          <ac:chgData name="eyaabid" userId="S::eyaabid@insat.u-carthage.tn::bd086841-9cb6-440d-8594-3c99dc65b8f0" providerId="AD" clId="Web-{931F66E6-951C-342F-43E2-987CBC0CE0E3}" dt="2021-07-31T21:42:29.188" v="2393"/>
          <ac:spMkLst>
            <pc:docMk/>
            <pc:sldMk cId="1393140713" sldId="379"/>
            <ac:spMk id="11" creationId="{37962AE0-6A1C-4B76-9D52-10E5E6D7D3BB}"/>
          </ac:spMkLst>
        </pc:spChg>
        <pc:spChg chg="add">
          <ac:chgData name="eyaabid" userId="S::eyaabid@insat.u-carthage.tn::bd086841-9cb6-440d-8594-3c99dc65b8f0" providerId="AD" clId="Web-{931F66E6-951C-342F-43E2-987CBC0CE0E3}" dt="2021-07-31T21:42:29.188" v="2393"/>
          <ac:spMkLst>
            <pc:docMk/>
            <pc:sldMk cId="1393140713" sldId="379"/>
            <ac:spMk id="13" creationId="{027CAEDE-D92D-4745-8749-71019415A797}"/>
          </ac:spMkLst>
        </pc:spChg>
        <pc:spChg chg="add">
          <ac:chgData name="eyaabid" userId="S::eyaabid@insat.u-carthage.tn::bd086841-9cb6-440d-8594-3c99dc65b8f0" providerId="AD" clId="Web-{931F66E6-951C-342F-43E2-987CBC0CE0E3}" dt="2021-07-31T21:42:29.188" v="2393"/>
          <ac:spMkLst>
            <pc:docMk/>
            <pc:sldMk cId="1393140713" sldId="379"/>
            <ac:spMk id="15" creationId="{00C96CB6-3880-40E6-A4BF-F64E7D1E4295}"/>
          </ac:spMkLst>
        </pc:spChg>
        <pc:graphicFrameChg chg="add">
          <ac:chgData name="eyaabid" userId="S::eyaabid@insat.u-carthage.tn::bd086841-9cb6-440d-8594-3c99dc65b8f0" providerId="AD" clId="Web-{931F66E6-951C-342F-43E2-987CBC0CE0E3}" dt="2021-07-31T21:42:29.188" v="2393"/>
          <ac:graphicFrameMkLst>
            <pc:docMk/>
            <pc:sldMk cId="1393140713" sldId="379"/>
            <ac:graphicFrameMk id="5" creationId="{1D9EBBB5-B241-4CE9-A6B0-9E48219AD8A2}"/>
          </ac:graphicFrameMkLst>
        </pc:graphicFrameChg>
      </pc:sldChg>
      <pc:sldChg chg="addSp delSp modSp new">
        <pc:chgData name="eyaabid" userId="S::eyaabid@insat.u-carthage.tn::bd086841-9cb6-440d-8594-3c99dc65b8f0" providerId="AD" clId="Web-{931F66E6-951C-342F-43E2-987CBC0CE0E3}" dt="2021-07-31T21:42:09.078" v="2390" actId="20577"/>
        <pc:sldMkLst>
          <pc:docMk/>
          <pc:sldMk cId="3605172317" sldId="380"/>
        </pc:sldMkLst>
        <pc:spChg chg="mod">
          <ac:chgData name="eyaabid" userId="S::eyaabid@insat.u-carthage.tn::bd086841-9cb6-440d-8594-3c99dc65b8f0" providerId="AD" clId="Web-{931F66E6-951C-342F-43E2-987CBC0CE0E3}" dt="2021-07-31T21:42:09.078" v="2390" actId="20577"/>
          <ac:spMkLst>
            <pc:docMk/>
            <pc:sldMk cId="3605172317" sldId="380"/>
            <ac:spMk id="2" creationId="{3CCFBEC9-CE0D-470D-AF5F-BB0C3BFD6D9D}"/>
          </ac:spMkLst>
        </pc:spChg>
        <pc:spChg chg="del">
          <ac:chgData name="eyaabid" userId="S::eyaabid@insat.u-carthage.tn::bd086841-9cb6-440d-8594-3c99dc65b8f0" providerId="AD" clId="Web-{931F66E6-951C-342F-43E2-987CBC0CE0E3}" dt="2021-07-31T21:41:36.999" v="2383"/>
          <ac:spMkLst>
            <pc:docMk/>
            <pc:sldMk cId="3605172317" sldId="380"/>
            <ac:spMk id="3" creationId="{5D377261-7EB6-4782-8A24-9CA141860FEF}"/>
          </ac:spMkLst>
        </pc:spChg>
        <pc:picChg chg="add mod ord">
          <ac:chgData name="eyaabid" userId="S::eyaabid@insat.u-carthage.tn::bd086841-9cb6-440d-8594-3c99dc65b8f0" providerId="AD" clId="Web-{931F66E6-951C-342F-43E2-987CBC0CE0E3}" dt="2021-07-31T21:41:48.421" v="2387" actId="1076"/>
          <ac:picMkLst>
            <pc:docMk/>
            <pc:sldMk cId="3605172317" sldId="380"/>
            <ac:picMk id="4" creationId="{6DF2768E-247D-4E3D-82DE-EF15DE334E0C}"/>
          </ac:picMkLst>
        </pc:picChg>
      </pc:sldChg>
      <pc:sldChg chg="addSp delSp modSp new mod setBg">
        <pc:chgData name="eyaabid" userId="S::eyaabid@insat.u-carthage.tn::bd086841-9cb6-440d-8594-3c99dc65b8f0" providerId="AD" clId="Web-{931F66E6-951C-342F-43E2-987CBC0CE0E3}" dt="2021-07-31T21:43:10.438" v="2398"/>
        <pc:sldMkLst>
          <pc:docMk/>
          <pc:sldMk cId="2630657559" sldId="381"/>
        </pc:sldMkLst>
        <pc:spChg chg="mod">
          <ac:chgData name="eyaabid" userId="S::eyaabid@insat.u-carthage.tn::bd086841-9cb6-440d-8594-3c99dc65b8f0" providerId="AD" clId="Web-{931F66E6-951C-342F-43E2-987CBC0CE0E3}" dt="2021-07-31T21:43:10.438" v="2398"/>
          <ac:spMkLst>
            <pc:docMk/>
            <pc:sldMk cId="2630657559" sldId="381"/>
            <ac:spMk id="2" creationId="{5527858A-4F33-4810-BE86-5FCF9EEDD94A}"/>
          </ac:spMkLst>
        </pc:spChg>
        <pc:spChg chg="del mod">
          <ac:chgData name="eyaabid" userId="S::eyaabid@insat.u-carthage.tn::bd086841-9cb6-440d-8594-3c99dc65b8f0" providerId="AD" clId="Web-{931F66E6-951C-342F-43E2-987CBC0CE0E3}" dt="2021-07-31T21:43:10.438" v="2398"/>
          <ac:spMkLst>
            <pc:docMk/>
            <pc:sldMk cId="2630657559" sldId="381"/>
            <ac:spMk id="3" creationId="{4CEEC445-7DE5-4418-BEE3-4AA5620611B7}"/>
          </ac:spMkLst>
        </pc:spChg>
        <pc:spChg chg="add">
          <ac:chgData name="eyaabid" userId="S::eyaabid@insat.u-carthage.tn::bd086841-9cb6-440d-8594-3c99dc65b8f0" providerId="AD" clId="Web-{931F66E6-951C-342F-43E2-987CBC0CE0E3}" dt="2021-07-31T21:43:10.438" v="2398"/>
          <ac:spMkLst>
            <pc:docMk/>
            <pc:sldMk cId="2630657559" sldId="381"/>
            <ac:spMk id="9" creationId="{8651CFA9-6065-4243-AC48-858E359780B1}"/>
          </ac:spMkLst>
        </pc:spChg>
        <pc:spChg chg="add">
          <ac:chgData name="eyaabid" userId="S::eyaabid@insat.u-carthage.tn::bd086841-9cb6-440d-8594-3c99dc65b8f0" providerId="AD" clId="Web-{931F66E6-951C-342F-43E2-987CBC0CE0E3}" dt="2021-07-31T21:43:10.438" v="2398"/>
          <ac:spMkLst>
            <pc:docMk/>
            <pc:sldMk cId="2630657559" sldId="381"/>
            <ac:spMk id="11" creationId="{37962AE0-6A1C-4B76-9D52-10E5E6D7D3BB}"/>
          </ac:spMkLst>
        </pc:spChg>
        <pc:spChg chg="add">
          <ac:chgData name="eyaabid" userId="S::eyaabid@insat.u-carthage.tn::bd086841-9cb6-440d-8594-3c99dc65b8f0" providerId="AD" clId="Web-{931F66E6-951C-342F-43E2-987CBC0CE0E3}" dt="2021-07-31T21:43:10.438" v="2398"/>
          <ac:spMkLst>
            <pc:docMk/>
            <pc:sldMk cId="2630657559" sldId="381"/>
            <ac:spMk id="13" creationId="{027CAEDE-D92D-4745-8749-71019415A797}"/>
          </ac:spMkLst>
        </pc:spChg>
        <pc:spChg chg="add">
          <ac:chgData name="eyaabid" userId="S::eyaabid@insat.u-carthage.tn::bd086841-9cb6-440d-8594-3c99dc65b8f0" providerId="AD" clId="Web-{931F66E6-951C-342F-43E2-987CBC0CE0E3}" dt="2021-07-31T21:43:10.438" v="2398"/>
          <ac:spMkLst>
            <pc:docMk/>
            <pc:sldMk cId="2630657559" sldId="381"/>
            <ac:spMk id="15" creationId="{00C96CB6-3880-40E6-A4BF-F64E7D1E4295}"/>
          </ac:spMkLst>
        </pc:spChg>
        <pc:graphicFrameChg chg="add">
          <ac:chgData name="eyaabid" userId="S::eyaabid@insat.u-carthage.tn::bd086841-9cb6-440d-8594-3c99dc65b8f0" providerId="AD" clId="Web-{931F66E6-951C-342F-43E2-987CBC0CE0E3}" dt="2021-07-31T21:43:10.438" v="2398"/>
          <ac:graphicFrameMkLst>
            <pc:docMk/>
            <pc:sldMk cId="2630657559" sldId="381"/>
            <ac:graphicFrameMk id="5" creationId="{4D7AE81B-5064-40F8-B120-237F31BA0414}"/>
          </ac:graphicFrameMkLst>
        </pc:graphicFrameChg>
      </pc:sldChg>
      <pc:sldChg chg="addSp delSp modSp new mod setBg">
        <pc:chgData name="eyaabid" userId="S::eyaabid@insat.u-carthage.tn::bd086841-9cb6-440d-8594-3c99dc65b8f0" providerId="AD" clId="Web-{931F66E6-951C-342F-43E2-987CBC0CE0E3}" dt="2021-07-31T22:02:49.520" v="2413"/>
        <pc:sldMkLst>
          <pc:docMk/>
          <pc:sldMk cId="502168040" sldId="382"/>
        </pc:sldMkLst>
        <pc:spChg chg="mod">
          <ac:chgData name="eyaabid" userId="S::eyaabid@insat.u-carthage.tn::bd086841-9cb6-440d-8594-3c99dc65b8f0" providerId="AD" clId="Web-{931F66E6-951C-342F-43E2-987CBC0CE0E3}" dt="2021-07-31T22:02:49.520" v="2413"/>
          <ac:spMkLst>
            <pc:docMk/>
            <pc:sldMk cId="502168040" sldId="382"/>
            <ac:spMk id="2" creationId="{FC6672D2-7D37-40F7-B5B9-42B16C123A80}"/>
          </ac:spMkLst>
        </pc:spChg>
        <pc:spChg chg="del mod">
          <ac:chgData name="eyaabid" userId="S::eyaabid@insat.u-carthage.tn::bd086841-9cb6-440d-8594-3c99dc65b8f0" providerId="AD" clId="Web-{931F66E6-951C-342F-43E2-987CBC0CE0E3}" dt="2021-07-31T22:02:49.520" v="2413"/>
          <ac:spMkLst>
            <pc:docMk/>
            <pc:sldMk cId="502168040" sldId="382"/>
            <ac:spMk id="3" creationId="{CAE45A93-95CE-425E-832F-42612ED1F4DF}"/>
          </ac:spMkLst>
        </pc:spChg>
        <pc:spChg chg="add">
          <ac:chgData name="eyaabid" userId="S::eyaabid@insat.u-carthage.tn::bd086841-9cb6-440d-8594-3c99dc65b8f0" providerId="AD" clId="Web-{931F66E6-951C-342F-43E2-987CBC0CE0E3}" dt="2021-07-31T22:02:49.520" v="2413"/>
          <ac:spMkLst>
            <pc:docMk/>
            <pc:sldMk cId="502168040" sldId="382"/>
            <ac:spMk id="9" creationId="{8651CFA9-6065-4243-AC48-858E359780B1}"/>
          </ac:spMkLst>
        </pc:spChg>
        <pc:spChg chg="add">
          <ac:chgData name="eyaabid" userId="S::eyaabid@insat.u-carthage.tn::bd086841-9cb6-440d-8594-3c99dc65b8f0" providerId="AD" clId="Web-{931F66E6-951C-342F-43E2-987CBC0CE0E3}" dt="2021-07-31T22:02:49.520" v="2413"/>
          <ac:spMkLst>
            <pc:docMk/>
            <pc:sldMk cId="502168040" sldId="382"/>
            <ac:spMk id="11" creationId="{37962AE0-6A1C-4B76-9D52-10E5E6D7D3BB}"/>
          </ac:spMkLst>
        </pc:spChg>
        <pc:graphicFrameChg chg="add">
          <ac:chgData name="eyaabid" userId="S::eyaabid@insat.u-carthage.tn::bd086841-9cb6-440d-8594-3c99dc65b8f0" providerId="AD" clId="Web-{931F66E6-951C-342F-43E2-987CBC0CE0E3}" dt="2021-07-31T22:02:49.520" v="2413"/>
          <ac:graphicFrameMkLst>
            <pc:docMk/>
            <pc:sldMk cId="502168040" sldId="382"/>
            <ac:graphicFrameMk id="5" creationId="{2C62BC80-DEAB-4AD9-A6A3-78F3CD362674}"/>
          </ac:graphicFrameMkLst>
        </pc:graphicFrameChg>
        <pc:picChg chg="add">
          <ac:chgData name="eyaabid" userId="S::eyaabid@insat.u-carthage.tn::bd086841-9cb6-440d-8594-3c99dc65b8f0" providerId="AD" clId="Web-{931F66E6-951C-342F-43E2-987CBC0CE0E3}" dt="2021-07-31T22:02:49.520" v="2413"/>
          <ac:picMkLst>
            <pc:docMk/>
            <pc:sldMk cId="502168040" sldId="382"/>
            <ac:picMk id="13" creationId="{A72D06A1-BA08-4820-BBC8-B24DDB32A376}"/>
          </ac:picMkLst>
        </pc:picChg>
        <pc:picChg chg="add">
          <ac:chgData name="eyaabid" userId="S::eyaabid@insat.u-carthage.tn::bd086841-9cb6-440d-8594-3c99dc65b8f0" providerId="AD" clId="Web-{931F66E6-951C-342F-43E2-987CBC0CE0E3}" dt="2021-07-31T22:02:49.520" v="2413"/>
          <ac:picMkLst>
            <pc:docMk/>
            <pc:sldMk cId="502168040" sldId="382"/>
            <ac:picMk id="15" creationId="{1295E665-0408-4072-94B3-49BA5ACBCBD3}"/>
          </ac:picMkLst>
        </pc:picChg>
      </pc:sldChg>
      <pc:sldChg chg="addSp delSp modSp new">
        <pc:chgData name="eyaabid" userId="S::eyaabid@insat.u-carthage.tn::bd086841-9cb6-440d-8594-3c99dc65b8f0" providerId="AD" clId="Web-{931F66E6-951C-342F-43E2-987CBC0CE0E3}" dt="2021-07-31T22:05:27.164" v="2422" actId="1076"/>
        <pc:sldMkLst>
          <pc:docMk/>
          <pc:sldMk cId="493978999" sldId="383"/>
        </pc:sldMkLst>
        <pc:spChg chg="del">
          <ac:chgData name="eyaabid" userId="S::eyaabid@insat.u-carthage.tn::bd086841-9cb6-440d-8594-3c99dc65b8f0" providerId="AD" clId="Web-{931F66E6-951C-342F-43E2-987CBC0CE0E3}" dt="2021-07-31T22:05:15.085" v="2418"/>
          <ac:spMkLst>
            <pc:docMk/>
            <pc:sldMk cId="493978999" sldId="383"/>
            <ac:spMk id="2" creationId="{6DE485E1-D8FC-4148-9C10-21E084DD0528}"/>
          </ac:spMkLst>
        </pc:spChg>
        <pc:spChg chg="del">
          <ac:chgData name="eyaabid" userId="S::eyaabid@insat.u-carthage.tn::bd086841-9cb6-440d-8594-3c99dc65b8f0" providerId="AD" clId="Web-{931F66E6-951C-342F-43E2-987CBC0CE0E3}" dt="2021-07-31T22:03:55.990" v="2415"/>
          <ac:spMkLst>
            <pc:docMk/>
            <pc:sldMk cId="493978999" sldId="383"/>
            <ac:spMk id="3" creationId="{B3CBF7D8-3416-4B04-B356-CE27B45C7402}"/>
          </ac:spMkLst>
        </pc:spChg>
        <pc:spChg chg="add del mod">
          <ac:chgData name="eyaabid" userId="S::eyaabid@insat.u-carthage.tn::bd086841-9cb6-440d-8594-3c99dc65b8f0" providerId="AD" clId="Web-{931F66E6-951C-342F-43E2-987CBC0CE0E3}" dt="2021-07-31T22:04:58.257" v="2417"/>
          <ac:spMkLst>
            <pc:docMk/>
            <pc:sldMk cId="493978999" sldId="383"/>
            <ac:spMk id="6" creationId="{E95CC7BB-ED6A-496F-84A4-D18CE18F89BD}"/>
          </ac:spMkLst>
        </pc:spChg>
        <pc:picChg chg="add del mod ord">
          <ac:chgData name="eyaabid" userId="S::eyaabid@insat.u-carthage.tn::bd086841-9cb6-440d-8594-3c99dc65b8f0" providerId="AD" clId="Web-{931F66E6-951C-342F-43E2-987CBC0CE0E3}" dt="2021-07-31T22:03:59.396" v="2416"/>
          <ac:picMkLst>
            <pc:docMk/>
            <pc:sldMk cId="493978999" sldId="383"/>
            <ac:picMk id="4" creationId="{ECD083BC-EE18-43BC-8CC6-F4F3BF70F88C}"/>
          </ac:picMkLst>
        </pc:picChg>
        <pc:picChg chg="add mod ord">
          <ac:chgData name="eyaabid" userId="S::eyaabid@insat.u-carthage.tn::bd086841-9cb6-440d-8594-3c99dc65b8f0" providerId="AD" clId="Web-{931F66E6-951C-342F-43E2-987CBC0CE0E3}" dt="2021-07-31T22:05:27.164" v="2422" actId="1076"/>
          <ac:picMkLst>
            <pc:docMk/>
            <pc:sldMk cId="493978999" sldId="383"/>
            <ac:picMk id="7" creationId="{1D72C640-4137-458C-887A-3A516F7A15EF}"/>
          </ac:picMkLst>
        </pc:picChg>
      </pc:sldChg>
      <pc:sldChg chg="addSp delSp modSp new mod setBg">
        <pc:chgData name="eyaabid" userId="S::eyaabid@insat.u-carthage.tn::bd086841-9cb6-440d-8594-3c99dc65b8f0" providerId="AD" clId="Web-{931F66E6-951C-342F-43E2-987CBC0CE0E3}" dt="2021-07-31T23:05:09.728" v="2914" actId="20577"/>
        <pc:sldMkLst>
          <pc:docMk/>
          <pc:sldMk cId="920122364" sldId="384"/>
        </pc:sldMkLst>
        <pc:spChg chg="mod">
          <ac:chgData name="eyaabid" userId="S::eyaabid@insat.u-carthage.tn::bd086841-9cb6-440d-8594-3c99dc65b8f0" providerId="AD" clId="Web-{931F66E6-951C-342F-43E2-987CBC0CE0E3}" dt="2021-07-31T22:06:44.541" v="2439"/>
          <ac:spMkLst>
            <pc:docMk/>
            <pc:sldMk cId="920122364" sldId="384"/>
            <ac:spMk id="2" creationId="{6F0DE18F-9394-4E0B-B0B2-7EFECCC5CE24}"/>
          </ac:spMkLst>
        </pc:spChg>
        <pc:spChg chg="del mod">
          <ac:chgData name="eyaabid" userId="S::eyaabid@insat.u-carthage.tn::bd086841-9cb6-440d-8594-3c99dc65b8f0" providerId="AD" clId="Web-{931F66E6-951C-342F-43E2-987CBC0CE0E3}" dt="2021-07-31T22:06:44.541" v="2439"/>
          <ac:spMkLst>
            <pc:docMk/>
            <pc:sldMk cId="920122364" sldId="384"/>
            <ac:spMk id="3" creationId="{A944829C-5B77-41FA-92EA-63391B6AD520}"/>
          </ac:spMkLst>
        </pc:spChg>
        <pc:spChg chg="add">
          <ac:chgData name="eyaabid" userId="S::eyaabid@insat.u-carthage.tn::bd086841-9cb6-440d-8594-3c99dc65b8f0" providerId="AD" clId="Web-{931F66E6-951C-342F-43E2-987CBC0CE0E3}" dt="2021-07-31T22:06:44.541" v="2439"/>
          <ac:spMkLst>
            <pc:docMk/>
            <pc:sldMk cId="920122364" sldId="384"/>
            <ac:spMk id="9" creationId="{8651CFA9-6065-4243-AC48-858E359780B1}"/>
          </ac:spMkLst>
        </pc:spChg>
        <pc:spChg chg="add">
          <ac:chgData name="eyaabid" userId="S::eyaabid@insat.u-carthage.tn::bd086841-9cb6-440d-8594-3c99dc65b8f0" providerId="AD" clId="Web-{931F66E6-951C-342F-43E2-987CBC0CE0E3}" dt="2021-07-31T22:06:44.541" v="2439"/>
          <ac:spMkLst>
            <pc:docMk/>
            <pc:sldMk cId="920122364" sldId="384"/>
            <ac:spMk id="11" creationId="{37962AE0-6A1C-4B76-9D52-10E5E6D7D3BB}"/>
          </ac:spMkLst>
        </pc:spChg>
        <pc:spChg chg="add">
          <ac:chgData name="eyaabid" userId="S::eyaabid@insat.u-carthage.tn::bd086841-9cb6-440d-8594-3c99dc65b8f0" providerId="AD" clId="Web-{931F66E6-951C-342F-43E2-987CBC0CE0E3}" dt="2021-07-31T22:06:44.541" v="2439"/>
          <ac:spMkLst>
            <pc:docMk/>
            <pc:sldMk cId="920122364" sldId="384"/>
            <ac:spMk id="13" creationId="{027CAEDE-D92D-4745-8749-71019415A797}"/>
          </ac:spMkLst>
        </pc:spChg>
        <pc:spChg chg="add">
          <ac:chgData name="eyaabid" userId="S::eyaabid@insat.u-carthage.tn::bd086841-9cb6-440d-8594-3c99dc65b8f0" providerId="AD" clId="Web-{931F66E6-951C-342F-43E2-987CBC0CE0E3}" dt="2021-07-31T22:06:44.541" v="2439"/>
          <ac:spMkLst>
            <pc:docMk/>
            <pc:sldMk cId="920122364" sldId="384"/>
            <ac:spMk id="15" creationId="{00C96CB6-3880-40E6-A4BF-F64E7D1E4295}"/>
          </ac:spMkLst>
        </pc:spChg>
        <pc:graphicFrameChg chg="add modGraphic">
          <ac:chgData name="eyaabid" userId="S::eyaabid@insat.u-carthage.tn::bd086841-9cb6-440d-8594-3c99dc65b8f0" providerId="AD" clId="Web-{931F66E6-951C-342F-43E2-987CBC0CE0E3}" dt="2021-07-31T23:05:09.728" v="2914" actId="20577"/>
          <ac:graphicFrameMkLst>
            <pc:docMk/>
            <pc:sldMk cId="920122364" sldId="384"/>
            <ac:graphicFrameMk id="5" creationId="{AF1BF7AE-19AB-48DA-9E6C-28295CBE664D}"/>
          </ac:graphicFrameMkLst>
        </pc:graphicFrameChg>
      </pc:sldChg>
      <pc:sldChg chg="addSp delSp modSp new mod setBg">
        <pc:chgData name="eyaabid" userId="S::eyaabid@insat.u-carthage.tn::bd086841-9cb6-440d-8594-3c99dc65b8f0" providerId="AD" clId="Web-{931F66E6-951C-342F-43E2-987CBC0CE0E3}" dt="2021-07-31T22:08:32.386" v="2451"/>
        <pc:sldMkLst>
          <pc:docMk/>
          <pc:sldMk cId="2623862487" sldId="385"/>
        </pc:sldMkLst>
        <pc:spChg chg="mod">
          <ac:chgData name="eyaabid" userId="S::eyaabid@insat.u-carthage.tn::bd086841-9cb6-440d-8594-3c99dc65b8f0" providerId="AD" clId="Web-{931F66E6-951C-342F-43E2-987CBC0CE0E3}" dt="2021-07-31T22:08:32.386" v="2451"/>
          <ac:spMkLst>
            <pc:docMk/>
            <pc:sldMk cId="2623862487" sldId="385"/>
            <ac:spMk id="2" creationId="{5C9DBB09-33C2-418A-8AE4-AB37E49F98AF}"/>
          </ac:spMkLst>
        </pc:spChg>
        <pc:spChg chg="del mod">
          <ac:chgData name="eyaabid" userId="S::eyaabid@insat.u-carthage.tn::bd086841-9cb6-440d-8594-3c99dc65b8f0" providerId="AD" clId="Web-{931F66E6-951C-342F-43E2-987CBC0CE0E3}" dt="2021-07-31T22:08:32.386" v="2451"/>
          <ac:spMkLst>
            <pc:docMk/>
            <pc:sldMk cId="2623862487" sldId="385"/>
            <ac:spMk id="3" creationId="{BE1FB52F-2749-4D13-9E9C-B3B968470219}"/>
          </ac:spMkLst>
        </pc:spChg>
        <pc:spChg chg="add">
          <ac:chgData name="eyaabid" userId="S::eyaabid@insat.u-carthage.tn::bd086841-9cb6-440d-8594-3c99dc65b8f0" providerId="AD" clId="Web-{931F66E6-951C-342F-43E2-987CBC0CE0E3}" dt="2021-07-31T22:08:32.386" v="2451"/>
          <ac:spMkLst>
            <pc:docMk/>
            <pc:sldMk cId="2623862487" sldId="385"/>
            <ac:spMk id="9" creationId="{8651CFA9-6065-4243-AC48-858E359780B1}"/>
          </ac:spMkLst>
        </pc:spChg>
        <pc:spChg chg="add">
          <ac:chgData name="eyaabid" userId="S::eyaabid@insat.u-carthage.tn::bd086841-9cb6-440d-8594-3c99dc65b8f0" providerId="AD" clId="Web-{931F66E6-951C-342F-43E2-987CBC0CE0E3}" dt="2021-07-31T22:08:32.386" v="2451"/>
          <ac:spMkLst>
            <pc:docMk/>
            <pc:sldMk cId="2623862487" sldId="385"/>
            <ac:spMk id="11" creationId="{37962AE0-6A1C-4B76-9D52-10E5E6D7D3BB}"/>
          </ac:spMkLst>
        </pc:spChg>
        <pc:spChg chg="add">
          <ac:chgData name="eyaabid" userId="S::eyaabid@insat.u-carthage.tn::bd086841-9cb6-440d-8594-3c99dc65b8f0" providerId="AD" clId="Web-{931F66E6-951C-342F-43E2-987CBC0CE0E3}" dt="2021-07-31T22:08:32.386" v="2451"/>
          <ac:spMkLst>
            <pc:docMk/>
            <pc:sldMk cId="2623862487" sldId="385"/>
            <ac:spMk id="13" creationId="{027CAEDE-D92D-4745-8749-71019415A797}"/>
          </ac:spMkLst>
        </pc:spChg>
        <pc:spChg chg="add">
          <ac:chgData name="eyaabid" userId="S::eyaabid@insat.u-carthage.tn::bd086841-9cb6-440d-8594-3c99dc65b8f0" providerId="AD" clId="Web-{931F66E6-951C-342F-43E2-987CBC0CE0E3}" dt="2021-07-31T22:08:32.386" v="2451"/>
          <ac:spMkLst>
            <pc:docMk/>
            <pc:sldMk cId="2623862487" sldId="385"/>
            <ac:spMk id="15" creationId="{00C96CB6-3880-40E6-A4BF-F64E7D1E4295}"/>
          </ac:spMkLst>
        </pc:spChg>
        <pc:graphicFrameChg chg="add">
          <ac:chgData name="eyaabid" userId="S::eyaabid@insat.u-carthage.tn::bd086841-9cb6-440d-8594-3c99dc65b8f0" providerId="AD" clId="Web-{931F66E6-951C-342F-43E2-987CBC0CE0E3}" dt="2021-07-31T22:08:32.386" v="2451"/>
          <ac:graphicFrameMkLst>
            <pc:docMk/>
            <pc:sldMk cId="2623862487" sldId="385"/>
            <ac:graphicFrameMk id="5" creationId="{16EC0BA1-83E0-4D35-83ED-5457EF04BE3E}"/>
          </ac:graphicFrameMkLst>
        </pc:graphicFrameChg>
      </pc:sldChg>
      <pc:sldChg chg="addSp delSp modSp new mod setBg">
        <pc:chgData name="eyaabid" userId="S::eyaabid@insat.u-carthage.tn::bd086841-9cb6-440d-8594-3c99dc65b8f0" providerId="AD" clId="Web-{931F66E6-951C-342F-43E2-987CBC0CE0E3}" dt="2021-07-31T22:11:44.984" v="2466"/>
        <pc:sldMkLst>
          <pc:docMk/>
          <pc:sldMk cId="2720212009" sldId="386"/>
        </pc:sldMkLst>
        <pc:spChg chg="mod">
          <ac:chgData name="eyaabid" userId="S::eyaabid@insat.u-carthage.tn::bd086841-9cb6-440d-8594-3c99dc65b8f0" providerId="AD" clId="Web-{931F66E6-951C-342F-43E2-987CBC0CE0E3}" dt="2021-07-31T22:11:44.984" v="2466"/>
          <ac:spMkLst>
            <pc:docMk/>
            <pc:sldMk cId="2720212009" sldId="386"/>
            <ac:spMk id="2" creationId="{99189E55-2685-489E-A7E2-DB2A8A79E264}"/>
          </ac:spMkLst>
        </pc:spChg>
        <pc:spChg chg="del mod">
          <ac:chgData name="eyaabid" userId="S::eyaabid@insat.u-carthage.tn::bd086841-9cb6-440d-8594-3c99dc65b8f0" providerId="AD" clId="Web-{931F66E6-951C-342F-43E2-987CBC0CE0E3}" dt="2021-07-31T22:11:44.984" v="2466"/>
          <ac:spMkLst>
            <pc:docMk/>
            <pc:sldMk cId="2720212009" sldId="386"/>
            <ac:spMk id="3" creationId="{10FA5649-89D9-402F-ABB3-7830C589D0A6}"/>
          </ac:spMkLst>
        </pc:spChg>
        <pc:spChg chg="add">
          <ac:chgData name="eyaabid" userId="S::eyaabid@insat.u-carthage.tn::bd086841-9cb6-440d-8594-3c99dc65b8f0" providerId="AD" clId="Web-{931F66E6-951C-342F-43E2-987CBC0CE0E3}" dt="2021-07-31T22:11:44.984" v="2466"/>
          <ac:spMkLst>
            <pc:docMk/>
            <pc:sldMk cId="2720212009" sldId="386"/>
            <ac:spMk id="9" creationId="{8651CFA9-6065-4243-AC48-858E359780B1}"/>
          </ac:spMkLst>
        </pc:spChg>
        <pc:spChg chg="add">
          <ac:chgData name="eyaabid" userId="S::eyaabid@insat.u-carthage.tn::bd086841-9cb6-440d-8594-3c99dc65b8f0" providerId="AD" clId="Web-{931F66E6-951C-342F-43E2-987CBC0CE0E3}" dt="2021-07-31T22:11:44.984" v="2466"/>
          <ac:spMkLst>
            <pc:docMk/>
            <pc:sldMk cId="2720212009" sldId="386"/>
            <ac:spMk id="11" creationId="{37962AE0-6A1C-4B76-9D52-10E5E6D7D3BB}"/>
          </ac:spMkLst>
        </pc:spChg>
        <pc:graphicFrameChg chg="add">
          <ac:chgData name="eyaabid" userId="S::eyaabid@insat.u-carthage.tn::bd086841-9cb6-440d-8594-3c99dc65b8f0" providerId="AD" clId="Web-{931F66E6-951C-342F-43E2-987CBC0CE0E3}" dt="2021-07-31T22:11:44.984" v="2466"/>
          <ac:graphicFrameMkLst>
            <pc:docMk/>
            <pc:sldMk cId="2720212009" sldId="386"/>
            <ac:graphicFrameMk id="5" creationId="{CFE6B34F-D030-46B7-8CC1-1784695D106E}"/>
          </ac:graphicFrameMkLst>
        </pc:graphicFrameChg>
        <pc:picChg chg="add">
          <ac:chgData name="eyaabid" userId="S::eyaabid@insat.u-carthage.tn::bd086841-9cb6-440d-8594-3c99dc65b8f0" providerId="AD" clId="Web-{931F66E6-951C-342F-43E2-987CBC0CE0E3}" dt="2021-07-31T22:11:44.984" v="2466"/>
          <ac:picMkLst>
            <pc:docMk/>
            <pc:sldMk cId="2720212009" sldId="386"/>
            <ac:picMk id="13" creationId="{A72D06A1-BA08-4820-BBC8-B24DDB32A376}"/>
          </ac:picMkLst>
        </pc:picChg>
        <pc:picChg chg="add">
          <ac:chgData name="eyaabid" userId="S::eyaabid@insat.u-carthage.tn::bd086841-9cb6-440d-8594-3c99dc65b8f0" providerId="AD" clId="Web-{931F66E6-951C-342F-43E2-987CBC0CE0E3}" dt="2021-07-31T22:11:44.984" v="2466"/>
          <ac:picMkLst>
            <pc:docMk/>
            <pc:sldMk cId="2720212009" sldId="386"/>
            <ac:picMk id="15" creationId="{1295E665-0408-4072-94B3-49BA5ACBCBD3}"/>
          </ac:picMkLst>
        </pc:picChg>
      </pc:sldChg>
      <pc:sldChg chg="addSp delSp modSp new mod setBg">
        <pc:chgData name="eyaabid" userId="S::eyaabid@insat.u-carthage.tn::bd086841-9cb6-440d-8594-3c99dc65b8f0" providerId="AD" clId="Web-{931F66E6-951C-342F-43E2-987CBC0CE0E3}" dt="2021-07-31T22:13:53.940" v="2511"/>
        <pc:sldMkLst>
          <pc:docMk/>
          <pc:sldMk cId="1891111800" sldId="387"/>
        </pc:sldMkLst>
        <pc:spChg chg="mod">
          <ac:chgData name="eyaabid" userId="S::eyaabid@insat.u-carthage.tn::bd086841-9cb6-440d-8594-3c99dc65b8f0" providerId="AD" clId="Web-{931F66E6-951C-342F-43E2-987CBC0CE0E3}" dt="2021-07-31T22:13:53.940" v="2511"/>
          <ac:spMkLst>
            <pc:docMk/>
            <pc:sldMk cId="1891111800" sldId="387"/>
            <ac:spMk id="2" creationId="{4BC09C24-DA30-4B93-A4E2-48767411853E}"/>
          </ac:spMkLst>
        </pc:spChg>
        <pc:spChg chg="del mod">
          <ac:chgData name="eyaabid" userId="S::eyaabid@insat.u-carthage.tn::bd086841-9cb6-440d-8594-3c99dc65b8f0" providerId="AD" clId="Web-{931F66E6-951C-342F-43E2-987CBC0CE0E3}" dt="2021-07-31T22:13:53.940" v="2511"/>
          <ac:spMkLst>
            <pc:docMk/>
            <pc:sldMk cId="1891111800" sldId="387"/>
            <ac:spMk id="3" creationId="{62DDEBAC-BCF3-41A1-A062-BD6CDD54BA8E}"/>
          </ac:spMkLst>
        </pc:spChg>
        <pc:spChg chg="add">
          <ac:chgData name="eyaabid" userId="S::eyaabid@insat.u-carthage.tn::bd086841-9cb6-440d-8594-3c99dc65b8f0" providerId="AD" clId="Web-{931F66E6-951C-342F-43E2-987CBC0CE0E3}" dt="2021-07-31T22:13:53.940" v="2511"/>
          <ac:spMkLst>
            <pc:docMk/>
            <pc:sldMk cId="1891111800" sldId="387"/>
            <ac:spMk id="9" creationId="{8651CFA9-6065-4243-AC48-858E359780B1}"/>
          </ac:spMkLst>
        </pc:spChg>
        <pc:spChg chg="add">
          <ac:chgData name="eyaabid" userId="S::eyaabid@insat.u-carthage.tn::bd086841-9cb6-440d-8594-3c99dc65b8f0" providerId="AD" clId="Web-{931F66E6-951C-342F-43E2-987CBC0CE0E3}" dt="2021-07-31T22:13:53.940" v="2511"/>
          <ac:spMkLst>
            <pc:docMk/>
            <pc:sldMk cId="1891111800" sldId="387"/>
            <ac:spMk id="11" creationId="{37962AE0-6A1C-4B76-9D52-10E5E6D7D3BB}"/>
          </ac:spMkLst>
        </pc:spChg>
        <pc:spChg chg="add">
          <ac:chgData name="eyaabid" userId="S::eyaabid@insat.u-carthage.tn::bd086841-9cb6-440d-8594-3c99dc65b8f0" providerId="AD" clId="Web-{931F66E6-951C-342F-43E2-987CBC0CE0E3}" dt="2021-07-31T22:13:53.940" v="2511"/>
          <ac:spMkLst>
            <pc:docMk/>
            <pc:sldMk cId="1891111800" sldId="387"/>
            <ac:spMk id="13" creationId="{027CAEDE-D92D-4745-8749-71019415A797}"/>
          </ac:spMkLst>
        </pc:spChg>
        <pc:spChg chg="add">
          <ac:chgData name="eyaabid" userId="S::eyaabid@insat.u-carthage.tn::bd086841-9cb6-440d-8594-3c99dc65b8f0" providerId="AD" clId="Web-{931F66E6-951C-342F-43E2-987CBC0CE0E3}" dt="2021-07-31T22:13:53.940" v="2511"/>
          <ac:spMkLst>
            <pc:docMk/>
            <pc:sldMk cId="1891111800" sldId="387"/>
            <ac:spMk id="15" creationId="{00C96CB6-3880-40E6-A4BF-F64E7D1E4295}"/>
          </ac:spMkLst>
        </pc:spChg>
        <pc:graphicFrameChg chg="add">
          <ac:chgData name="eyaabid" userId="S::eyaabid@insat.u-carthage.tn::bd086841-9cb6-440d-8594-3c99dc65b8f0" providerId="AD" clId="Web-{931F66E6-951C-342F-43E2-987CBC0CE0E3}" dt="2021-07-31T22:13:53.940" v="2511"/>
          <ac:graphicFrameMkLst>
            <pc:docMk/>
            <pc:sldMk cId="1891111800" sldId="387"/>
            <ac:graphicFrameMk id="5" creationId="{56E74812-B031-4C9D-BECE-EBF75C8EEE57}"/>
          </ac:graphicFrameMkLst>
        </pc:graphicFrameChg>
      </pc:sldChg>
      <pc:sldChg chg="addSp delSp modSp new mod setBg">
        <pc:chgData name="eyaabid" userId="S::eyaabid@insat.u-carthage.tn::bd086841-9cb6-440d-8594-3c99dc65b8f0" providerId="AD" clId="Web-{931F66E6-951C-342F-43E2-987CBC0CE0E3}" dt="2021-07-31T22:14:57.332" v="2523" actId="1076"/>
        <pc:sldMkLst>
          <pc:docMk/>
          <pc:sldMk cId="2063657519" sldId="388"/>
        </pc:sldMkLst>
        <pc:spChg chg="mod">
          <ac:chgData name="eyaabid" userId="S::eyaabid@insat.u-carthage.tn::bd086841-9cb6-440d-8594-3c99dc65b8f0" providerId="AD" clId="Web-{931F66E6-951C-342F-43E2-987CBC0CE0E3}" dt="2021-07-31T22:14:18.050" v="2521"/>
          <ac:spMkLst>
            <pc:docMk/>
            <pc:sldMk cId="2063657519" sldId="388"/>
            <ac:spMk id="2" creationId="{DCDDCE6F-C297-4501-B3E4-FB5C2E17ABAF}"/>
          </ac:spMkLst>
        </pc:spChg>
        <pc:spChg chg="del mod">
          <ac:chgData name="eyaabid" userId="S::eyaabid@insat.u-carthage.tn::bd086841-9cb6-440d-8594-3c99dc65b8f0" providerId="AD" clId="Web-{931F66E6-951C-342F-43E2-987CBC0CE0E3}" dt="2021-07-31T22:14:18.050" v="2521"/>
          <ac:spMkLst>
            <pc:docMk/>
            <pc:sldMk cId="2063657519" sldId="388"/>
            <ac:spMk id="3" creationId="{A7C0C6EB-0314-489F-A84C-CCD11E67053B}"/>
          </ac:spMkLst>
        </pc:spChg>
        <pc:spChg chg="add">
          <ac:chgData name="eyaabid" userId="S::eyaabid@insat.u-carthage.tn::bd086841-9cb6-440d-8594-3c99dc65b8f0" providerId="AD" clId="Web-{931F66E6-951C-342F-43E2-987CBC0CE0E3}" dt="2021-07-31T22:14:18.050" v="2521"/>
          <ac:spMkLst>
            <pc:docMk/>
            <pc:sldMk cId="2063657519" sldId="388"/>
            <ac:spMk id="9" creationId="{8651CFA9-6065-4243-AC48-858E359780B1}"/>
          </ac:spMkLst>
        </pc:spChg>
        <pc:spChg chg="add">
          <ac:chgData name="eyaabid" userId="S::eyaabid@insat.u-carthage.tn::bd086841-9cb6-440d-8594-3c99dc65b8f0" providerId="AD" clId="Web-{931F66E6-951C-342F-43E2-987CBC0CE0E3}" dt="2021-07-31T22:14:18.050" v="2521"/>
          <ac:spMkLst>
            <pc:docMk/>
            <pc:sldMk cId="2063657519" sldId="388"/>
            <ac:spMk id="11" creationId="{37962AE0-6A1C-4B76-9D52-10E5E6D7D3BB}"/>
          </ac:spMkLst>
        </pc:spChg>
        <pc:graphicFrameChg chg="add mod modGraphic">
          <ac:chgData name="eyaabid" userId="S::eyaabid@insat.u-carthage.tn::bd086841-9cb6-440d-8594-3c99dc65b8f0" providerId="AD" clId="Web-{931F66E6-951C-342F-43E2-987CBC0CE0E3}" dt="2021-07-31T22:14:57.332" v="2523" actId="1076"/>
          <ac:graphicFrameMkLst>
            <pc:docMk/>
            <pc:sldMk cId="2063657519" sldId="388"/>
            <ac:graphicFrameMk id="5" creationId="{0BAAA9BE-A7B9-43E4-B7A5-FCA6CF9C528A}"/>
          </ac:graphicFrameMkLst>
        </pc:graphicFrameChg>
        <pc:picChg chg="add">
          <ac:chgData name="eyaabid" userId="S::eyaabid@insat.u-carthage.tn::bd086841-9cb6-440d-8594-3c99dc65b8f0" providerId="AD" clId="Web-{931F66E6-951C-342F-43E2-987CBC0CE0E3}" dt="2021-07-31T22:14:18.050" v="2521"/>
          <ac:picMkLst>
            <pc:docMk/>
            <pc:sldMk cId="2063657519" sldId="388"/>
            <ac:picMk id="13" creationId="{A72D06A1-BA08-4820-BBC8-B24DDB32A376}"/>
          </ac:picMkLst>
        </pc:picChg>
        <pc:picChg chg="add">
          <ac:chgData name="eyaabid" userId="S::eyaabid@insat.u-carthage.tn::bd086841-9cb6-440d-8594-3c99dc65b8f0" providerId="AD" clId="Web-{931F66E6-951C-342F-43E2-987CBC0CE0E3}" dt="2021-07-31T22:14:18.050" v="2521"/>
          <ac:picMkLst>
            <pc:docMk/>
            <pc:sldMk cId="2063657519" sldId="388"/>
            <ac:picMk id="15" creationId="{1295E665-0408-4072-94B3-49BA5ACBCBD3}"/>
          </ac:picMkLst>
        </pc:picChg>
      </pc:sldChg>
      <pc:sldChg chg="addSp modSp new mod ord setBg">
        <pc:chgData name="eyaabid" userId="S::eyaabid@insat.u-carthage.tn::bd086841-9cb6-440d-8594-3c99dc65b8f0" providerId="AD" clId="Web-{931F66E6-951C-342F-43E2-987CBC0CE0E3}" dt="2021-07-31T22:23:48.312" v="2607"/>
        <pc:sldMkLst>
          <pc:docMk/>
          <pc:sldMk cId="233027188" sldId="389"/>
        </pc:sldMkLst>
        <pc:spChg chg="mod">
          <ac:chgData name="eyaabid" userId="S::eyaabid@insat.u-carthage.tn::bd086841-9cb6-440d-8594-3c99dc65b8f0" providerId="AD" clId="Web-{931F66E6-951C-342F-43E2-987CBC0CE0E3}" dt="2021-07-31T22:20:43.261" v="2544"/>
          <ac:spMkLst>
            <pc:docMk/>
            <pc:sldMk cId="233027188" sldId="389"/>
            <ac:spMk id="2" creationId="{143FD74D-2C6E-44E0-A1C8-7CA003B93747}"/>
          </ac:spMkLst>
        </pc:spChg>
        <pc:spChg chg="mod">
          <ac:chgData name="eyaabid" userId="S::eyaabid@insat.u-carthage.tn::bd086841-9cb6-440d-8594-3c99dc65b8f0" providerId="AD" clId="Web-{931F66E6-951C-342F-43E2-987CBC0CE0E3}" dt="2021-07-31T22:20:54.246" v="2547" actId="20577"/>
          <ac:spMkLst>
            <pc:docMk/>
            <pc:sldMk cId="233027188" sldId="389"/>
            <ac:spMk id="3" creationId="{E36967F5-9D66-4B59-AEEE-9A84FCE1C40E}"/>
          </ac:spMkLst>
        </pc:spChg>
        <pc:spChg chg="add">
          <ac:chgData name="eyaabid" userId="S::eyaabid@insat.u-carthage.tn::bd086841-9cb6-440d-8594-3c99dc65b8f0" providerId="AD" clId="Web-{931F66E6-951C-342F-43E2-987CBC0CE0E3}" dt="2021-07-31T22:20:43.261" v="2544"/>
          <ac:spMkLst>
            <pc:docMk/>
            <pc:sldMk cId="233027188" sldId="389"/>
            <ac:spMk id="9" creationId="{4AB8125F-0FD8-48CD-9F43-73E5494EA774}"/>
          </ac:spMkLst>
        </pc:spChg>
        <pc:spChg chg="add">
          <ac:chgData name="eyaabid" userId="S::eyaabid@insat.u-carthage.tn::bd086841-9cb6-440d-8594-3c99dc65b8f0" providerId="AD" clId="Web-{931F66E6-951C-342F-43E2-987CBC0CE0E3}" dt="2021-07-31T22:20:43.261" v="2544"/>
          <ac:spMkLst>
            <pc:docMk/>
            <pc:sldMk cId="233027188" sldId="389"/>
            <ac:spMk id="11" creationId="{0019DD6C-5899-4C07-864B-EB0A7D104ACF}"/>
          </ac:spMkLst>
        </pc:spChg>
        <pc:spChg chg="add">
          <ac:chgData name="eyaabid" userId="S::eyaabid@insat.u-carthage.tn::bd086841-9cb6-440d-8594-3c99dc65b8f0" providerId="AD" clId="Web-{931F66E6-951C-342F-43E2-987CBC0CE0E3}" dt="2021-07-31T22:20:43.261" v="2544"/>
          <ac:spMkLst>
            <pc:docMk/>
            <pc:sldMk cId="233027188" sldId="389"/>
            <ac:spMk id="13" creationId="{EBDFFBC1-15BD-428E-B8AF-ECF5D1B76DEB}"/>
          </ac:spMkLst>
        </pc:spChg>
        <pc:spChg chg="add">
          <ac:chgData name="eyaabid" userId="S::eyaabid@insat.u-carthage.tn::bd086841-9cb6-440d-8594-3c99dc65b8f0" providerId="AD" clId="Web-{931F66E6-951C-342F-43E2-987CBC0CE0E3}" dt="2021-07-31T22:20:43.261" v="2544"/>
          <ac:spMkLst>
            <pc:docMk/>
            <pc:sldMk cId="233027188" sldId="389"/>
            <ac:spMk id="15" creationId="{EBFB3075-0323-4EB0-B1A5-776A0E709CEF}"/>
          </ac:spMkLst>
        </pc:spChg>
        <pc:picChg chg="add">
          <ac:chgData name="eyaabid" userId="S::eyaabid@insat.u-carthage.tn::bd086841-9cb6-440d-8594-3c99dc65b8f0" providerId="AD" clId="Web-{931F66E6-951C-342F-43E2-987CBC0CE0E3}" dt="2021-07-31T22:20:43.261" v="2544"/>
          <ac:picMkLst>
            <pc:docMk/>
            <pc:sldMk cId="233027188" sldId="389"/>
            <ac:picMk id="5" creationId="{28638635-CC7F-41CC-82F7-1793CDA8ED51}"/>
          </ac:picMkLst>
        </pc:picChg>
      </pc:sldChg>
      <pc:sldChg chg="addSp delSp modSp new mod ord setBg">
        <pc:chgData name="eyaabid" userId="S::eyaabid@insat.u-carthage.tn::bd086841-9cb6-440d-8594-3c99dc65b8f0" providerId="AD" clId="Web-{931F66E6-951C-342F-43E2-987CBC0CE0E3}" dt="2021-07-31T22:23:35.109" v="2606"/>
        <pc:sldMkLst>
          <pc:docMk/>
          <pc:sldMk cId="320119870" sldId="390"/>
        </pc:sldMkLst>
        <pc:spChg chg="mod">
          <ac:chgData name="eyaabid" userId="S::eyaabid@insat.u-carthage.tn::bd086841-9cb6-440d-8594-3c99dc65b8f0" providerId="AD" clId="Web-{931F66E6-951C-342F-43E2-987CBC0CE0E3}" dt="2021-07-31T22:23:04.014" v="2604"/>
          <ac:spMkLst>
            <pc:docMk/>
            <pc:sldMk cId="320119870" sldId="390"/>
            <ac:spMk id="2" creationId="{49E9EF4F-DB93-4049-8ED8-AF927CDBBED8}"/>
          </ac:spMkLst>
        </pc:spChg>
        <pc:spChg chg="del mod">
          <ac:chgData name="eyaabid" userId="S::eyaabid@insat.u-carthage.tn::bd086841-9cb6-440d-8594-3c99dc65b8f0" providerId="AD" clId="Web-{931F66E6-951C-342F-43E2-987CBC0CE0E3}" dt="2021-07-31T22:23:04.014" v="2604"/>
          <ac:spMkLst>
            <pc:docMk/>
            <pc:sldMk cId="320119870" sldId="390"/>
            <ac:spMk id="3" creationId="{1B021DC2-A493-49D3-897F-8EF329F6D10C}"/>
          </ac:spMkLst>
        </pc:spChg>
        <pc:spChg chg="add">
          <ac:chgData name="eyaabid" userId="S::eyaabid@insat.u-carthage.tn::bd086841-9cb6-440d-8594-3c99dc65b8f0" providerId="AD" clId="Web-{931F66E6-951C-342F-43E2-987CBC0CE0E3}" dt="2021-07-31T22:23:04.014" v="2604"/>
          <ac:spMkLst>
            <pc:docMk/>
            <pc:sldMk cId="320119870" sldId="390"/>
            <ac:spMk id="9" creationId="{8651CFA9-6065-4243-AC48-858E359780B1}"/>
          </ac:spMkLst>
        </pc:spChg>
        <pc:spChg chg="add">
          <ac:chgData name="eyaabid" userId="S::eyaabid@insat.u-carthage.tn::bd086841-9cb6-440d-8594-3c99dc65b8f0" providerId="AD" clId="Web-{931F66E6-951C-342F-43E2-987CBC0CE0E3}" dt="2021-07-31T22:23:04.014" v="2604"/>
          <ac:spMkLst>
            <pc:docMk/>
            <pc:sldMk cId="320119870" sldId="390"/>
            <ac:spMk id="11" creationId="{37962AE0-6A1C-4B76-9D52-10E5E6D7D3BB}"/>
          </ac:spMkLst>
        </pc:spChg>
        <pc:spChg chg="add">
          <ac:chgData name="eyaabid" userId="S::eyaabid@insat.u-carthage.tn::bd086841-9cb6-440d-8594-3c99dc65b8f0" providerId="AD" clId="Web-{931F66E6-951C-342F-43E2-987CBC0CE0E3}" dt="2021-07-31T22:23:04.014" v="2604"/>
          <ac:spMkLst>
            <pc:docMk/>
            <pc:sldMk cId="320119870" sldId="390"/>
            <ac:spMk id="13" creationId="{027CAEDE-D92D-4745-8749-71019415A797}"/>
          </ac:spMkLst>
        </pc:spChg>
        <pc:spChg chg="add">
          <ac:chgData name="eyaabid" userId="S::eyaabid@insat.u-carthage.tn::bd086841-9cb6-440d-8594-3c99dc65b8f0" providerId="AD" clId="Web-{931F66E6-951C-342F-43E2-987CBC0CE0E3}" dt="2021-07-31T22:23:04.014" v="2604"/>
          <ac:spMkLst>
            <pc:docMk/>
            <pc:sldMk cId="320119870" sldId="390"/>
            <ac:spMk id="15" creationId="{00C96CB6-3880-40E6-A4BF-F64E7D1E4295}"/>
          </ac:spMkLst>
        </pc:spChg>
        <pc:graphicFrameChg chg="add">
          <ac:chgData name="eyaabid" userId="S::eyaabid@insat.u-carthage.tn::bd086841-9cb6-440d-8594-3c99dc65b8f0" providerId="AD" clId="Web-{931F66E6-951C-342F-43E2-987CBC0CE0E3}" dt="2021-07-31T22:23:04.014" v="2604"/>
          <ac:graphicFrameMkLst>
            <pc:docMk/>
            <pc:sldMk cId="320119870" sldId="390"/>
            <ac:graphicFrameMk id="5" creationId="{7D0A9DD5-A782-4603-9A54-F0CB8BEBFBD5}"/>
          </ac:graphicFrameMkLst>
        </pc:graphicFrameChg>
      </pc:sldChg>
      <pc:sldChg chg="addSp delSp modSp new mod setBg">
        <pc:chgData name="eyaabid" userId="S::eyaabid@insat.u-carthage.tn::bd086841-9cb6-440d-8594-3c99dc65b8f0" providerId="AD" clId="Web-{931F66E6-951C-342F-43E2-987CBC0CE0E3}" dt="2021-07-31T22:26:05.928" v="2647"/>
        <pc:sldMkLst>
          <pc:docMk/>
          <pc:sldMk cId="1762471329" sldId="391"/>
        </pc:sldMkLst>
        <pc:spChg chg="mod">
          <ac:chgData name="eyaabid" userId="S::eyaabid@insat.u-carthage.tn::bd086841-9cb6-440d-8594-3c99dc65b8f0" providerId="AD" clId="Web-{931F66E6-951C-342F-43E2-987CBC0CE0E3}" dt="2021-07-31T22:26:05.928" v="2647"/>
          <ac:spMkLst>
            <pc:docMk/>
            <pc:sldMk cId="1762471329" sldId="391"/>
            <ac:spMk id="2" creationId="{359C9E4D-BEEB-488E-A68E-DC01F2BB3D31}"/>
          </ac:spMkLst>
        </pc:spChg>
        <pc:spChg chg="del mod">
          <ac:chgData name="eyaabid" userId="S::eyaabid@insat.u-carthage.tn::bd086841-9cb6-440d-8594-3c99dc65b8f0" providerId="AD" clId="Web-{931F66E6-951C-342F-43E2-987CBC0CE0E3}" dt="2021-07-31T22:26:05.928" v="2647"/>
          <ac:spMkLst>
            <pc:docMk/>
            <pc:sldMk cId="1762471329" sldId="391"/>
            <ac:spMk id="3" creationId="{71152E21-D014-424C-9DD7-5B0331D61992}"/>
          </ac:spMkLst>
        </pc:spChg>
        <pc:spChg chg="add">
          <ac:chgData name="eyaabid" userId="S::eyaabid@insat.u-carthage.tn::bd086841-9cb6-440d-8594-3c99dc65b8f0" providerId="AD" clId="Web-{931F66E6-951C-342F-43E2-987CBC0CE0E3}" dt="2021-07-31T22:26:05.928" v="2647"/>
          <ac:spMkLst>
            <pc:docMk/>
            <pc:sldMk cId="1762471329" sldId="391"/>
            <ac:spMk id="9" creationId="{8651CFA9-6065-4243-AC48-858E359780B1}"/>
          </ac:spMkLst>
        </pc:spChg>
        <pc:spChg chg="add">
          <ac:chgData name="eyaabid" userId="S::eyaabid@insat.u-carthage.tn::bd086841-9cb6-440d-8594-3c99dc65b8f0" providerId="AD" clId="Web-{931F66E6-951C-342F-43E2-987CBC0CE0E3}" dt="2021-07-31T22:26:05.928" v="2647"/>
          <ac:spMkLst>
            <pc:docMk/>
            <pc:sldMk cId="1762471329" sldId="391"/>
            <ac:spMk id="11" creationId="{37962AE0-6A1C-4B76-9D52-10E5E6D7D3BB}"/>
          </ac:spMkLst>
        </pc:spChg>
        <pc:spChg chg="add">
          <ac:chgData name="eyaabid" userId="S::eyaabid@insat.u-carthage.tn::bd086841-9cb6-440d-8594-3c99dc65b8f0" providerId="AD" clId="Web-{931F66E6-951C-342F-43E2-987CBC0CE0E3}" dt="2021-07-31T22:26:05.928" v="2647"/>
          <ac:spMkLst>
            <pc:docMk/>
            <pc:sldMk cId="1762471329" sldId="391"/>
            <ac:spMk id="13" creationId="{027CAEDE-D92D-4745-8749-71019415A797}"/>
          </ac:spMkLst>
        </pc:spChg>
        <pc:spChg chg="add">
          <ac:chgData name="eyaabid" userId="S::eyaabid@insat.u-carthage.tn::bd086841-9cb6-440d-8594-3c99dc65b8f0" providerId="AD" clId="Web-{931F66E6-951C-342F-43E2-987CBC0CE0E3}" dt="2021-07-31T22:26:05.928" v="2647"/>
          <ac:spMkLst>
            <pc:docMk/>
            <pc:sldMk cId="1762471329" sldId="391"/>
            <ac:spMk id="15" creationId="{00C96CB6-3880-40E6-A4BF-F64E7D1E4295}"/>
          </ac:spMkLst>
        </pc:spChg>
        <pc:graphicFrameChg chg="add">
          <ac:chgData name="eyaabid" userId="S::eyaabid@insat.u-carthage.tn::bd086841-9cb6-440d-8594-3c99dc65b8f0" providerId="AD" clId="Web-{931F66E6-951C-342F-43E2-987CBC0CE0E3}" dt="2021-07-31T22:26:05.928" v="2647"/>
          <ac:graphicFrameMkLst>
            <pc:docMk/>
            <pc:sldMk cId="1762471329" sldId="391"/>
            <ac:graphicFrameMk id="5" creationId="{5F283333-25BA-4808-A082-562FF4317662}"/>
          </ac:graphicFrameMkLst>
        </pc:graphicFrameChg>
      </pc:sldChg>
      <pc:sldChg chg="addSp delSp modSp new">
        <pc:chgData name="eyaabid" userId="S::eyaabid@insat.u-carthage.tn::bd086841-9cb6-440d-8594-3c99dc65b8f0" providerId="AD" clId="Web-{931F66E6-951C-342F-43E2-987CBC0CE0E3}" dt="2021-07-31T22:26:40.710" v="2654" actId="14100"/>
        <pc:sldMkLst>
          <pc:docMk/>
          <pc:sldMk cId="1170889460" sldId="392"/>
        </pc:sldMkLst>
        <pc:spChg chg="del">
          <ac:chgData name="eyaabid" userId="S::eyaabid@insat.u-carthage.tn::bd086841-9cb6-440d-8594-3c99dc65b8f0" providerId="AD" clId="Web-{931F66E6-951C-342F-43E2-987CBC0CE0E3}" dt="2021-07-31T22:26:34.601" v="2652"/>
          <ac:spMkLst>
            <pc:docMk/>
            <pc:sldMk cId="1170889460" sldId="392"/>
            <ac:spMk id="2" creationId="{9A0FD6F4-1252-453E-A2C2-8A92BF018A1F}"/>
          </ac:spMkLst>
        </pc:spChg>
        <pc:spChg chg="del">
          <ac:chgData name="eyaabid" userId="S::eyaabid@insat.u-carthage.tn::bd086841-9cb6-440d-8594-3c99dc65b8f0" providerId="AD" clId="Web-{931F66E6-951C-342F-43E2-987CBC0CE0E3}" dt="2021-07-31T22:26:27.991" v="2649"/>
          <ac:spMkLst>
            <pc:docMk/>
            <pc:sldMk cId="1170889460" sldId="392"/>
            <ac:spMk id="3" creationId="{BF179D9E-E832-4C41-900D-70618BB0760A}"/>
          </ac:spMkLst>
        </pc:spChg>
        <pc:picChg chg="add mod ord">
          <ac:chgData name="eyaabid" userId="S::eyaabid@insat.u-carthage.tn::bd086841-9cb6-440d-8594-3c99dc65b8f0" providerId="AD" clId="Web-{931F66E6-951C-342F-43E2-987CBC0CE0E3}" dt="2021-07-31T22:26:40.710" v="2654" actId="14100"/>
          <ac:picMkLst>
            <pc:docMk/>
            <pc:sldMk cId="1170889460" sldId="392"/>
            <ac:picMk id="4" creationId="{C2DCB8BE-76B9-4CE6-8DDC-AF39DBCECE95}"/>
          </ac:picMkLst>
        </pc:picChg>
      </pc:sldChg>
      <pc:sldChg chg="addSp delSp modSp new">
        <pc:chgData name="eyaabid" userId="S::eyaabid@insat.u-carthage.tn::bd086841-9cb6-440d-8594-3c99dc65b8f0" providerId="AD" clId="Web-{931F66E6-951C-342F-43E2-987CBC0CE0E3}" dt="2021-07-31T22:29:09.854" v="2671" actId="1076"/>
        <pc:sldMkLst>
          <pc:docMk/>
          <pc:sldMk cId="216422040" sldId="393"/>
        </pc:sldMkLst>
        <pc:spChg chg="del">
          <ac:chgData name="eyaabid" userId="S::eyaabid@insat.u-carthage.tn::bd086841-9cb6-440d-8594-3c99dc65b8f0" providerId="AD" clId="Web-{931F66E6-951C-342F-43E2-987CBC0CE0E3}" dt="2021-07-31T22:28:56.479" v="2666"/>
          <ac:spMkLst>
            <pc:docMk/>
            <pc:sldMk cId="216422040" sldId="393"/>
            <ac:spMk id="2" creationId="{DFA295D5-F8ED-4160-8B01-0AE124FD3B6E}"/>
          </ac:spMkLst>
        </pc:spChg>
        <pc:spChg chg="mod">
          <ac:chgData name="eyaabid" userId="S::eyaabid@insat.u-carthage.tn::bd086841-9cb6-440d-8594-3c99dc65b8f0" providerId="AD" clId="Web-{931F66E6-951C-342F-43E2-987CBC0CE0E3}" dt="2021-07-31T22:29:00.213" v="2667" actId="14100"/>
          <ac:spMkLst>
            <pc:docMk/>
            <pc:sldMk cId="216422040" sldId="393"/>
            <ac:spMk id="3" creationId="{5E473585-1F63-4F46-84F8-53B2E476BF98}"/>
          </ac:spMkLst>
        </pc:spChg>
        <pc:picChg chg="add mod">
          <ac:chgData name="eyaabid" userId="S::eyaabid@insat.u-carthage.tn::bd086841-9cb6-440d-8594-3c99dc65b8f0" providerId="AD" clId="Web-{931F66E6-951C-342F-43E2-987CBC0CE0E3}" dt="2021-07-31T22:29:09.854" v="2671" actId="1076"/>
          <ac:picMkLst>
            <pc:docMk/>
            <pc:sldMk cId="216422040" sldId="393"/>
            <ac:picMk id="4" creationId="{89944C2E-81DF-4BAE-A3A6-8BB4BE5D2D33}"/>
          </ac:picMkLst>
        </pc:picChg>
      </pc:sldChg>
      <pc:sldChg chg="addSp delSp modSp new mod setBg">
        <pc:chgData name="eyaabid" userId="S::eyaabid@insat.u-carthage.tn::bd086841-9cb6-440d-8594-3c99dc65b8f0" providerId="AD" clId="Web-{931F66E6-951C-342F-43E2-987CBC0CE0E3}" dt="2021-07-31T22:29:53.214" v="2677"/>
        <pc:sldMkLst>
          <pc:docMk/>
          <pc:sldMk cId="892822415" sldId="394"/>
        </pc:sldMkLst>
        <pc:spChg chg="del">
          <ac:chgData name="eyaabid" userId="S::eyaabid@insat.u-carthage.tn::bd086841-9cb6-440d-8594-3c99dc65b8f0" providerId="AD" clId="Web-{931F66E6-951C-342F-43E2-987CBC0CE0E3}" dt="2021-07-31T22:29:41.886" v="2674"/>
          <ac:spMkLst>
            <pc:docMk/>
            <pc:sldMk cId="892822415" sldId="394"/>
            <ac:spMk id="2" creationId="{A264B6EE-538C-4CBE-B094-BED530756F96}"/>
          </ac:spMkLst>
        </pc:spChg>
        <pc:spChg chg="del">
          <ac:chgData name="eyaabid" userId="S::eyaabid@insat.u-carthage.tn::bd086841-9cb6-440d-8594-3c99dc65b8f0" providerId="AD" clId="Web-{931F66E6-951C-342F-43E2-987CBC0CE0E3}" dt="2021-07-31T22:29:38.730" v="2673"/>
          <ac:spMkLst>
            <pc:docMk/>
            <pc:sldMk cId="892822415" sldId="394"/>
            <ac:spMk id="3" creationId="{EFBD8B9A-DCA0-4160-9874-774841F47C0C}"/>
          </ac:spMkLst>
        </pc:spChg>
        <pc:spChg chg="add">
          <ac:chgData name="eyaabid" userId="S::eyaabid@insat.u-carthage.tn::bd086841-9cb6-440d-8594-3c99dc65b8f0" providerId="AD" clId="Web-{931F66E6-951C-342F-43E2-987CBC0CE0E3}" dt="2021-07-31T22:29:53.214" v="2677"/>
          <ac:spMkLst>
            <pc:docMk/>
            <pc:sldMk cId="892822415" sldId="394"/>
            <ac:spMk id="9" creationId="{0BABF38A-8A0D-492E-BD20-6CF4D46B50BD}"/>
          </ac:spMkLst>
        </pc:spChg>
        <pc:spChg chg="add">
          <ac:chgData name="eyaabid" userId="S::eyaabid@insat.u-carthage.tn::bd086841-9cb6-440d-8594-3c99dc65b8f0" providerId="AD" clId="Web-{931F66E6-951C-342F-43E2-987CBC0CE0E3}" dt="2021-07-31T22:29:53.214" v="2677"/>
          <ac:spMkLst>
            <pc:docMk/>
            <pc:sldMk cId="892822415" sldId="394"/>
            <ac:spMk id="13" creationId="{37FDDF72-DE39-4F99-A3C1-DD9D7815D7DB}"/>
          </ac:spMkLst>
        </pc:spChg>
        <pc:spChg chg="add">
          <ac:chgData name="eyaabid" userId="S::eyaabid@insat.u-carthage.tn::bd086841-9cb6-440d-8594-3c99dc65b8f0" providerId="AD" clId="Web-{931F66E6-951C-342F-43E2-987CBC0CE0E3}" dt="2021-07-31T22:29:53.214" v="2677"/>
          <ac:spMkLst>
            <pc:docMk/>
            <pc:sldMk cId="892822415" sldId="394"/>
            <ac:spMk id="15" creationId="{5E4ECE80-3AD1-450C-B62A-98788F193948}"/>
          </ac:spMkLst>
        </pc:spChg>
        <pc:picChg chg="add mod ord">
          <ac:chgData name="eyaabid" userId="S::eyaabid@insat.u-carthage.tn::bd086841-9cb6-440d-8594-3c99dc65b8f0" providerId="AD" clId="Web-{931F66E6-951C-342F-43E2-987CBC0CE0E3}" dt="2021-07-31T22:29:53.214" v="2677"/>
          <ac:picMkLst>
            <pc:docMk/>
            <pc:sldMk cId="892822415" sldId="394"/>
            <ac:picMk id="4" creationId="{DA5477A0-3B80-4128-912A-41AE407DE273}"/>
          </ac:picMkLst>
        </pc:picChg>
        <pc:picChg chg="add">
          <ac:chgData name="eyaabid" userId="S::eyaabid@insat.u-carthage.tn::bd086841-9cb6-440d-8594-3c99dc65b8f0" providerId="AD" clId="Web-{931F66E6-951C-342F-43E2-987CBC0CE0E3}" dt="2021-07-31T22:29:53.214" v="2677"/>
          <ac:picMkLst>
            <pc:docMk/>
            <pc:sldMk cId="892822415" sldId="394"/>
            <ac:picMk id="11" creationId="{1CB7E8AE-A3AC-4BB7-A5C6-F00EC697B265}"/>
          </ac:picMkLst>
        </pc:picChg>
      </pc:sldChg>
      <pc:sldChg chg="addSp delSp modSp new mod setBg">
        <pc:chgData name="eyaabid" userId="S::eyaabid@insat.u-carthage.tn::bd086841-9cb6-440d-8594-3c99dc65b8f0" providerId="AD" clId="Web-{931F66E6-951C-342F-43E2-987CBC0CE0E3}" dt="2021-07-31T22:32:50.999" v="2711"/>
        <pc:sldMkLst>
          <pc:docMk/>
          <pc:sldMk cId="3775178506" sldId="395"/>
        </pc:sldMkLst>
        <pc:spChg chg="mod">
          <ac:chgData name="eyaabid" userId="S::eyaabid@insat.u-carthage.tn::bd086841-9cb6-440d-8594-3c99dc65b8f0" providerId="AD" clId="Web-{931F66E6-951C-342F-43E2-987CBC0CE0E3}" dt="2021-07-31T22:32:50.999" v="2711"/>
          <ac:spMkLst>
            <pc:docMk/>
            <pc:sldMk cId="3775178506" sldId="395"/>
            <ac:spMk id="2" creationId="{50E90AC1-5EF5-4F72-B44B-A761C9E65A9F}"/>
          </ac:spMkLst>
        </pc:spChg>
        <pc:spChg chg="del mod">
          <ac:chgData name="eyaabid" userId="S::eyaabid@insat.u-carthage.tn::bd086841-9cb6-440d-8594-3c99dc65b8f0" providerId="AD" clId="Web-{931F66E6-951C-342F-43E2-987CBC0CE0E3}" dt="2021-07-31T22:32:50.999" v="2711"/>
          <ac:spMkLst>
            <pc:docMk/>
            <pc:sldMk cId="3775178506" sldId="395"/>
            <ac:spMk id="3" creationId="{DCE7FDAB-0633-4E00-904B-0EFA71EE9B7E}"/>
          </ac:spMkLst>
        </pc:spChg>
        <pc:spChg chg="add">
          <ac:chgData name="eyaabid" userId="S::eyaabid@insat.u-carthage.tn::bd086841-9cb6-440d-8594-3c99dc65b8f0" providerId="AD" clId="Web-{931F66E6-951C-342F-43E2-987CBC0CE0E3}" dt="2021-07-31T22:32:50.999" v="2711"/>
          <ac:spMkLst>
            <pc:docMk/>
            <pc:sldMk cId="3775178506" sldId="395"/>
            <ac:spMk id="9" creationId="{8651CFA9-6065-4243-AC48-858E359780B1}"/>
          </ac:spMkLst>
        </pc:spChg>
        <pc:spChg chg="add">
          <ac:chgData name="eyaabid" userId="S::eyaabid@insat.u-carthage.tn::bd086841-9cb6-440d-8594-3c99dc65b8f0" providerId="AD" clId="Web-{931F66E6-951C-342F-43E2-987CBC0CE0E3}" dt="2021-07-31T22:32:50.999" v="2711"/>
          <ac:spMkLst>
            <pc:docMk/>
            <pc:sldMk cId="3775178506" sldId="395"/>
            <ac:spMk id="11" creationId="{37962AE0-6A1C-4B76-9D52-10E5E6D7D3BB}"/>
          </ac:spMkLst>
        </pc:spChg>
        <pc:spChg chg="add">
          <ac:chgData name="eyaabid" userId="S::eyaabid@insat.u-carthage.tn::bd086841-9cb6-440d-8594-3c99dc65b8f0" providerId="AD" clId="Web-{931F66E6-951C-342F-43E2-987CBC0CE0E3}" dt="2021-07-31T22:32:50.999" v="2711"/>
          <ac:spMkLst>
            <pc:docMk/>
            <pc:sldMk cId="3775178506" sldId="395"/>
            <ac:spMk id="13" creationId="{027CAEDE-D92D-4745-8749-71019415A797}"/>
          </ac:spMkLst>
        </pc:spChg>
        <pc:spChg chg="add">
          <ac:chgData name="eyaabid" userId="S::eyaabid@insat.u-carthage.tn::bd086841-9cb6-440d-8594-3c99dc65b8f0" providerId="AD" clId="Web-{931F66E6-951C-342F-43E2-987CBC0CE0E3}" dt="2021-07-31T22:32:50.999" v="2711"/>
          <ac:spMkLst>
            <pc:docMk/>
            <pc:sldMk cId="3775178506" sldId="395"/>
            <ac:spMk id="15" creationId="{00C96CB6-3880-40E6-A4BF-F64E7D1E4295}"/>
          </ac:spMkLst>
        </pc:spChg>
        <pc:graphicFrameChg chg="add">
          <ac:chgData name="eyaabid" userId="S::eyaabid@insat.u-carthage.tn::bd086841-9cb6-440d-8594-3c99dc65b8f0" providerId="AD" clId="Web-{931F66E6-951C-342F-43E2-987CBC0CE0E3}" dt="2021-07-31T22:32:50.999" v="2711"/>
          <ac:graphicFrameMkLst>
            <pc:docMk/>
            <pc:sldMk cId="3775178506" sldId="395"/>
            <ac:graphicFrameMk id="5" creationId="{E3288814-4A6C-46D9-9C17-83C190868ED7}"/>
          </ac:graphicFrameMkLst>
        </pc:graphicFrameChg>
      </pc:sldChg>
      <pc:sldChg chg="addSp delSp modSp new mod setBg">
        <pc:chgData name="eyaabid" userId="S::eyaabid@insat.u-carthage.tn::bd086841-9cb6-440d-8594-3c99dc65b8f0" providerId="AD" clId="Web-{931F66E6-951C-342F-43E2-987CBC0CE0E3}" dt="2021-07-31T22:33:30.438" v="2716"/>
        <pc:sldMkLst>
          <pc:docMk/>
          <pc:sldMk cId="3871866801" sldId="396"/>
        </pc:sldMkLst>
        <pc:spChg chg="del">
          <ac:chgData name="eyaabid" userId="S::eyaabid@insat.u-carthage.tn::bd086841-9cb6-440d-8594-3c99dc65b8f0" providerId="AD" clId="Web-{931F66E6-951C-342F-43E2-987CBC0CE0E3}" dt="2021-07-31T22:33:23.281" v="2715"/>
          <ac:spMkLst>
            <pc:docMk/>
            <pc:sldMk cId="3871866801" sldId="396"/>
            <ac:spMk id="2" creationId="{EF805204-C9B2-4CB3-9374-DC838F19CA2D}"/>
          </ac:spMkLst>
        </pc:spChg>
        <pc:spChg chg="del">
          <ac:chgData name="eyaabid" userId="S::eyaabid@insat.u-carthage.tn::bd086841-9cb6-440d-8594-3c99dc65b8f0" providerId="AD" clId="Web-{931F66E6-951C-342F-43E2-987CBC0CE0E3}" dt="2021-07-31T22:33:18.531" v="2713"/>
          <ac:spMkLst>
            <pc:docMk/>
            <pc:sldMk cId="3871866801" sldId="396"/>
            <ac:spMk id="3" creationId="{62ABF6AA-83D3-4657-A7FD-7B8EC430D530}"/>
          </ac:spMkLst>
        </pc:spChg>
        <pc:spChg chg="add">
          <ac:chgData name="eyaabid" userId="S::eyaabid@insat.u-carthage.tn::bd086841-9cb6-440d-8594-3c99dc65b8f0" providerId="AD" clId="Web-{931F66E6-951C-342F-43E2-987CBC0CE0E3}" dt="2021-07-31T22:33:30.438" v="2716"/>
          <ac:spMkLst>
            <pc:docMk/>
            <pc:sldMk cId="3871866801" sldId="396"/>
            <ac:spMk id="9" creationId="{0BABF38A-8A0D-492E-BD20-6CF4D46B50BD}"/>
          </ac:spMkLst>
        </pc:spChg>
        <pc:spChg chg="add">
          <ac:chgData name="eyaabid" userId="S::eyaabid@insat.u-carthage.tn::bd086841-9cb6-440d-8594-3c99dc65b8f0" providerId="AD" clId="Web-{931F66E6-951C-342F-43E2-987CBC0CE0E3}" dt="2021-07-31T22:33:30.438" v="2716"/>
          <ac:spMkLst>
            <pc:docMk/>
            <pc:sldMk cId="3871866801" sldId="396"/>
            <ac:spMk id="13" creationId="{37FDDF72-DE39-4F99-A3C1-DD9D7815D7DB}"/>
          </ac:spMkLst>
        </pc:spChg>
        <pc:spChg chg="add">
          <ac:chgData name="eyaabid" userId="S::eyaabid@insat.u-carthage.tn::bd086841-9cb6-440d-8594-3c99dc65b8f0" providerId="AD" clId="Web-{931F66E6-951C-342F-43E2-987CBC0CE0E3}" dt="2021-07-31T22:33:30.438" v="2716"/>
          <ac:spMkLst>
            <pc:docMk/>
            <pc:sldMk cId="3871866801" sldId="396"/>
            <ac:spMk id="15" creationId="{5E4ECE80-3AD1-450C-B62A-98788F193948}"/>
          </ac:spMkLst>
        </pc:spChg>
        <pc:picChg chg="add mod ord">
          <ac:chgData name="eyaabid" userId="S::eyaabid@insat.u-carthage.tn::bd086841-9cb6-440d-8594-3c99dc65b8f0" providerId="AD" clId="Web-{931F66E6-951C-342F-43E2-987CBC0CE0E3}" dt="2021-07-31T22:33:30.438" v="2716"/>
          <ac:picMkLst>
            <pc:docMk/>
            <pc:sldMk cId="3871866801" sldId="396"/>
            <ac:picMk id="4" creationId="{67AE5769-8A23-4194-9F55-52FEEEC63152}"/>
          </ac:picMkLst>
        </pc:picChg>
        <pc:picChg chg="add">
          <ac:chgData name="eyaabid" userId="S::eyaabid@insat.u-carthage.tn::bd086841-9cb6-440d-8594-3c99dc65b8f0" providerId="AD" clId="Web-{931F66E6-951C-342F-43E2-987CBC0CE0E3}" dt="2021-07-31T22:33:30.438" v="2716"/>
          <ac:picMkLst>
            <pc:docMk/>
            <pc:sldMk cId="3871866801" sldId="396"/>
            <ac:picMk id="11" creationId="{1CB7E8AE-A3AC-4BB7-A5C6-F00EC697B265}"/>
          </ac:picMkLst>
        </pc:picChg>
      </pc:sldChg>
      <pc:sldChg chg="addSp delSp modSp new">
        <pc:chgData name="eyaabid" userId="S::eyaabid@insat.u-carthage.tn::bd086841-9cb6-440d-8594-3c99dc65b8f0" providerId="AD" clId="Web-{931F66E6-951C-342F-43E2-987CBC0CE0E3}" dt="2021-07-31T22:34:21.470" v="2726" actId="14100"/>
        <pc:sldMkLst>
          <pc:docMk/>
          <pc:sldMk cId="3668275735" sldId="397"/>
        </pc:sldMkLst>
        <pc:spChg chg="del">
          <ac:chgData name="eyaabid" userId="S::eyaabid@insat.u-carthage.tn::bd086841-9cb6-440d-8594-3c99dc65b8f0" providerId="AD" clId="Web-{931F66E6-951C-342F-43E2-987CBC0CE0E3}" dt="2021-07-31T22:33:37.782" v="2718"/>
          <ac:spMkLst>
            <pc:docMk/>
            <pc:sldMk cId="3668275735" sldId="397"/>
            <ac:spMk id="2" creationId="{28DD47DB-583E-40B2-B269-07255C6459F3}"/>
          </ac:spMkLst>
        </pc:spChg>
        <pc:spChg chg="del">
          <ac:chgData name="eyaabid" userId="S::eyaabid@insat.u-carthage.tn::bd086841-9cb6-440d-8594-3c99dc65b8f0" providerId="AD" clId="Web-{931F66E6-951C-342F-43E2-987CBC0CE0E3}" dt="2021-07-31T22:33:54.079" v="2719"/>
          <ac:spMkLst>
            <pc:docMk/>
            <pc:sldMk cId="3668275735" sldId="397"/>
            <ac:spMk id="3" creationId="{DAA52CE0-FB92-4798-9FC4-2C64E9B89384}"/>
          </ac:spMkLst>
        </pc:spChg>
        <pc:picChg chg="add mod ord">
          <ac:chgData name="eyaabid" userId="S::eyaabid@insat.u-carthage.tn::bd086841-9cb6-440d-8594-3c99dc65b8f0" providerId="AD" clId="Web-{931F66E6-951C-342F-43E2-987CBC0CE0E3}" dt="2021-07-31T22:34:21.470" v="2726" actId="14100"/>
          <ac:picMkLst>
            <pc:docMk/>
            <pc:sldMk cId="3668275735" sldId="397"/>
            <ac:picMk id="4" creationId="{5FB5DC10-E0DC-4105-B609-892F41ECFD2C}"/>
          </ac:picMkLst>
        </pc:picChg>
      </pc:sldChg>
      <pc:sldChg chg="addSp delSp modSp new mod setBg">
        <pc:chgData name="eyaabid" userId="S::eyaabid@insat.u-carthage.tn::bd086841-9cb6-440d-8594-3c99dc65b8f0" providerId="AD" clId="Web-{931F66E6-951C-342F-43E2-987CBC0CE0E3}" dt="2021-07-31T22:37:41.771" v="2769"/>
        <pc:sldMkLst>
          <pc:docMk/>
          <pc:sldMk cId="1060799162" sldId="398"/>
        </pc:sldMkLst>
        <pc:spChg chg="mod">
          <ac:chgData name="eyaabid" userId="S::eyaabid@insat.u-carthage.tn::bd086841-9cb6-440d-8594-3c99dc65b8f0" providerId="AD" clId="Web-{931F66E6-951C-342F-43E2-987CBC0CE0E3}" dt="2021-07-31T22:37:41.771" v="2769"/>
          <ac:spMkLst>
            <pc:docMk/>
            <pc:sldMk cId="1060799162" sldId="398"/>
            <ac:spMk id="2" creationId="{D68004C4-F778-4DB7-9C6B-53ED215E8BA0}"/>
          </ac:spMkLst>
        </pc:spChg>
        <pc:spChg chg="del mod">
          <ac:chgData name="eyaabid" userId="S::eyaabid@insat.u-carthage.tn::bd086841-9cb6-440d-8594-3c99dc65b8f0" providerId="AD" clId="Web-{931F66E6-951C-342F-43E2-987CBC0CE0E3}" dt="2021-07-31T22:37:41.771" v="2769"/>
          <ac:spMkLst>
            <pc:docMk/>
            <pc:sldMk cId="1060799162" sldId="398"/>
            <ac:spMk id="3" creationId="{55E16B2E-A125-484D-9EED-FA50880DE28A}"/>
          </ac:spMkLst>
        </pc:spChg>
        <pc:spChg chg="add">
          <ac:chgData name="eyaabid" userId="S::eyaabid@insat.u-carthage.tn::bd086841-9cb6-440d-8594-3c99dc65b8f0" providerId="AD" clId="Web-{931F66E6-951C-342F-43E2-987CBC0CE0E3}" dt="2021-07-31T22:37:41.771" v="2769"/>
          <ac:spMkLst>
            <pc:docMk/>
            <pc:sldMk cId="1060799162" sldId="398"/>
            <ac:spMk id="9" creationId="{8651CFA9-6065-4243-AC48-858E359780B1}"/>
          </ac:spMkLst>
        </pc:spChg>
        <pc:spChg chg="add">
          <ac:chgData name="eyaabid" userId="S::eyaabid@insat.u-carthage.tn::bd086841-9cb6-440d-8594-3c99dc65b8f0" providerId="AD" clId="Web-{931F66E6-951C-342F-43E2-987CBC0CE0E3}" dt="2021-07-31T22:37:41.771" v="2769"/>
          <ac:spMkLst>
            <pc:docMk/>
            <pc:sldMk cId="1060799162" sldId="398"/>
            <ac:spMk id="11" creationId="{37962AE0-6A1C-4B76-9D52-10E5E6D7D3BB}"/>
          </ac:spMkLst>
        </pc:spChg>
        <pc:spChg chg="add">
          <ac:chgData name="eyaabid" userId="S::eyaabid@insat.u-carthage.tn::bd086841-9cb6-440d-8594-3c99dc65b8f0" providerId="AD" clId="Web-{931F66E6-951C-342F-43E2-987CBC0CE0E3}" dt="2021-07-31T22:37:41.771" v="2769"/>
          <ac:spMkLst>
            <pc:docMk/>
            <pc:sldMk cId="1060799162" sldId="398"/>
            <ac:spMk id="13" creationId="{027CAEDE-D92D-4745-8749-71019415A797}"/>
          </ac:spMkLst>
        </pc:spChg>
        <pc:spChg chg="add">
          <ac:chgData name="eyaabid" userId="S::eyaabid@insat.u-carthage.tn::bd086841-9cb6-440d-8594-3c99dc65b8f0" providerId="AD" clId="Web-{931F66E6-951C-342F-43E2-987CBC0CE0E3}" dt="2021-07-31T22:37:41.771" v="2769"/>
          <ac:spMkLst>
            <pc:docMk/>
            <pc:sldMk cId="1060799162" sldId="398"/>
            <ac:spMk id="15" creationId="{00C96CB6-3880-40E6-A4BF-F64E7D1E4295}"/>
          </ac:spMkLst>
        </pc:spChg>
        <pc:graphicFrameChg chg="add">
          <ac:chgData name="eyaabid" userId="S::eyaabid@insat.u-carthage.tn::bd086841-9cb6-440d-8594-3c99dc65b8f0" providerId="AD" clId="Web-{931F66E6-951C-342F-43E2-987CBC0CE0E3}" dt="2021-07-31T22:37:41.771" v="2769"/>
          <ac:graphicFrameMkLst>
            <pc:docMk/>
            <pc:sldMk cId="1060799162" sldId="398"/>
            <ac:graphicFrameMk id="5" creationId="{FE6981E2-FDA0-4681-A4E1-B634FA8FAB42}"/>
          </ac:graphicFrameMkLst>
        </pc:graphicFrameChg>
      </pc:sldChg>
      <pc:sldChg chg="addSp delSp modSp new mod setBg">
        <pc:chgData name="eyaabid" userId="S::eyaabid@insat.u-carthage.tn::bd086841-9cb6-440d-8594-3c99dc65b8f0" providerId="AD" clId="Web-{931F66E6-951C-342F-43E2-987CBC0CE0E3}" dt="2021-07-31T22:38:50.460" v="2786" actId="14100"/>
        <pc:sldMkLst>
          <pc:docMk/>
          <pc:sldMk cId="1078751851" sldId="399"/>
        </pc:sldMkLst>
        <pc:spChg chg="mod">
          <ac:chgData name="eyaabid" userId="S::eyaabid@insat.u-carthage.tn::bd086841-9cb6-440d-8594-3c99dc65b8f0" providerId="AD" clId="Web-{931F66E6-951C-342F-43E2-987CBC0CE0E3}" dt="2021-07-31T22:38:50.460" v="2786" actId="14100"/>
          <ac:spMkLst>
            <pc:docMk/>
            <pc:sldMk cId="1078751851" sldId="399"/>
            <ac:spMk id="2" creationId="{4576BB01-D33C-4966-BA7E-380D14A038BC}"/>
          </ac:spMkLst>
        </pc:spChg>
        <pc:spChg chg="del mod">
          <ac:chgData name="eyaabid" userId="S::eyaabid@insat.u-carthage.tn::bd086841-9cb6-440d-8594-3c99dc65b8f0" providerId="AD" clId="Web-{931F66E6-951C-342F-43E2-987CBC0CE0E3}" dt="2021-07-31T22:38:35.179" v="2783"/>
          <ac:spMkLst>
            <pc:docMk/>
            <pc:sldMk cId="1078751851" sldId="399"/>
            <ac:spMk id="3" creationId="{B3B58FEE-61DB-41B1-9593-30B26F8230A0}"/>
          </ac:spMkLst>
        </pc:spChg>
        <pc:spChg chg="add">
          <ac:chgData name="eyaabid" userId="S::eyaabid@insat.u-carthage.tn::bd086841-9cb6-440d-8594-3c99dc65b8f0" providerId="AD" clId="Web-{931F66E6-951C-342F-43E2-987CBC0CE0E3}" dt="2021-07-31T22:38:35.179" v="2783"/>
          <ac:spMkLst>
            <pc:docMk/>
            <pc:sldMk cId="1078751851" sldId="399"/>
            <ac:spMk id="9" creationId="{8651CFA9-6065-4243-AC48-858E359780B1}"/>
          </ac:spMkLst>
        </pc:spChg>
        <pc:spChg chg="add">
          <ac:chgData name="eyaabid" userId="S::eyaabid@insat.u-carthage.tn::bd086841-9cb6-440d-8594-3c99dc65b8f0" providerId="AD" clId="Web-{931F66E6-951C-342F-43E2-987CBC0CE0E3}" dt="2021-07-31T22:38:35.179" v="2783"/>
          <ac:spMkLst>
            <pc:docMk/>
            <pc:sldMk cId="1078751851" sldId="399"/>
            <ac:spMk id="11" creationId="{37962AE0-6A1C-4B76-9D52-10E5E6D7D3BB}"/>
          </ac:spMkLst>
        </pc:spChg>
        <pc:spChg chg="add">
          <ac:chgData name="eyaabid" userId="S::eyaabid@insat.u-carthage.tn::bd086841-9cb6-440d-8594-3c99dc65b8f0" providerId="AD" clId="Web-{931F66E6-951C-342F-43E2-987CBC0CE0E3}" dt="2021-07-31T22:38:35.179" v="2783"/>
          <ac:spMkLst>
            <pc:docMk/>
            <pc:sldMk cId="1078751851" sldId="399"/>
            <ac:spMk id="13" creationId="{027CAEDE-D92D-4745-8749-71019415A797}"/>
          </ac:spMkLst>
        </pc:spChg>
        <pc:spChg chg="add">
          <ac:chgData name="eyaabid" userId="S::eyaabid@insat.u-carthage.tn::bd086841-9cb6-440d-8594-3c99dc65b8f0" providerId="AD" clId="Web-{931F66E6-951C-342F-43E2-987CBC0CE0E3}" dt="2021-07-31T22:38:35.179" v="2783"/>
          <ac:spMkLst>
            <pc:docMk/>
            <pc:sldMk cId="1078751851" sldId="399"/>
            <ac:spMk id="15" creationId="{00C96CB6-3880-40E6-A4BF-F64E7D1E4295}"/>
          </ac:spMkLst>
        </pc:spChg>
        <pc:graphicFrameChg chg="add">
          <ac:chgData name="eyaabid" userId="S::eyaabid@insat.u-carthage.tn::bd086841-9cb6-440d-8594-3c99dc65b8f0" providerId="AD" clId="Web-{931F66E6-951C-342F-43E2-987CBC0CE0E3}" dt="2021-07-31T22:38:35.179" v="2783"/>
          <ac:graphicFrameMkLst>
            <pc:docMk/>
            <pc:sldMk cId="1078751851" sldId="399"/>
            <ac:graphicFrameMk id="5" creationId="{A5BD4C7F-5783-404B-95AB-480A71650AE6}"/>
          </ac:graphicFrameMkLst>
        </pc:graphicFrameChg>
      </pc:sldChg>
      <pc:sldChg chg="addSp delSp modSp new mod ord setBg">
        <pc:chgData name="eyaabid" userId="S::eyaabid@insat.u-carthage.tn::bd086841-9cb6-440d-8594-3c99dc65b8f0" providerId="AD" clId="Web-{931F66E6-951C-342F-43E2-987CBC0CE0E3}" dt="2021-07-31T22:48:25.984" v="2813"/>
        <pc:sldMkLst>
          <pc:docMk/>
          <pc:sldMk cId="2691033918" sldId="400"/>
        </pc:sldMkLst>
        <pc:spChg chg="del">
          <ac:chgData name="eyaabid" userId="S::eyaabid@insat.u-carthage.tn::bd086841-9cb6-440d-8594-3c99dc65b8f0" providerId="AD" clId="Web-{931F66E6-951C-342F-43E2-987CBC0CE0E3}" dt="2021-07-31T22:47:02.685" v="2789"/>
          <ac:spMkLst>
            <pc:docMk/>
            <pc:sldMk cId="2691033918" sldId="400"/>
            <ac:spMk id="2" creationId="{A15A124A-6823-4B51-8953-40522370C59B}"/>
          </ac:spMkLst>
        </pc:spChg>
        <pc:spChg chg="del">
          <ac:chgData name="eyaabid" userId="S::eyaabid@insat.u-carthage.tn::bd086841-9cb6-440d-8594-3c99dc65b8f0" providerId="AD" clId="Web-{931F66E6-951C-342F-43E2-987CBC0CE0E3}" dt="2021-07-31T22:46:58.122" v="2788"/>
          <ac:spMkLst>
            <pc:docMk/>
            <pc:sldMk cId="2691033918" sldId="400"/>
            <ac:spMk id="3" creationId="{FEB11A0A-7A3D-4778-AF60-7BE75A67D584}"/>
          </ac:spMkLst>
        </pc:spChg>
        <pc:spChg chg="add">
          <ac:chgData name="eyaabid" userId="S::eyaabid@insat.u-carthage.tn::bd086841-9cb6-440d-8594-3c99dc65b8f0" providerId="AD" clId="Web-{931F66E6-951C-342F-43E2-987CBC0CE0E3}" dt="2021-07-31T22:47:02.685" v="2789"/>
          <ac:spMkLst>
            <pc:docMk/>
            <pc:sldMk cId="2691033918" sldId="400"/>
            <ac:spMk id="9" creationId="{0BABF38A-8A0D-492E-BD20-6CF4D46B50BD}"/>
          </ac:spMkLst>
        </pc:spChg>
        <pc:spChg chg="add">
          <ac:chgData name="eyaabid" userId="S::eyaabid@insat.u-carthage.tn::bd086841-9cb6-440d-8594-3c99dc65b8f0" providerId="AD" clId="Web-{931F66E6-951C-342F-43E2-987CBC0CE0E3}" dt="2021-07-31T22:47:02.685" v="2789"/>
          <ac:spMkLst>
            <pc:docMk/>
            <pc:sldMk cId="2691033918" sldId="400"/>
            <ac:spMk id="13" creationId="{37FDDF72-DE39-4F99-A3C1-DD9D7815D7DB}"/>
          </ac:spMkLst>
        </pc:spChg>
        <pc:spChg chg="add">
          <ac:chgData name="eyaabid" userId="S::eyaabid@insat.u-carthage.tn::bd086841-9cb6-440d-8594-3c99dc65b8f0" providerId="AD" clId="Web-{931F66E6-951C-342F-43E2-987CBC0CE0E3}" dt="2021-07-31T22:47:02.685" v="2789"/>
          <ac:spMkLst>
            <pc:docMk/>
            <pc:sldMk cId="2691033918" sldId="400"/>
            <ac:spMk id="15" creationId="{5E4ECE80-3AD1-450C-B62A-98788F193948}"/>
          </ac:spMkLst>
        </pc:spChg>
        <pc:picChg chg="add mod ord">
          <ac:chgData name="eyaabid" userId="S::eyaabid@insat.u-carthage.tn::bd086841-9cb6-440d-8594-3c99dc65b8f0" providerId="AD" clId="Web-{931F66E6-951C-342F-43E2-987CBC0CE0E3}" dt="2021-07-31T22:47:02.685" v="2789"/>
          <ac:picMkLst>
            <pc:docMk/>
            <pc:sldMk cId="2691033918" sldId="400"/>
            <ac:picMk id="4" creationId="{2EBA6D46-896C-4202-850B-2438E12A9C0E}"/>
          </ac:picMkLst>
        </pc:picChg>
        <pc:picChg chg="add">
          <ac:chgData name="eyaabid" userId="S::eyaabid@insat.u-carthage.tn::bd086841-9cb6-440d-8594-3c99dc65b8f0" providerId="AD" clId="Web-{931F66E6-951C-342F-43E2-987CBC0CE0E3}" dt="2021-07-31T22:47:02.685" v="2789"/>
          <ac:picMkLst>
            <pc:docMk/>
            <pc:sldMk cId="2691033918" sldId="400"/>
            <ac:picMk id="11" creationId="{1CB7E8AE-A3AC-4BB7-A5C6-F00EC697B265}"/>
          </ac:picMkLst>
        </pc:picChg>
      </pc:sldChg>
      <pc:sldChg chg="addSp delSp modSp new mod setBg">
        <pc:chgData name="eyaabid" userId="S::eyaabid@insat.u-carthage.tn::bd086841-9cb6-440d-8594-3c99dc65b8f0" providerId="AD" clId="Web-{931F66E6-951C-342F-43E2-987CBC0CE0E3}" dt="2021-08-01T01:09:02.272" v="3131" actId="14100"/>
        <pc:sldMkLst>
          <pc:docMk/>
          <pc:sldMk cId="1272888124" sldId="401"/>
        </pc:sldMkLst>
        <pc:spChg chg="mod">
          <ac:chgData name="eyaabid" userId="S::eyaabid@insat.u-carthage.tn::bd086841-9cb6-440d-8594-3c99dc65b8f0" providerId="AD" clId="Web-{931F66E6-951C-342F-43E2-987CBC0CE0E3}" dt="2021-08-01T01:09:02.272" v="3131" actId="14100"/>
          <ac:spMkLst>
            <pc:docMk/>
            <pc:sldMk cId="1272888124" sldId="401"/>
            <ac:spMk id="2" creationId="{9833672E-7168-4B87-8677-0F6E201AE2D1}"/>
          </ac:spMkLst>
        </pc:spChg>
        <pc:spChg chg="del mod">
          <ac:chgData name="eyaabid" userId="S::eyaabid@insat.u-carthage.tn::bd086841-9cb6-440d-8594-3c99dc65b8f0" providerId="AD" clId="Web-{931F66E6-951C-342F-43E2-987CBC0CE0E3}" dt="2021-07-31T22:48:07.264" v="2812"/>
          <ac:spMkLst>
            <pc:docMk/>
            <pc:sldMk cId="1272888124" sldId="401"/>
            <ac:spMk id="3" creationId="{E4534D9F-5BAD-478F-8EE7-2E437F3512A4}"/>
          </ac:spMkLst>
        </pc:spChg>
        <pc:spChg chg="add">
          <ac:chgData name="eyaabid" userId="S::eyaabid@insat.u-carthage.tn::bd086841-9cb6-440d-8594-3c99dc65b8f0" providerId="AD" clId="Web-{931F66E6-951C-342F-43E2-987CBC0CE0E3}" dt="2021-07-31T22:48:07.264" v="2812"/>
          <ac:spMkLst>
            <pc:docMk/>
            <pc:sldMk cId="1272888124" sldId="401"/>
            <ac:spMk id="9" creationId="{8651CFA9-6065-4243-AC48-858E359780B1}"/>
          </ac:spMkLst>
        </pc:spChg>
        <pc:spChg chg="add">
          <ac:chgData name="eyaabid" userId="S::eyaabid@insat.u-carthage.tn::bd086841-9cb6-440d-8594-3c99dc65b8f0" providerId="AD" clId="Web-{931F66E6-951C-342F-43E2-987CBC0CE0E3}" dt="2021-07-31T22:48:07.264" v="2812"/>
          <ac:spMkLst>
            <pc:docMk/>
            <pc:sldMk cId="1272888124" sldId="401"/>
            <ac:spMk id="11" creationId="{37962AE0-6A1C-4B76-9D52-10E5E6D7D3BB}"/>
          </ac:spMkLst>
        </pc:spChg>
        <pc:spChg chg="add">
          <ac:chgData name="eyaabid" userId="S::eyaabid@insat.u-carthage.tn::bd086841-9cb6-440d-8594-3c99dc65b8f0" providerId="AD" clId="Web-{931F66E6-951C-342F-43E2-987CBC0CE0E3}" dt="2021-07-31T22:48:07.264" v="2812"/>
          <ac:spMkLst>
            <pc:docMk/>
            <pc:sldMk cId="1272888124" sldId="401"/>
            <ac:spMk id="13" creationId="{027CAEDE-D92D-4745-8749-71019415A797}"/>
          </ac:spMkLst>
        </pc:spChg>
        <pc:spChg chg="add">
          <ac:chgData name="eyaabid" userId="S::eyaabid@insat.u-carthage.tn::bd086841-9cb6-440d-8594-3c99dc65b8f0" providerId="AD" clId="Web-{931F66E6-951C-342F-43E2-987CBC0CE0E3}" dt="2021-07-31T22:48:07.264" v="2812"/>
          <ac:spMkLst>
            <pc:docMk/>
            <pc:sldMk cId="1272888124" sldId="401"/>
            <ac:spMk id="15" creationId="{00C96CB6-3880-40E6-A4BF-F64E7D1E4295}"/>
          </ac:spMkLst>
        </pc:spChg>
        <pc:graphicFrameChg chg="add">
          <ac:chgData name="eyaabid" userId="S::eyaabid@insat.u-carthage.tn::bd086841-9cb6-440d-8594-3c99dc65b8f0" providerId="AD" clId="Web-{931F66E6-951C-342F-43E2-987CBC0CE0E3}" dt="2021-07-31T22:48:07.264" v="2812"/>
          <ac:graphicFrameMkLst>
            <pc:docMk/>
            <pc:sldMk cId="1272888124" sldId="401"/>
            <ac:graphicFrameMk id="5" creationId="{AA1947A2-FD20-4A39-A465-61C9899E076D}"/>
          </ac:graphicFrameMkLst>
        </pc:graphicFrameChg>
      </pc:sldChg>
      <pc:sldChg chg="addSp delSp modSp new mod setBg">
        <pc:chgData name="eyaabid" userId="S::eyaabid@insat.u-carthage.tn::bd086841-9cb6-440d-8594-3c99dc65b8f0" providerId="AD" clId="Web-{931F66E6-951C-342F-43E2-987CBC0CE0E3}" dt="2021-07-31T22:48:35.124" v="2816"/>
        <pc:sldMkLst>
          <pc:docMk/>
          <pc:sldMk cId="365276026" sldId="402"/>
        </pc:sldMkLst>
        <pc:spChg chg="del">
          <ac:chgData name="eyaabid" userId="S::eyaabid@insat.u-carthage.tn::bd086841-9cb6-440d-8594-3c99dc65b8f0" providerId="AD" clId="Web-{931F66E6-951C-342F-43E2-987CBC0CE0E3}" dt="2021-07-31T22:48:35.124" v="2816"/>
          <ac:spMkLst>
            <pc:docMk/>
            <pc:sldMk cId="365276026" sldId="402"/>
            <ac:spMk id="2" creationId="{C9B77B53-E5D1-44CF-BCBF-6AB0AEDCCC35}"/>
          </ac:spMkLst>
        </pc:spChg>
        <pc:spChg chg="del">
          <ac:chgData name="eyaabid" userId="S::eyaabid@insat.u-carthage.tn::bd086841-9cb6-440d-8594-3c99dc65b8f0" providerId="AD" clId="Web-{931F66E6-951C-342F-43E2-987CBC0CE0E3}" dt="2021-07-31T22:48:31.734" v="2815"/>
          <ac:spMkLst>
            <pc:docMk/>
            <pc:sldMk cId="365276026" sldId="402"/>
            <ac:spMk id="3" creationId="{D45CC22E-13CA-4FE7-AFE2-4EFFB18230CC}"/>
          </ac:spMkLst>
        </pc:spChg>
        <pc:spChg chg="add">
          <ac:chgData name="eyaabid" userId="S::eyaabid@insat.u-carthage.tn::bd086841-9cb6-440d-8594-3c99dc65b8f0" providerId="AD" clId="Web-{931F66E6-951C-342F-43E2-987CBC0CE0E3}" dt="2021-07-31T22:48:35.124" v="2816"/>
          <ac:spMkLst>
            <pc:docMk/>
            <pc:sldMk cId="365276026" sldId="402"/>
            <ac:spMk id="9" creationId="{0BABF38A-8A0D-492E-BD20-6CF4D46B50BD}"/>
          </ac:spMkLst>
        </pc:spChg>
        <pc:spChg chg="add">
          <ac:chgData name="eyaabid" userId="S::eyaabid@insat.u-carthage.tn::bd086841-9cb6-440d-8594-3c99dc65b8f0" providerId="AD" clId="Web-{931F66E6-951C-342F-43E2-987CBC0CE0E3}" dt="2021-07-31T22:48:35.124" v="2816"/>
          <ac:spMkLst>
            <pc:docMk/>
            <pc:sldMk cId="365276026" sldId="402"/>
            <ac:spMk id="13" creationId="{37FDDF72-DE39-4F99-A3C1-DD9D7815D7DB}"/>
          </ac:spMkLst>
        </pc:spChg>
        <pc:spChg chg="add">
          <ac:chgData name="eyaabid" userId="S::eyaabid@insat.u-carthage.tn::bd086841-9cb6-440d-8594-3c99dc65b8f0" providerId="AD" clId="Web-{931F66E6-951C-342F-43E2-987CBC0CE0E3}" dt="2021-07-31T22:48:35.124" v="2816"/>
          <ac:spMkLst>
            <pc:docMk/>
            <pc:sldMk cId="365276026" sldId="402"/>
            <ac:spMk id="15" creationId="{5E4ECE80-3AD1-450C-B62A-98788F193948}"/>
          </ac:spMkLst>
        </pc:spChg>
        <pc:picChg chg="add mod ord">
          <ac:chgData name="eyaabid" userId="S::eyaabid@insat.u-carthage.tn::bd086841-9cb6-440d-8594-3c99dc65b8f0" providerId="AD" clId="Web-{931F66E6-951C-342F-43E2-987CBC0CE0E3}" dt="2021-07-31T22:48:35.124" v="2816"/>
          <ac:picMkLst>
            <pc:docMk/>
            <pc:sldMk cId="365276026" sldId="402"/>
            <ac:picMk id="4" creationId="{6E223CDB-2ECD-4DCE-B916-6B439DCCF00D}"/>
          </ac:picMkLst>
        </pc:picChg>
        <pc:picChg chg="add">
          <ac:chgData name="eyaabid" userId="S::eyaabid@insat.u-carthage.tn::bd086841-9cb6-440d-8594-3c99dc65b8f0" providerId="AD" clId="Web-{931F66E6-951C-342F-43E2-987CBC0CE0E3}" dt="2021-07-31T22:48:35.124" v="2816"/>
          <ac:picMkLst>
            <pc:docMk/>
            <pc:sldMk cId="365276026" sldId="402"/>
            <ac:picMk id="11" creationId="{1CB7E8AE-A3AC-4BB7-A5C6-F00EC697B265}"/>
          </ac:picMkLst>
        </pc:picChg>
      </pc:sldChg>
      <pc:sldChg chg="addSp delSp modSp new mod setBg">
        <pc:chgData name="eyaabid" userId="S::eyaabid@insat.u-carthage.tn::bd086841-9cb6-440d-8594-3c99dc65b8f0" providerId="AD" clId="Web-{931F66E6-951C-342F-43E2-987CBC0CE0E3}" dt="2021-07-31T22:51:09.612" v="2830"/>
        <pc:sldMkLst>
          <pc:docMk/>
          <pc:sldMk cId="3265482931" sldId="403"/>
        </pc:sldMkLst>
        <pc:spChg chg="mod">
          <ac:chgData name="eyaabid" userId="S::eyaabid@insat.u-carthage.tn::bd086841-9cb6-440d-8594-3c99dc65b8f0" providerId="AD" clId="Web-{931F66E6-951C-342F-43E2-987CBC0CE0E3}" dt="2021-07-31T22:51:09.612" v="2830"/>
          <ac:spMkLst>
            <pc:docMk/>
            <pc:sldMk cId="3265482931" sldId="403"/>
            <ac:spMk id="2" creationId="{0016452C-8C1B-47CC-A6BA-D84DFB58765D}"/>
          </ac:spMkLst>
        </pc:spChg>
        <pc:spChg chg="del mod">
          <ac:chgData name="eyaabid" userId="S::eyaabid@insat.u-carthage.tn::bd086841-9cb6-440d-8594-3c99dc65b8f0" providerId="AD" clId="Web-{931F66E6-951C-342F-43E2-987CBC0CE0E3}" dt="2021-07-31T22:51:09.612" v="2830"/>
          <ac:spMkLst>
            <pc:docMk/>
            <pc:sldMk cId="3265482931" sldId="403"/>
            <ac:spMk id="3" creationId="{BECA74A4-07E1-4AAA-9E3C-49745F8DCC4D}"/>
          </ac:spMkLst>
        </pc:spChg>
        <pc:spChg chg="add">
          <ac:chgData name="eyaabid" userId="S::eyaabid@insat.u-carthage.tn::bd086841-9cb6-440d-8594-3c99dc65b8f0" providerId="AD" clId="Web-{931F66E6-951C-342F-43E2-987CBC0CE0E3}" dt="2021-07-31T22:51:09.612" v="2830"/>
          <ac:spMkLst>
            <pc:docMk/>
            <pc:sldMk cId="3265482931" sldId="403"/>
            <ac:spMk id="9" creationId="{8651CFA9-6065-4243-AC48-858E359780B1}"/>
          </ac:spMkLst>
        </pc:spChg>
        <pc:spChg chg="add">
          <ac:chgData name="eyaabid" userId="S::eyaabid@insat.u-carthage.tn::bd086841-9cb6-440d-8594-3c99dc65b8f0" providerId="AD" clId="Web-{931F66E6-951C-342F-43E2-987CBC0CE0E3}" dt="2021-07-31T22:51:09.612" v="2830"/>
          <ac:spMkLst>
            <pc:docMk/>
            <pc:sldMk cId="3265482931" sldId="403"/>
            <ac:spMk id="11" creationId="{37962AE0-6A1C-4B76-9D52-10E5E6D7D3BB}"/>
          </ac:spMkLst>
        </pc:spChg>
        <pc:graphicFrameChg chg="add">
          <ac:chgData name="eyaabid" userId="S::eyaabid@insat.u-carthage.tn::bd086841-9cb6-440d-8594-3c99dc65b8f0" providerId="AD" clId="Web-{931F66E6-951C-342F-43E2-987CBC0CE0E3}" dt="2021-07-31T22:51:09.612" v="2830"/>
          <ac:graphicFrameMkLst>
            <pc:docMk/>
            <pc:sldMk cId="3265482931" sldId="403"/>
            <ac:graphicFrameMk id="5" creationId="{515079C5-ECC9-4AC0-AC13-C844DC88D5B5}"/>
          </ac:graphicFrameMkLst>
        </pc:graphicFrameChg>
        <pc:picChg chg="add">
          <ac:chgData name="eyaabid" userId="S::eyaabid@insat.u-carthage.tn::bd086841-9cb6-440d-8594-3c99dc65b8f0" providerId="AD" clId="Web-{931F66E6-951C-342F-43E2-987CBC0CE0E3}" dt="2021-07-31T22:51:09.612" v="2830"/>
          <ac:picMkLst>
            <pc:docMk/>
            <pc:sldMk cId="3265482931" sldId="403"/>
            <ac:picMk id="13" creationId="{A72D06A1-BA08-4820-BBC8-B24DDB32A376}"/>
          </ac:picMkLst>
        </pc:picChg>
        <pc:picChg chg="add">
          <ac:chgData name="eyaabid" userId="S::eyaabid@insat.u-carthage.tn::bd086841-9cb6-440d-8594-3c99dc65b8f0" providerId="AD" clId="Web-{931F66E6-951C-342F-43E2-987CBC0CE0E3}" dt="2021-07-31T22:51:09.612" v="2830"/>
          <ac:picMkLst>
            <pc:docMk/>
            <pc:sldMk cId="3265482931" sldId="403"/>
            <ac:picMk id="15" creationId="{1295E665-0408-4072-94B3-49BA5ACBCBD3}"/>
          </ac:picMkLst>
        </pc:picChg>
      </pc:sldChg>
      <pc:sldChg chg="addSp delSp modSp new mod setBg">
        <pc:chgData name="eyaabid" userId="S::eyaabid@insat.u-carthage.tn::bd086841-9cb6-440d-8594-3c99dc65b8f0" providerId="AD" clId="Web-{931F66E6-951C-342F-43E2-987CBC0CE0E3}" dt="2021-07-31T22:52:50.318" v="2842"/>
        <pc:sldMkLst>
          <pc:docMk/>
          <pc:sldMk cId="1454236395" sldId="404"/>
        </pc:sldMkLst>
        <pc:spChg chg="mod">
          <ac:chgData name="eyaabid" userId="S::eyaabid@insat.u-carthage.tn::bd086841-9cb6-440d-8594-3c99dc65b8f0" providerId="AD" clId="Web-{931F66E6-951C-342F-43E2-987CBC0CE0E3}" dt="2021-07-31T22:52:50.318" v="2842"/>
          <ac:spMkLst>
            <pc:docMk/>
            <pc:sldMk cId="1454236395" sldId="404"/>
            <ac:spMk id="2" creationId="{DE04B73B-7387-4510-9B4F-0979E0E8089A}"/>
          </ac:spMkLst>
        </pc:spChg>
        <pc:spChg chg="del mod">
          <ac:chgData name="eyaabid" userId="S::eyaabid@insat.u-carthage.tn::bd086841-9cb6-440d-8594-3c99dc65b8f0" providerId="AD" clId="Web-{931F66E6-951C-342F-43E2-987CBC0CE0E3}" dt="2021-07-31T22:52:50.318" v="2842"/>
          <ac:spMkLst>
            <pc:docMk/>
            <pc:sldMk cId="1454236395" sldId="404"/>
            <ac:spMk id="3" creationId="{A4B950D2-C2E1-45DB-961E-5428DE320DC1}"/>
          </ac:spMkLst>
        </pc:spChg>
        <pc:spChg chg="add">
          <ac:chgData name="eyaabid" userId="S::eyaabid@insat.u-carthage.tn::bd086841-9cb6-440d-8594-3c99dc65b8f0" providerId="AD" clId="Web-{931F66E6-951C-342F-43E2-987CBC0CE0E3}" dt="2021-07-31T22:52:50.318" v="2842"/>
          <ac:spMkLst>
            <pc:docMk/>
            <pc:sldMk cId="1454236395" sldId="404"/>
            <ac:spMk id="9" creationId="{8651CFA9-6065-4243-AC48-858E359780B1}"/>
          </ac:spMkLst>
        </pc:spChg>
        <pc:spChg chg="add">
          <ac:chgData name="eyaabid" userId="S::eyaabid@insat.u-carthage.tn::bd086841-9cb6-440d-8594-3c99dc65b8f0" providerId="AD" clId="Web-{931F66E6-951C-342F-43E2-987CBC0CE0E3}" dt="2021-07-31T22:52:50.318" v="2842"/>
          <ac:spMkLst>
            <pc:docMk/>
            <pc:sldMk cId="1454236395" sldId="404"/>
            <ac:spMk id="11" creationId="{37962AE0-6A1C-4B76-9D52-10E5E6D7D3BB}"/>
          </ac:spMkLst>
        </pc:spChg>
        <pc:spChg chg="add">
          <ac:chgData name="eyaabid" userId="S::eyaabid@insat.u-carthage.tn::bd086841-9cb6-440d-8594-3c99dc65b8f0" providerId="AD" clId="Web-{931F66E6-951C-342F-43E2-987CBC0CE0E3}" dt="2021-07-31T22:52:50.318" v="2842"/>
          <ac:spMkLst>
            <pc:docMk/>
            <pc:sldMk cId="1454236395" sldId="404"/>
            <ac:spMk id="13" creationId="{027CAEDE-D92D-4745-8749-71019415A797}"/>
          </ac:spMkLst>
        </pc:spChg>
        <pc:spChg chg="add">
          <ac:chgData name="eyaabid" userId="S::eyaabid@insat.u-carthage.tn::bd086841-9cb6-440d-8594-3c99dc65b8f0" providerId="AD" clId="Web-{931F66E6-951C-342F-43E2-987CBC0CE0E3}" dt="2021-07-31T22:52:50.318" v="2842"/>
          <ac:spMkLst>
            <pc:docMk/>
            <pc:sldMk cId="1454236395" sldId="404"/>
            <ac:spMk id="15" creationId="{00C96CB6-3880-40E6-A4BF-F64E7D1E4295}"/>
          </ac:spMkLst>
        </pc:spChg>
        <pc:graphicFrameChg chg="add">
          <ac:chgData name="eyaabid" userId="S::eyaabid@insat.u-carthage.tn::bd086841-9cb6-440d-8594-3c99dc65b8f0" providerId="AD" clId="Web-{931F66E6-951C-342F-43E2-987CBC0CE0E3}" dt="2021-07-31T22:52:50.318" v="2842"/>
          <ac:graphicFrameMkLst>
            <pc:docMk/>
            <pc:sldMk cId="1454236395" sldId="404"/>
            <ac:graphicFrameMk id="5" creationId="{145EC754-E4BB-4F23-A790-77F1A28521F2}"/>
          </ac:graphicFrameMkLst>
        </pc:graphicFrameChg>
      </pc:sldChg>
      <pc:sldChg chg="addSp delSp modSp new mod setBg">
        <pc:chgData name="eyaabid" userId="S::eyaabid@insat.u-carthage.tn::bd086841-9cb6-440d-8594-3c99dc65b8f0" providerId="AD" clId="Web-{931F66E6-951C-342F-43E2-987CBC0CE0E3}" dt="2021-07-31T22:53:00.662" v="2845"/>
        <pc:sldMkLst>
          <pc:docMk/>
          <pc:sldMk cId="1264953597" sldId="405"/>
        </pc:sldMkLst>
        <pc:spChg chg="del">
          <ac:chgData name="eyaabid" userId="S::eyaabid@insat.u-carthage.tn::bd086841-9cb6-440d-8594-3c99dc65b8f0" providerId="AD" clId="Web-{931F66E6-951C-342F-43E2-987CBC0CE0E3}" dt="2021-07-31T22:53:00.662" v="2845"/>
          <ac:spMkLst>
            <pc:docMk/>
            <pc:sldMk cId="1264953597" sldId="405"/>
            <ac:spMk id="2" creationId="{C2542478-85BA-4CE6-8095-00A4D82D927F}"/>
          </ac:spMkLst>
        </pc:spChg>
        <pc:spChg chg="del">
          <ac:chgData name="eyaabid" userId="S::eyaabid@insat.u-carthage.tn::bd086841-9cb6-440d-8594-3c99dc65b8f0" providerId="AD" clId="Web-{931F66E6-951C-342F-43E2-987CBC0CE0E3}" dt="2021-07-31T22:52:57.083" v="2844"/>
          <ac:spMkLst>
            <pc:docMk/>
            <pc:sldMk cId="1264953597" sldId="405"/>
            <ac:spMk id="3" creationId="{6B0342FC-E1ED-46DB-AE95-C84BE4124256}"/>
          </ac:spMkLst>
        </pc:spChg>
        <pc:spChg chg="add">
          <ac:chgData name="eyaabid" userId="S::eyaabid@insat.u-carthage.tn::bd086841-9cb6-440d-8594-3c99dc65b8f0" providerId="AD" clId="Web-{931F66E6-951C-342F-43E2-987CBC0CE0E3}" dt="2021-07-31T22:53:00.662" v="2845"/>
          <ac:spMkLst>
            <pc:docMk/>
            <pc:sldMk cId="1264953597" sldId="405"/>
            <ac:spMk id="9" creationId="{0BABF38A-8A0D-492E-BD20-6CF4D46B50BD}"/>
          </ac:spMkLst>
        </pc:spChg>
        <pc:spChg chg="add">
          <ac:chgData name="eyaabid" userId="S::eyaabid@insat.u-carthage.tn::bd086841-9cb6-440d-8594-3c99dc65b8f0" providerId="AD" clId="Web-{931F66E6-951C-342F-43E2-987CBC0CE0E3}" dt="2021-07-31T22:53:00.662" v="2845"/>
          <ac:spMkLst>
            <pc:docMk/>
            <pc:sldMk cId="1264953597" sldId="405"/>
            <ac:spMk id="13" creationId="{37FDDF72-DE39-4F99-A3C1-DD9D7815D7DB}"/>
          </ac:spMkLst>
        </pc:spChg>
        <pc:spChg chg="add">
          <ac:chgData name="eyaabid" userId="S::eyaabid@insat.u-carthage.tn::bd086841-9cb6-440d-8594-3c99dc65b8f0" providerId="AD" clId="Web-{931F66E6-951C-342F-43E2-987CBC0CE0E3}" dt="2021-07-31T22:53:00.662" v="2845"/>
          <ac:spMkLst>
            <pc:docMk/>
            <pc:sldMk cId="1264953597" sldId="405"/>
            <ac:spMk id="15" creationId="{5E4ECE80-3AD1-450C-B62A-98788F193948}"/>
          </ac:spMkLst>
        </pc:spChg>
        <pc:picChg chg="add mod ord">
          <ac:chgData name="eyaabid" userId="S::eyaabid@insat.u-carthage.tn::bd086841-9cb6-440d-8594-3c99dc65b8f0" providerId="AD" clId="Web-{931F66E6-951C-342F-43E2-987CBC0CE0E3}" dt="2021-07-31T22:53:00.662" v="2845"/>
          <ac:picMkLst>
            <pc:docMk/>
            <pc:sldMk cId="1264953597" sldId="405"/>
            <ac:picMk id="4" creationId="{10D8F378-8045-44A6-BC7D-8D9C0300761F}"/>
          </ac:picMkLst>
        </pc:picChg>
        <pc:picChg chg="add">
          <ac:chgData name="eyaabid" userId="S::eyaabid@insat.u-carthage.tn::bd086841-9cb6-440d-8594-3c99dc65b8f0" providerId="AD" clId="Web-{931F66E6-951C-342F-43E2-987CBC0CE0E3}" dt="2021-07-31T22:53:00.662" v="2845"/>
          <ac:picMkLst>
            <pc:docMk/>
            <pc:sldMk cId="1264953597" sldId="405"/>
            <ac:picMk id="11" creationId="{1CB7E8AE-A3AC-4BB7-A5C6-F00EC697B265}"/>
          </ac:picMkLst>
        </pc:picChg>
      </pc:sldChg>
      <pc:sldChg chg="addSp delSp modSp new mod setBg">
        <pc:chgData name="eyaabid" userId="S::eyaabid@insat.u-carthage.tn::bd086841-9cb6-440d-8594-3c99dc65b8f0" providerId="AD" clId="Web-{931F66E6-951C-342F-43E2-987CBC0CE0E3}" dt="2021-07-31T22:57:09.608" v="2864"/>
        <pc:sldMkLst>
          <pc:docMk/>
          <pc:sldMk cId="839303891" sldId="406"/>
        </pc:sldMkLst>
        <pc:spChg chg="mod">
          <ac:chgData name="eyaabid" userId="S::eyaabid@insat.u-carthage.tn::bd086841-9cb6-440d-8594-3c99dc65b8f0" providerId="AD" clId="Web-{931F66E6-951C-342F-43E2-987CBC0CE0E3}" dt="2021-07-31T22:57:09.608" v="2864"/>
          <ac:spMkLst>
            <pc:docMk/>
            <pc:sldMk cId="839303891" sldId="406"/>
            <ac:spMk id="2" creationId="{35F2FFAF-585F-4780-9DD1-552187F7CED1}"/>
          </ac:spMkLst>
        </pc:spChg>
        <pc:spChg chg="del mod">
          <ac:chgData name="eyaabid" userId="S::eyaabid@insat.u-carthage.tn::bd086841-9cb6-440d-8594-3c99dc65b8f0" providerId="AD" clId="Web-{931F66E6-951C-342F-43E2-987CBC0CE0E3}" dt="2021-07-31T22:57:09.608" v="2864"/>
          <ac:spMkLst>
            <pc:docMk/>
            <pc:sldMk cId="839303891" sldId="406"/>
            <ac:spMk id="3" creationId="{B1FC1612-C3DE-41D1-933A-D0A24159BE61}"/>
          </ac:spMkLst>
        </pc:spChg>
        <pc:spChg chg="add">
          <ac:chgData name="eyaabid" userId="S::eyaabid@insat.u-carthage.tn::bd086841-9cb6-440d-8594-3c99dc65b8f0" providerId="AD" clId="Web-{931F66E6-951C-342F-43E2-987CBC0CE0E3}" dt="2021-07-31T22:57:09.608" v="2864"/>
          <ac:spMkLst>
            <pc:docMk/>
            <pc:sldMk cId="839303891" sldId="406"/>
            <ac:spMk id="9" creationId="{8651CFA9-6065-4243-AC48-858E359780B1}"/>
          </ac:spMkLst>
        </pc:spChg>
        <pc:spChg chg="add">
          <ac:chgData name="eyaabid" userId="S::eyaabid@insat.u-carthage.tn::bd086841-9cb6-440d-8594-3c99dc65b8f0" providerId="AD" clId="Web-{931F66E6-951C-342F-43E2-987CBC0CE0E3}" dt="2021-07-31T22:57:09.608" v="2864"/>
          <ac:spMkLst>
            <pc:docMk/>
            <pc:sldMk cId="839303891" sldId="406"/>
            <ac:spMk id="11" creationId="{37962AE0-6A1C-4B76-9D52-10E5E6D7D3BB}"/>
          </ac:spMkLst>
        </pc:spChg>
        <pc:graphicFrameChg chg="add">
          <ac:chgData name="eyaabid" userId="S::eyaabid@insat.u-carthage.tn::bd086841-9cb6-440d-8594-3c99dc65b8f0" providerId="AD" clId="Web-{931F66E6-951C-342F-43E2-987CBC0CE0E3}" dt="2021-07-31T22:57:09.608" v="2864"/>
          <ac:graphicFrameMkLst>
            <pc:docMk/>
            <pc:sldMk cId="839303891" sldId="406"/>
            <ac:graphicFrameMk id="5" creationId="{95779B1B-BC52-4434-89E5-F73035136E3D}"/>
          </ac:graphicFrameMkLst>
        </pc:graphicFrameChg>
        <pc:picChg chg="add">
          <ac:chgData name="eyaabid" userId="S::eyaabid@insat.u-carthage.tn::bd086841-9cb6-440d-8594-3c99dc65b8f0" providerId="AD" clId="Web-{931F66E6-951C-342F-43E2-987CBC0CE0E3}" dt="2021-07-31T22:57:09.608" v="2864"/>
          <ac:picMkLst>
            <pc:docMk/>
            <pc:sldMk cId="839303891" sldId="406"/>
            <ac:picMk id="13" creationId="{A72D06A1-BA08-4820-BBC8-B24DDB32A376}"/>
          </ac:picMkLst>
        </pc:picChg>
        <pc:picChg chg="add">
          <ac:chgData name="eyaabid" userId="S::eyaabid@insat.u-carthage.tn::bd086841-9cb6-440d-8594-3c99dc65b8f0" providerId="AD" clId="Web-{931F66E6-951C-342F-43E2-987CBC0CE0E3}" dt="2021-07-31T22:57:09.608" v="2864"/>
          <ac:picMkLst>
            <pc:docMk/>
            <pc:sldMk cId="839303891" sldId="406"/>
            <ac:picMk id="15" creationId="{1295E665-0408-4072-94B3-49BA5ACBCBD3}"/>
          </ac:picMkLst>
        </pc:picChg>
      </pc:sldChg>
      <pc:sldChg chg="addSp delSp modSp new mod setBg">
        <pc:chgData name="eyaabid" userId="S::eyaabid@insat.u-carthage.tn::bd086841-9cb6-440d-8594-3c99dc65b8f0" providerId="AD" clId="Web-{931F66E6-951C-342F-43E2-987CBC0CE0E3}" dt="2021-07-31T22:57:51.671" v="2870"/>
        <pc:sldMkLst>
          <pc:docMk/>
          <pc:sldMk cId="3430732968" sldId="407"/>
        </pc:sldMkLst>
        <pc:spChg chg="mod">
          <ac:chgData name="eyaabid" userId="S::eyaabid@insat.u-carthage.tn::bd086841-9cb6-440d-8594-3c99dc65b8f0" providerId="AD" clId="Web-{931F66E6-951C-342F-43E2-987CBC0CE0E3}" dt="2021-07-31T22:57:51.671" v="2870"/>
          <ac:spMkLst>
            <pc:docMk/>
            <pc:sldMk cId="3430732968" sldId="407"/>
            <ac:spMk id="2" creationId="{D7990E37-EAD9-4A56-91A7-44CB878A6671}"/>
          </ac:spMkLst>
        </pc:spChg>
        <pc:spChg chg="del mod">
          <ac:chgData name="eyaabid" userId="S::eyaabid@insat.u-carthage.tn::bd086841-9cb6-440d-8594-3c99dc65b8f0" providerId="AD" clId="Web-{931F66E6-951C-342F-43E2-987CBC0CE0E3}" dt="2021-07-31T22:57:51.671" v="2870"/>
          <ac:spMkLst>
            <pc:docMk/>
            <pc:sldMk cId="3430732968" sldId="407"/>
            <ac:spMk id="3" creationId="{29A0E5B8-3027-466B-98E8-7FD6F84E5B74}"/>
          </ac:spMkLst>
        </pc:spChg>
        <pc:spChg chg="add">
          <ac:chgData name="eyaabid" userId="S::eyaabid@insat.u-carthage.tn::bd086841-9cb6-440d-8594-3c99dc65b8f0" providerId="AD" clId="Web-{931F66E6-951C-342F-43E2-987CBC0CE0E3}" dt="2021-07-31T22:57:51.671" v="2870"/>
          <ac:spMkLst>
            <pc:docMk/>
            <pc:sldMk cId="3430732968" sldId="407"/>
            <ac:spMk id="9" creationId="{8651CFA9-6065-4243-AC48-858E359780B1}"/>
          </ac:spMkLst>
        </pc:spChg>
        <pc:spChg chg="add">
          <ac:chgData name="eyaabid" userId="S::eyaabid@insat.u-carthage.tn::bd086841-9cb6-440d-8594-3c99dc65b8f0" providerId="AD" clId="Web-{931F66E6-951C-342F-43E2-987CBC0CE0E3}" dt="2021-07-31T22:57:51.671" v="2870"/>
          <ac:spMkLst>
            <pc:docMk/>
            <pc:sldMk cId="3430732968" sldId="407"/>
            <ac:spMk id="11" creationId="{37962AE0-6A1C-4B76-9D52-10E5E6D7D3BB}"/>
          </ac:spMkLst>
        </pc:spChg>
        <pc:graphicFrameChg chg="add">
          <ac:chgData name="eyaabid" userId="S::eyaabid@insat.u-carthage.tn::bd086841-9cb6-440d-8594-3c99dc65b8f0" providerId="AD" clId="Web-{931F66E6-951C-342F-43E2-987CBC0CE0E3}" dt="2021-07-31T22:57:51.671" v="2870"/>
          <ac:graphicFrameMkLst>
            <pc:docMk/>
            <pc:sldMk cId="3430732968" sldId="407"/>
            <ac:graphicFrameMk id="5" creationId="{C1F764B2-BBCB-411C-9787-FF1128526E23}"/>
          </ac:graphicFrameMkLst>
        </pc:graphicFrameChg>
        <pc:picChg chg="add">
          <ac:chgData name="eyaabid" userId="S::eyaabid@insat.u-carthage.tn::bd086841-9cb6-440d-8594-3c99dc65b8f0" providerId="AD" clId="Web-{931F66E6-951C-342F-43E2-987CBC0CE0E3}" dt="2021-07-31T22:57:51.671" v="2870"/>
          <ac:picMkLst>
            <pc:docMk/>
            <pc:sldMk cId="3430732968" sldId="407"/>
            <ac:picMk id="13" creationId="{A72D06A1-BA08-4820-BBC8-B24DDB32A376}"/>
          </ac:picMkLst>
        </pc:picChg>
        <pc:picChg chg="add">
          <ac:chgData name="eyaabid" userId="S::eyaabid@insat.u-carthage.tn::bd086841-9cb6-440d-8594-3c99dc65b8f0" providerId="AD" clId="Web-{931F66E6-951C-342F-43E2-987CBC0CE0E3}" dt="2021-07-31T22:57:51.671" v="2870"/>
          <ac:picMkLst>
            <pc:docMk/>
            <pc:sldMk cId="3430732968" sldId="407"/>
            <ac:picMk id="15" creationId="{1295E665-0408-4072-94B3-49BA5ACBCBD3}"/>
          </ac:picMkLst>
        </pc:picChg>
      </pc:sldChg>
      <pc:sldChg chg="addSp delSp modSp new mod setBg">
        <pc:chgData name="eyaabid" userId="S::eyaabid@insat.u-carthage.tn::bd086841-9cb6-440d-8594-3c99dc65b8f0" providerId="AD" clId="Web-{931F66E6-951C-342F-43E2-987CBC0CE0E3}" dt="2021-07-31T22:58:10.375" v="2873"/>
        <pc:sldMkLst>
          <pc:docMk/>
          <pc:sldMk cId="27662042" sldId="408"/>
        </pc:sldMkLst>
        <pc:spChg chg="del">
          <ac:chgData name="eyaabid" userId="S::eyaabid@insat.u-carthage.tn::bd086841-9cb6-440d-8594-3c99dc65b8f0" providerId="AD" clId="Web-{931F66E6-951C-342F-43E2-987CBC0CE0E3}" dt="2021-07-31T22:58:10.375" v="2873"/>
          <ac:spMkLst>
            <pc:docMk/>
            <pc:sldMk cId="27662042" sldId="408"/>
            <ac:spMk id="2" creationId="{C93604B3-AF9F-4464-BE39-11DFBBA53074}"/>
          </ac:spMkLst>
        </pc:spChg>
        <pc:spChg chg="del">
          <ac:chgData name="eyaabid" userId="S::eyaabid@insat.u-carthage.tn::bd086841-9cb6-440d-8594-3c99dc65b8f0" providerId="AD" clId="Web-{931F66E6-951C-342F-43E2-987CBC0CE0E3}" dt="2021-07-31T22:58:06.609" v="2872"/>
          <ac:spMkLst>
            <pc:docMk/>
            <pc:sldMk cId="27662042" sldId="408"/>
            <ac:spMk id="3" creationId="{BCEF4E1A-E638-4A30-B64A-A15DB553EEA7}"/>
          </ac:spMkLst>
        </pc:spChg>
        <pc:spChg chg="add">
          <ac:chgData name="eyaabid" userId="S::eyaabid@insat.u-carthage.tn::bd086841-9cb6-440d-8594-3c99dc65b8f0" providerId="AD" clId="Web-{931F66E6-951C-342F-43E2-987CBC0CE0E3}" dt="2021-07-31T22:58:10.375" v="2873"/>
          <ac:spMkLst>
            <pc:docMk/>
            <pc:sldMk cId="27662042" sldId="408"/>
            <ac:spMk id="9" creationId="{0BABF38A-8A0D-492E-BD20-6CF4D46B50BD}"/>
          </ac:spMkLst>
        </pc:spChg>
        <pc:spChg chg="add">
          <ac:chgData name="eyaabid" userId="S::eyaabid@insat.u-carthage.tn::bd086841-9cb6-440d-8594-3c99dc65b8f0" providerId="AD" clId="Web-{931F66E6-951C-342F-43E2-987CBC0CE0E3}" dt="2021-07-31T22:58:10.375" v="2873"/>
          <ac:spMkLst>
            <pc:docMk/>
            <pc:sldMk cId="27662042" sldId="408"/>
            <ac:spMk id="13" creationId="{37FDDF72-DE39-4F99-A3C1-DD9D7815D7DB}"/>
          </ac:spMkLst>
        </pc:spChg>
        <pc:spChg chg="add">
          <ac:chgData name="eyaabid" userId="S::eyaabid@insat.u-carthage.tn::bd086841-9cb6-440d-8594-3c99dc65b8f0" providerId="AD" clId="Web-{931F66E6-951C-342F-43E2-987CBC0CE0E3}" dt="2021-07-31T22:58:10.375" v="2873"/>
          <ac:spMkLst>
            <pc:docMk/>
            <pc:sldMk cId="27662042" sldId="408"/>
            <ac:spMk id="15" creationId="{5E4ECE80-3AD1-450C-B62A-98788F193948}"/>
          </ac:spMkLst>
        </pc:spChg>
        <pc:picChg chg="add mod ord">
          <ac:chgData name="eyaabid" userId="S::eyaabid@insat.u-carthage.tn::bd086841-9cb6-440d-8594-3c99dc65b8f0" providerId="AD" clId="Web-{931F66E6-951C-342F-43E2-987CBC0CE0E3}" dt="2021-07-31T22:58:10.375" v="2873"/>
          <ac:picMkLst>
            <pc:docMk/>
            <pc:sldMk cId="27662042" sldId="408"/>
            <ac:picMk id="4" creationId="{691C9419-A8D9-4971-BAA2-E7C2348B1FB6}"/>
          </ac:picMkLst>
        </pc:picChg>
        <pc:picChg chg="add">
          <ac:chgData name="eyaabid" userId="S::eyaabid@insat.u-carthage.tn::bd086841-9cb6-440d-8594-3c99dc65b8f0" providerId="AD" clId="Web-{931F66E6-951C-342F-43E2-987CBC0CE0E3}" dt="2021-07-31T22:58:10.375" v="2873"/>
          <ac:picMkLst>
            <pc:docMk/>
            <pc:sldMk cId="27662042" sldId="408"/>
            <ac:picMk id="11" creationId="{1CB7E8AE-A3AC-4BB7-A5C6-F00EC697B265}"/>
          </ac:picMkLst>
        </pc:picChg>
      </pc:sldChg>
      <pc:sldChg chg="addSp delSp modSp new mod setBg">
        <pc:chgData name="eyaabid" userId="S::eyaabid@insat.u-carthage.tn::bd086841-9cb6-440d-8594-3c99dc65b8f0" providerId="AD" clId="Web-{931F66E6-951C-342F-43E2-987CBC0CE0E3}" dt="2021-07-31T23:00:15.816" v="2888"/>
        <pc:sldMkLst>
          <pc:docMk/>
          <pc:sldMk cId="195701963" sldId="409"/>
        </pc:sldMkLst>
        <pc:spChg chg="mod">
          <ac:chgData name="eyaabid" userId="S::eyaabid@insat.u-carthage.tn::bd086841-9cb6-440d-8594-3c99dc65b8f0" providerId="AD" clId="Web-{931F66E6-951C-342F-43E2-987CBC0CE0E3}" dt="2021-07-31T23:00:15.816" v="2888"/>
          <ac:spMkLst>
            <pc:docMk/>
            <pc:sldMk cId="195701963" sldId="409"/>
            <ac:spMk id="2" creationId="{6F8772DE-C732-4AB6-879F-FAB1FC649CC8}"/>
          </ac:spMkLst>
        </pc:spChg>
        <pc:spChg chg="del mod">
          <ac:chgData name="eyaabid" userId="S::eyaabid@insat.u-carthage.tn::bd086841-9cb6-440d-8594-3c99dc65b8f0" providerId="AD" clId="Web-{931F66E6-951C-342F-43E2-987CBC0CE0E3}" dt="2021-07-31T23:00:15.816" v="2888"/>
          <ac:spMkLst>
            <pc:docMk/>
            <pc:sldMk cId="195701963" sldId="409"/>
            <ac:spMk id="3" creationId="{A59E7020-40F5-428F-B32B-F07D37A56315}"/>
          </ac:spMkLst>
        </pc:spChg>
        <pc:spChg chg="add">
          <ac:chgData name="eyaabid" userId="S::eyaabid@insat.u-carthage.tn::bd086841-9cb6-440d-8594-3c99dc65b8f0" providerId="AD" clId="Web-{931F66E6-951C-342F-43E2-987CBC0CE0E3}" dt="2021-07-31T23:00:15.816" v="2888"/>
          <ac:spMkLst>
            <pc:docMk/>
            <pc:sldMk cId="195701963" sldId="409"/>
            <ac:spMk id="9" creationId="{8651CFA9-6065-4243-AC48-858E359780B1}"/>
          </ac:spMkLst>
        </pc:spChg>
        <pc:spChg chg="add">
          <ac:chgData name="eyaabid" userId="S::eyaabid@insat.u-carthage.tn::bd086841-9cb6-440d-8594-3c99dc65b8f0" providerId="AD" clId="Web-{931F66E6-951C-342F-43E2-987CBC0CE0E3}" dt="2021-07-31T23:00:15.816" v="2888"/>
          <ac:spMkLst>
            <pc:docMk/>
            <pc:sldMk cId="195701963" sldId="409"/>
            <ac:spMk id="11" creationId="{37962AE0-6A1C-4B76-9D52-10E5E6D7D3BB}"/>
          </ac:spMkLst>
        </pc:spChg>
        <pc:spChg chg="add">
          <ac:chgData name="eyaabid" userId="S::eyaabid@insat.u-carthage.tn::bd086841-9cb6-440d-8594-3c99dc65b8f0" providerId="AD" clId="Web-{931F66E6-951C-342F-43E2-987CBC0CE0E3}" dt="2021-07-31T23:00:15.816" v="2888"/>
          <ac:spMkLst>
            <pc:docMk/>
            <pc:sldMk cId="195701963" sldId="409"/>
            <ac:spMk id="13" creationId="{027CAEDE-D92D-4745-8749-71019415A797}"/>
          </ac:spMkLst>
        </pc:spChg>
        <pc:spChg chg="add">
          <ac:chgData name="eyaabid" userId="S::eyaabid@insat.u-carthage.tn::bd086841-9cb6-440d-8594-3c99dc65b8f0" providerId="AD" clId="Web-{931F66E6-951C-342F-43E2-987CBC0CE0E3}" dt="2021-07-31T23:00:15.816" v="2888"/>
          <ac:spMkLst>
            <pc:docMk/>
            <pc:sldMk cId="195701963" sldId="409"/>
            <ac:spMk id="15" creationId="{00C96CB6-3880-40E6-A4BF-F64E7D1E4295}"/>
          </ac:spMkLst>
        </pc:spChg>
        <pc:graphicFrameChg chg="add">
          <ac:chgData name="eyaabid" userId="S::eyaabid@insat.u-carthage.tn::bd086841-9cb6-440d-8594-3c99dc65b8f0" providerId="AD" clId="Web-{931F66E6-951C-342F-43E2-987CBC0CE0E3}" dt="2021-07-31T23:00:15.816" v="2888"/>
          <ac:graphicFrameMkLst>
            <pc:docMk/>
            <pc:sldMk cId="195701963" sldId="409"/>
            <ac:graphicFrameMk id="5" creationId="{C620701A-BA47-4D64-9D91-E2E52361D336}"/>
          </ac:graphicFrameMkLst>
        </pc:graphicFrameChg>
      </pc:sldChg>
      <pc:sldChg chg="addSp delSp modSp new mod setBg">
        <pc:chgData name="eyaabid" userId="S::eyaabid@insat.u-carthage.tn::bd086841-9cb6-440d-8594-3c99dc65b8f0" providerId="AD" clId="Web-{931F66E6-951C-342F-43E2-987CBC0CE0E3}" dt="2021-07-31T23:01:21.067" v="2891"/>
        <pc:sldMkLst>
          <pc:docMk/>
          <pc:sldMk cId="79381271" sldId="410"/>
        </pc:sldMkLst>
        <pc:spChg chg="del">
          <ac:chgData name="eyaabid" userId="S::eyaabid@insat.u-carthage.tn::bd086841-9cb6-440d-8594-3c99dc65b8f0" providerId="AD" clId="Web-{931F66E6-951C-342F-43E2-987CBC0CE0E3}" dt="2021-07-31T23:01:21.067" v="2891"/>
          <ac:spMkLst>
            <pc:docMk/>
            <pc:sldMk cId="79381271" sldId="410"/>
            <ac:spMk id="2" creationId="{1F8278CB-E143-4971-B165-4E88E391BD8B}"/>
          </ac:spMkLst>
        </pc:spChg>
        <pc:spChg chg="del">
          <ac:chgData name="eyaabid" userId="S::eyaabid@insat.u-carthage.tn::bd086841-9cb6-440d-8594-3c99dc65b8f0" providerId="AD" clId="Web-{931F66E6-951C-342F-43E2-987CBC0CE0E3}" dt="2021-07-31T23:01:17.801" v="2890"/>
          <ac:spMkLst>
            <pc:docMk/>
            <pc:sldMk cId="79381271" sldId="410"/>
            <ac:spMk id="3" creationId="{DC2AB2FF-2821-41F8-9766-1BF5EF04358D}"/>
          </ac:spMkLst>
        </pc:spChg>
        <pc:spChg chg="add">
          <ac:chgData name="eyaabid" userId="S::eyaabid@insat.u-carthage.tn::bd086841-9cb6-440d-8594-3c99dc65b8f0" providerId="AD" clId="Web-{931F66E6-951C-342F-43E2-987CBC0CE0E3}" dt="2021-07-31T23:01:21.067" v="2891"/>
          <ac:spMkLst>
            <pc:docMk/>
            <pc:sldMk cId="79381271" sldId="410"/>
            <ac:spMk id="9" creationId="{0BABF38A-8A0D-492E-BD20-6CF4D46B50BD}"/>
          </ac:spMkLst>
        </pc:spChg>
        <pc:spChg chg="add">
          <ac:chgData name="eyaabid" userId="S::eyaabid@insat.u-carthage.tn::bd086841-9cb6-440d-8594-3c99dc65b8f0" providerId="AD" clId="Web-{931F66E6-951C-342F-43E2-987CBC0CE0E3}" dt="2021-07-31T23:01:21.067" v="2891"/>
          <ac:spMkLst>
            <pc:docMk/>
            <pc:sldMk cId="79381271" sldId="410"/>
            <ac:spMk id="13" creationId="{37FDDF72-DE39-4F99-A3C1-DD9D7815D7DB}"/>
          </ac:spMkLst>
        </pc:spChg>
        <pc:spChg chg="add">
          <ac:chgData name="eyaabid" userId="S::eyaabid@insat.u-carthage.tn::bd086841-9cb6-440d-8594-3c99dc65b8f0" providerId="AD" clId="Web-{931F66E6-951C-342F-43E2-987CBC0CE0E3}" dt="2021-07-31T23:01:21.067" v="2891"/>
          <ac:spMkLst>
            <pc:docMk/>
            <pc:sldMk cId="79381271" sldId="410"/>
            <ac:spMk id="15" creationId="{5E4ECE80-3AD1-450C-B62A-98788F193948}"/>
          </ac:spMkLst>
        </pc:spChg>
        <pc:picChg chg="add mod ord">
          <ac:chgData name="eyaabid" userId="S::eyaabid@insat.u-carthage.tn::bd086841-9cb6-440d-8594-3c99dc65b8f0" providerId="AD" clId="Web-{931F66E6-951C-342F-43E2-987CBC0CE0E3}" dt="2021-07-31T23:01:21.067" v="2891"/>
          <ac:picMkLst>
            <pc:docMk/>
            <pc:sldMk cId="79381271" sldId="410"/>
            <ac:picMk id="4" creationId="{907E1084-82FD-4957-BDDE-ABD60F005FAD}"/>
          </ac:picMkLst>
        </pc:picChg>
        <pc:picChg chg="add">
          <ac:chgData name="eyaabid" userId="S::eyaabid@insat.u-carthage.tn::bd086841-9cb6-440d-8594-3c99dc65b8f0" providerId="AD" clId="Web-{931F66E6-951C-342F-43E2-987CBC0CE0E3}" dt="2021-07-31T23:01:21.067" v="2891"/>
          <ac:picMkLst>
            <pc:docMk/>
            <pc:sldMk cId="79381271" sldId="410"/>
            <ac:picMk id="11" creationId="{1CB7E8AE-A3AC-4BB7-A5C6-F00EC697B265}"/>
          </ac:picMkLst>
        </pc:picChg>
      </pc:sldChg>
      <pc:sldChg chg="addSp delSp modSp new mod setBg">
        <pc:chgData name="eyaabid" userId="S::eyaabid@insat.u-carthage.tn::bd086841-9cb6-440d-8594-3c99dc65b8f0" providerId="AD" clId="Web-{931F66E6-951C-342F-43E2-987CBC0CE0E3}" dt="2021-07-31T23:06:15.670" v="2918"/>
        <pc:sldMkLst>
          <pc:docMk/>
          <pc:sldMk cId="3516189988" sldId="411"/>
        </pc:sldMkLst>
        <pc:spChg chg="del">
          <ac:chgData name="eyaabid" userId="S::eyaabid@insat.u-carthage.tn::bd086841-9cb6-440d-8594-3c99dc65b8f0" providerId="AD" clId="Web-{931F66E6-951C-342F-43E2-987CBC0CE0E3}" dt="2021-07-31T23:06:15.670" v="2918"/>
          <ac:spMkLst>
            <pc:docMk/>
            <pc:sldMk cId="3516189988" sldId="411"/>
            <ac:spMk id="2" creationId="{B22D29DE-8FEF-4052-AD9C-09306ADE4612}"/>
          </ac:spMkLst>
        </pc:spChg>
        <pc:spChg chg="del">
          <ac:chgData name="eyaabid" userId="S::eyaabid@insat.u-carthage.tn::bd086841-9cb6-440d-8594-3c99dc65b8f0" providerId="AD" clId="Web-{931F66E6-951C-342F-43E2-987CBC0CE0E3}" dt="2021-07-31T23:06:13.920" v="2917"/>
          <ac:spMkLst>
            <pc:docMk/>
            <pc:sldMk cId="3516189988" sldId="411"/>
            <ac:spMk id="3" creationId="{F7F84F82-C57A-4BFC-BC1E-E7C8C5884628}"/>
          </ac:spMkLst>
        </pc:spChg>
        <pc:spChg chg="add">
          <ac:chgData name="eyaabid" userId="S::eyaabid@insat.u-carthage.tn::bd086841-9cb6-440d-8594-3c99dc65b8f0" providerId="AD" clId="Web-{931F66E6-951C-342F-43E2-987CBC0CE0E3}" dt="2021-07-31T23:06:15.670" v="2918"/>
          <ac:spMkLst>
            <pc:docMk/>
            <pc:sldMk cId="3516189988" sldId="411"/>
            <ac:spMk id="9" creationId="{0BABF38A-8A0D-492E-BD20-6CF4D46B50BD}"/>
          </ac:spMkLst>
        </pc:spChg>
        <pc:spChg chg="add">
          <ac:chgData name="eyaabid" userId="S::eyaabid@insat.u-carthage.tn::bd086841-9cb6-440d-8594-3c99dc65b8f0" providerId="AD" clId="Web-{931F66E6-951C-342F-43E2-987CBC0CE0E3}" dt="2021-07-31T23:06:15.670" v="2918"/>
          <ac:spMkLst>
            <pc:docMk/>
            <pc:sldMk cId="3516189988" sldId="411"/>
            <ac:spMk id="13" creationId="{37FDDF72-DE39-4F99-A3C1-DD9D7815D7DB}"/>
          </ac:spMkLst>
        </pc:spChg>
        <pc:spChg chg="add">
          <ac:chgData name="eyaabid" userId="S::eyaabid@insat.u-carthage.tn::bd086841-9cb6-440d-8594-3c99dc65b8f0" providerId="AD" clId="Web-{931F66E6-951C-342F-43E2-987CBC0CE0E3}" dt="2021-07-31T23:06:15.670" v="2918"/>
          <ac:spMkLst>
            <pc:docMk/>
            <pc:sldMk cId="3516189988" sldId="411"/>
            <ac:spMk id="15" creationId="{5E4ECE80-3AD1-450C-B62A-98788F193948}"/>
          </ac:spMkLst>
        </pc:spChg>
        <pc:picChg chg="add mod ord">
          <ac:chgData name="eyaabid" userId="S::eyaabid@insat.u-carthage.tn::bd086841-9cb6-440d-8594-3c99dc65b8f0" providerId="AD" clId="Web-{931F66E6-951C-342F-43E2-987CBC0CE0E3}" dt="2021-07-31T23:06:15.670" v="2918"/>
          <ac:picMkLst>
            <pc:docMk/>
            <pc:sldMk cId="3516189988" sldId="411"/>
            <ac:picMk id="4" creationId="{D84F2B22-F76F-4FAC-A0D4-8CBDC7C3A75A}"/>
          </ac:picMkLst>
        </pc:picChg>
        <pc:picChg chg="add">
          <ac:chgData name="eyaabid" userId="S::eyaabid@insat.u-carthage.tn::bd086841-9cb6-440d-8594-3c99dc65b8f0" providerId="AD" clId="Web-{931F66E6-951C-342F-43E2-987CBC0CE0E3}" dt="2021-07-31T23:06:15.670" v="2918"/>
          <ac:picMkLst>
            <pc:docMk/>
            <pc:sldMk cId="3516189988" sldId="411"/>
            <ac:picMk id="11" creationId="{1CB7E8AE-A3AC-4BB7-A5C6-F00EC697B265}"/>
          </ac:picMkLst>
        </pc:picChg>
      </pc:sldChg>
      <pc:sldChg chg="addSp delSp modSp new del mod setBg">
        <pc:chgData name="eyaabid" userId="S::eyaabid@insat.u-carthage.tn::bd086841-9cb6-440d-8594-3c99dc65b8f0" providerId="AD" clId="Web-{931F66E6-951C-342F-43E2-987CBC0CE0E3}" dt="2021-07-31T23:05:18.872" v="2915"/>
        <pc:sldMkLst>
          <pc:docMk/>
          <pc:sldMk cId="3913873703" sldId="411"/>
        </pc:sldMkLst>
        <pc:spChg chg="mod">
          <ac:chgData name="eyaabid" userId="S::eyaabid@insat.u-carthage.tn::bd086841-9cb6-440d-8594-3c99dc65b8f0" providerId="AD" clId="Web-{931F66E6-951C-342F-43E2-987CBC0CE0E3}" dt="2021-07-31T23:02:30.287" v="2910"/>
          <ac:spMkLst>
            <pc:docMk/>
            <pc:sldMk cId="3913873703" sldId="411"/>
            <ac:spMk id="2" creationId="{7877F94D-51A4-4B32-83B3-D928CBB00BEF}"/>
          </ac:spMkLst>
        </pc:spChg>
        <pc:spChg chg="del mod">
          <ac:chgData name="eyaabid" userId="S::eyaabid@insat.u-carthage.tn::bd086841-9cb6-440d-8594-3c99dc65b8f0" providerId="AD" clId="Web-{931F66E6-951C-342F-43E2-987CBC0CE0E3}" dt="2021-07-31T23:02:30.287" v="2910"/>
          <ac:spMkLst>
            <pc:docMk/>
            <pc:sldMk cId="3913873703" sldId="411"/>
            <ac:spMk id="3" creationId="{6BC40C96-2F64-4D7E-9D25-F7B730F706D3}"/>
          </ac:spMkLst>
        </pc:spChg>
        <pc:spChg chg="add">
          <ac:chgData name="eyaabid" userId="S::eyaabid@insat.u-carthage.tn::bd086841-9cb6-440d-8594-3c99dc65b8f0" providerId="AD" clId="Web-{931F66E6-951C-342F-43E2-987CBC0CE0E3}" dt="2021-07-31T23:02:30.287" v="2910"/>
          <ac:spMkLst>
            <pc:docMk/>
            <pc:sldMk cId="3913873703" sldId="411"/>
            <ac:spMk id="9" creationId="{8651CFA9-6065-4243-AC48-858E359780B1}"/>
          </ac:spMkLst>
        </pc:spChg>
        <pc:spChg chg="add">
          <ac:chgData name="eyaabid" userId="S::eyaabid@insat.u-carthage.tn::bd086841-9cb6-440d-8594-3c99dc65b8f0" providerId="AD" clId="Web-{931F66E6-951C-342F-43E2-987CBC0CE0E3}" dt="2021-07-31T23:02:30.287" v="2910"/>
          <ac:spMkLst>
            <pc:docMk/>
            <pc:sldMk cId="3913873703" sldId="411"/>
            <ac:spMk id="11" creationId="{37962AE0-6A1C-4B76-9D52-10E5E6D7D3BB}"/>
          </ac:spMkLst>
        </pc:spChg>
        <pc:spChg chg="add">
          <ac:chgData name="eyaabid" userId="S::eyaabid@insat.u-carthage.tn::bd086841-9cb6-440d-8594-3c99dc65b8f0" providerId="AD" clId="Web-{931F66E6-951C-342F-43E2-987CBC0CE0E3}" dt="2021-07-31T23:02:30.287" v="2910"/>
          <ac:spMkLst>
            <pc:docMk/>
            <pc:sldMk cId="3913873703" sldId="411"/>
            <ac:spMk id="13" creationId="{027CAEDE-D92D-4745-8749-71019415A797}"/>
          </ac:spMkLst>
        </pc:spChg>
        <pc:spChg chg="add">
          <ac:chgData name="eyaabid" userId="S::eyaabid@insat.u-carthage.tn::bd086841-9cb6-440d-8594-3c99dc65b8f0" providerId="AD" clId="Web-{931F66E6-951C-342F-43E2-987CBC0CE0E3}" dt="2021-07-31T23:02:30.287" v="2910"/>
          <ac:spMkLst>
            <pc:docMk/>
            <pc:sldMk cId="3913873703" sldId="411"/>
            <ac:spMk id="15" creationId="{00C96CB6-3880-40E6-A4BF-F64E7D1E4295}"/>
          </ac:spMkLst>
        </pc:spChg>
        <pc:graphicFrameChg chg="add">
          <ac:chgData name="eyaabid" userId="S::eyaabid@insat.u-carthage.tn::bd086841-9cb6-440d-8594-3c99dc65b8f0" providerId="AD" clId="Web-{931F66E6-951C-342F-43E2-987CBC0CE0E3}" dt="2021-07-31T23:02:30.287" v="2910"/>
          <ac:graphicFrameMkLst>
            <pc:docMk/>
            <pc:sldMk cId="3913873703" sldId="411"/>
            <ac:graphicFrameMk id="5" creationId="{2A23DA33-F493-4CB8-B358-267190AC2A9B}"/>
          </ac:graphicFrameMkLst>
        </pc:graphicFrameChg>
      </pc:sldChg>
      <pc:sldChg chg="addSp delSp modSp new mod setBg">
        <pc:chgData name="eyaabid" userId="S::eyaabid@insat.u-carthage.tn::bd086841-9cb6-440d-8594-3c99dc65b8f0" providerId="AD" clId="Web-{931F66E6-951C-342F-43E2-987CBC0CE0E3}" dt="2021-07-31T23:08:30.502" v="2921"/>
        <pc:sldMkLst>
          <pc:docMk/>
          <pc:sldMk cId="269868364" sldId="412"/>
        </pc:sldMkLst>
        <pc:spChg chg="del">
          <ac:chgData name="eyaabid" userId="S::eyaabid@insat.u-carthage.tn::bd086841-9cb6-440d-8594-3c99dc65b8f0" providerId="AD" clId="Web-{931F66E6-951C-342F-43E2-987CBC0CE0E3}" dt="2021-07-31T23:08:30.502" v="2921"/>
          <ac:spMkLst>
            <pc:docMk/>
            <pc:sldMk cId="269868364" sldId="412"/>
            <ac:spMk id="2" creationId="{2290E429-A28B-4056-A53A-2BB5A4DEE440}"/>
          </ac:spMkLst>
        </pc:spChg>
        <pc:spChg chg="del">
          <ac:chgData name="eyaabid" userId="S::eyaabid@insat.u-carthage.tn::bd086841-9cb6-440d-8594-3c99dc65b8f0" providerId="AD" clId="Web-{931F66E6-951C-342F-43E2-987CBC0CE0E3}" dt="2021-07-31T23:08:27.002" v="2920"/>
          <ac:spMkLst>
            <pc:docMk/>
            <pc:sldMk cId="269868364" sldId="412"/>
            <ac:spMk id="3" creationId="{9CCC5698-6D16-4668-8A78-7C65DFAF2597}"/>
          </ac:spMkLst>
        </pc:spChg>
        <pc:spChg chg="add">
          <ac:chgData name="eyaabid" userId="S::eyaabid@insat.u-carthage.tn::bd086841-9cb6-440d-8594-3c99dc65b8f0" providerId="AD" clId="Web-{931F66E6-951C-342F-43E2-987CBC0CE0E3}" dt="2021-07-31T23:08:30.502" v="2921"/>
          <ac:spMkLst>
            <pc:docMk/>
            <pc:sldMk cId="269868364" sldId="412"/>
            <ac:spMk id="9" creationId="{0BABF38A-8A0D-492E-BD20-6CF4D46B50BD}"/>
          </ac:spMkLst>
        </pc:spChg>
        <pc:spChg chg="add">
          <ac:chgData name="eyaabid" userId="S::eyaabid@insat.u-carthage.tn::bd086841-9cb6-440d-8594-3c99dc65b8f0" providerId="AD" clId="Web-{931F66E6-951C-342F-43E2-987CBC0CE0E3}" dt="2021-07-31T23:08:30.502" v="2921"/>
          <ac:spMkLst>
            <pc:docMk/>
            <pc:sldMk cId="269868364" sldId="412"/>
            <ac:spMk id="13" creationId="{37FDDF72-DE39-4F99-A3C1-DD9D7815D7DB}"/>
          </ac:spMkLst>
        </pc:spChg>
        <pc:spChg chg="add">
          <ac:chgData name="eyaabid" userId="S::eyaabid@insat.u-carthage.tn::bd086841-9cb6-440d-8594-3c99dc65b8f0" providerId="AD" clId="Web-{931F66E6-951C-342F-43E2-987CBC0CE0E3}" dt="2021-07-31T23:08:30.502" v="2921"/>
          <ac:spMkLst>
            <pc:docMk/>
            <pc:sldMk cId="269868364" sldId="412"/>
            <ac:spMk id="15" creationId="{5E4ECE80-3AD1-450C-B62A-98788F193948}"/>
          </ac:spMkLst>
        </pc:spChg>
        <pc:picChg chg="add mod ord">
          <ac:chgData name="eyaabid" userId="S::eyaabid@insat.u-carthage.tn::bd086841-9cb6-440d-8594-3c99dc65b8f0" providerId="AD" clId="Web-{931F66E6-951C-342F-43E2-987CBC0CE0E3}" dt="2021-07-31T23:08:30.502" v="2921"/>
          <ac:picMkLst>
            <pc:docMk/>
            <pc:sldMk cId="269868364" sldId="412"/>
            <ac:picMk id="4" creationId="{35C76323-02EC-43B6-8EAC-EC642AE45C8A}"/>
          </ac:picMkLst>
        </pc:picChg>
        <pc:picChg chg="add">
          <ac:chgData name="eyaabid" userId="S::eyaabid@insat.u-carthage.tn::bd086841-9cb6-440d-8594-3c99dc65b8f0" providerId="AD" clId="Web-{931F66E6-951C-342F-43E2-987CBC0CE0E3}" dt="2021-07-31T23:08:30.502" v="2921"/>
          <ac:picMkLst>
            <pc:docMk/>
            <pc:sldMk cId="269868364" sldId="412"/>
            <ac:picMk id="11" creationId="{1CB7E8AE-A3AC-4BB7-A5C6-F00EC697B265}"/>
          </ac:picMkLst>
        </pc:picChg>
      </pc:sldChg>
      <pc:sldChg chg="addSp delSp modSp new mod setBg">
        <pc:chgData name="eyaabid" userId="S::eyaabid@insat.u-carthage.tn::bd086841-9cb6-440d-8594-3c99dc65b8f0" providerId="AD" clId="Web-{931F66E6-951C-342F-43E2-987CBC0CE0E3}" dt="2021-07-31T23:50:23.601" v="2933"/>
        <pc:sldMkLst>
          <pc:docMk/>
          <pc:sldMk cId="3795335347" sldId="413"/>
        </pc:sldMkLst>
        <pc:spChg chg="mod">
          <ac:chgData name="eyaabid" userId="S::eyaabid@insat.u-carthage.tn::bd086841-9cb6-440d-8594-3c99dc65b8f0" providerId="AD" clId="Web-{931F66E6-951C-342F-43E2-987CBC0CE0E3}" dt="2021-07-31T23:50:23.601" v="2933"/>
          <ac:spMkLst>
            <pc:docMk/>
            <pc:sldMk cId="3795335347" sldId="413"/>
            <ac:spMk id="2" creationId="{11602E2C-43C4-4528-9728-1941C2FD24E3}"/>
          </ac:spMkLst>
        </pc:spChg>
        <pc:spChg chg="del mod">
          <ac:chgData name="eyaabid" userId="S::eyaabid@insat.u-carthage.tn::bd086841-9cb6-440d-8594-3c99dc65b8f0" providerId="AD" clId="Web-{931F66E6-951C-342F-43E2-987CBC0CE0E3}" dt="2021-07-31T23:50:23.601" v="2933"/>
          <ac:spMkLst>
            <pc:docMk/>
            <pc:sldMk cId="3795335347" sldId="413"/>
            <ac:spMk id="3" creationId="{6D15A2E7-D7C6-4B09-94D6-2905E7E2A9CB}"/>
          </ac:spMkLst>
        </pc:spChg>
        <pc:spChg chg="add">
          <ac:chgData name="eyaabid" userId="S::eyaabid@insat.u-carthage.tn::bd086841-9cb6-440d-8594-3c99dc65b8f0" providerId="AD" clId="Web-{931F66E6-951C-342F-43E2-987CBC0CE0E3}" dt="2021-07-31T23:50:23.601" v="2933"/>
          <ac:spMkLst>
            <pc:docMk/>
            <pc:sldMk cId="3795335347" sldId="413"/>
            <ac:spMk id="9" creationId="{8651CFA9-6065-4243-AC48-858E359780B1}"/>
          </ac:spMkLst>
        </pc:spChg>
        <pc:spChg chg="add">
          <ac:chgData name="eyaabid" userId="S::eyaabid@insat.u-carthage.tn::bd086841-9cb6-440d-8594-3c99dc65b8f0" providerId="AD" clId="Web-{931F66E6-951C-342F-43E2-987CBC0CE0E3}" dt="2021-07-31T23:50:23.601" v="2933"/>
          <ac:spMkLst>
            <pc:docMk/>
            <pc:sldMk cId="3795335347" sldId="413"/>
            <ac:spMk id="11" creationId="{37962AE0-6A1C-4B76-9D52-10E5E6D7D3BB}"/>
          </ac:spMkLst>
        </pc:spChg>
        <pc:spChg chg="add">
          <ac:chgData name="eyaabid" userId="S::eyaabid@insat.u-carthage.tn::bd086841-9cb6-440d-8594-3c99dc65b8f0" providerId="AD" clId="Web-{931F66E6-951C-342F-43E2-987CBC0CE0E3}" dt="2021-07-31T23:50:23.601" v="2933"/>
          <ac:spMkLst>
            <pc:docMk/>
            <pc:sldMk cId="3795335347" sldId="413"/>
            <ac:spMk id="13" creationId="{027CAEDE-D92D-4745-8749-71019415A797}"/>
          </ac:spMkLst>
        </pc:spChg>
        <pc:spChg chg="add">
          <ac:chgData name="eyaabid" userId="S::eyaabid@insat.u-carthage.tn::bd086841-9cb6-440d-8594-3c99dc65b8f0" providerId="AD" clId="Web-{931F66E6-951C-342F-43E2-987CBC0CE0E3}" dt="2021-07-31T23:50:23.601" v="2933"/>
          <ac:spMkLst>
            <pc:docMk/>
            <pc:sldMk cId="3795335347" sldId="413"/>
            <ac:spMk id="15" creationId="{00C96CB6-3880-40E6-A4BF-F64E7D1E4295}"/>
          </ac:spMkLst>
        </pc:spChg>
        <pc:graphicFrameChg chg="add">
          <ac:chgData name="eyaabid" userId="S::eyaabid@insat.u-carthage.tn::bd086841-9cb6-440d-8594-3c99dc65b8f0" providerId="AD" clId="Web-{931F66E6-951C-342F-43E2-987CBC0CE0E3}" dt="2021-07-31T23:50:23.601" v="2933"/>
          <ac:graphicFrameMkLst>
            <pc:docMk/>
            <pc:sldMk cId="3795335347" sldId="413"/>
            <ac:graphicFrameMk id="5" creationId="{7F667D5E-D939-4DC1-AAC6-33A2CCF6A6A5}"/>
          </ac:graphicFrameMkLst>
        </pc:graphicFrameChg>
      </pc:sldChg>
      <pc:sldChg chg="addSp delSp modSp new mod setBg">
        <pc:chgData name="eyaabid" userId="S::eyaabid@insat.u-carthage.tn::bd086841-9cb6-440d-8594-3c99dc65b8f0" providerId="AD" clId="Web-{931F66E6-951C-342F-43E2-987CBC0CE0E3}" dt="2021-07-31T23:58:05.654" v="2944" actId="14100"/>
        <pc:sldMkLst>
          <pc:docMk/>
          <pc:sldMk cId="2401775749" sldId="414"/>
        </pc:sldMkLst>
        <pc:spChg chg="mod">
          <ac:chgData name="eyaabid" userId="S::eyaabid@insat.u-carthage.tn::bd086841-9cb6-440d-8594-3c99dc65b8f0" providerId="AD" clId="Web-{931F66E6-951C-342F-43E2-987CBC0CE0E3}" dt="2021-07-31T23:58:05.654" v="2944" actId="14100"/>
          <ac:spMkLst>
            <pc:docMk/>
            <pc:sldMk cId="2401775749" sldId="414"/>
            <ac:spMk id="2" creationId="{10A3FB2A-B07F-4ED9-AC1E-34AC8582DAC0}"/>
          </ac:spMkLst>
        </pc:spChg>
        <pc:spChg chg="del mod">
          <ac:chgData name="eyaabid" userId="S::eyaabid@insat.u-carthage.tn::bd086841-9cb6-440d-8594-3c99dc65b8f0" providerId="AD" clId="Web-{931F66E6-951C-342F-43E2-987CBC0CE0E3}" dt="2021-07-31T23:52:19.424" v="2941"/>
          <ac:spMkLst>
            <pc:docMk/>
            <pc:sldMk cId="2401775749" sldId="414"/>
            <ac:spMk id="3" creationId="{55C56744-0C00-4649-9DAC-9CE2133E2191}"/>
          </ac:spMkLst>
        </pc:spChg>
        <pc:spChg chg="add">
          <ac:chgData name="eyaabid" userId="S::eyaabid@insat.u-carthage.tn::bd086841-9cb6-440d-8594-3c99dc65b8f0" providerId="AD" clId="Web-{931F66E6-951C-342F-43E2-987CBC0CE0E3}" dt="2021-07-31T23:52:19.424" v="2941"/>
          <ac:spMkLst>
            <pc:docMk/>
            <pc:sldMk cId="2401775749" sldId="414"/>
            <ac:spMk id="9" creationId="{8651CFA9-6065-4243-AC48-858E359780B1}"/>
          </ac:spMkLst>
        </pc:spChg>
        <pc:spChg chg="add">
          <ac:chgData name="eyaabid" userId="S::eyaabid@insat.u-carthage.tn::bd086841-9cb6-440d-8594-3c99dc65b8f0" providerId="AD" clId="Web-{931F66E6-951C-342F-43E2-987CBC0CE0E3}" dt="2021-07-31T23:52:19.424" v="2941"/>
          <ac:spMkLst>
            <pc:docMk/>
            <pc:sldMk cId="2401775749" sldId="414"/>
            <ac:spMk id="11" creationId="{37962AE0-6A1C-4B76-9D52-10E5E6D7D3BB}"/>
          </ac:spMkLst>
        </pc:spChg>
        <pc:spChg chg="add">
          <ac:chgData name="eyaabid" userId="S::eyaabid@insat.u-carthage.tn::bd086841-9cb6-440d-8594-3c99dc65b8f0" providerId="AD" clId="Web-{931F66E6-951C-342F-43E2-987CBC0CE0E3}" dt="2021-07-31T23:52:19.424" v="2941"/>
          <ac:spMkLst>
            <pc:docMk/>
            <pc:sldMk cId="2401775749" sldId="414"/>
            <ac:spMk id="13" creationId="{027CAEDE-D92D-4745-8749-71019415A797}"/>
          </ac:spMkLst>
        </pc:spChg>
        <pc:spChg chg="add">
          <ac:chgData name="eyaabid" userId="S::eyaabid@insat.u-carthage.tn::bd086841-9cb6-440d-8594-3c99dc65b8f0" providerId="AD" clId="Web-{931F66E6-951C-342F-43E2-987CBC0CE0E3}" dt="2021-07-31T23:52:19.424" v="2941"/>
          <ac:spMkLst>
            <pc:docMk/>
            <pc:sldMk cId="2401775749" sldId="414"/>
            <ac:spMk id="15" creationId="{00C96CB6-3880-40E6-A4BF-F64E7D1E4295}"/>
          </ac:spMkLst>
        </pc:spChg>
        <pc:graphicFrameChg chg="add">
          <ac:chgData name="eyaabid" userId="S::eyaabid@insat.u-carthage.tn::bd086841-9cb6-440d-8594-3c99dc65b8f0" providerId="AD" clId="Web-{931F66E6-951C-342F-43E2-987CBC0CE0E3}" dt="2021-07-31T23:52:19.424" v="2941"/>
          <ac:graphicFrameMkLst>
            <pc:docMk/>
            <pc:sldMk cId="2401775749" sldId="414"/>
            <ac:graphicFrameMk id="5" creationId="{8B401CC1-0457-423C-8818-57DC7713F4E4}"/>
          </ac:graphicFrameMkLst>
        </pc:graphicFrameChg>
      </pc:sldChg>
      <pc:sldChg chg="addSp delSp modSp new mod setBg">
        <pc:chgData name="eyaabid" userId="S::eyaabid@insat.u-carthage.tn::bd086841-9cb6-440d-8594-3c99dc65b8f0" providerId="AD" clId="Web-{931F66E6-951C-342F-43E2-987CBC0CE0E3}" dt="2021-08-01T00:17:39.160" v="2968"/>
        <pc:sldMkLst>
          <pc:docMk/>
          <pc:sldMk cId="674808996" sldId="415"/>
        </pc:sldMkLst>
        <pc:spChg chg="mod">
          <ac:chgData name="eyaabid" userId="S::eyaabid@insat.u-carthage.tn::bd086841-9cb6-440d-8594-3c99dc65b8f0" providerId="AD" clId="Web-{931F66E6-951C-342F-43E2-987CBC0CE0E3}" dt="2021-08-01T00:17:39.160" v="2968"/>
          <ac:spMkLst>
            <pc:docMk/>
            <pc:sldMk cId="674808996" sldId="415"/>
            <ac:spMk id="2" creationId="{C5FA7072-B38E-4900-8A64-4257AAB14B36}"/>
          </ac:spMkLst>
        </pc:spChg>
        <pc:spChg chg="del mod">
          <ac:chgData name="eyaabid" userId="S::eyaabid@insat.u-carthage.tn::bd086841-9cb6-440d-8594-3c99dc65b8f0" providerId="AD" clId="Web-{931F66E6-951C-342F-43E2-987CBC0CE0E3}" dt="2021-08-01T00:17:39.160" v="2968"/>
          <ac:spMkLst>
            <pc:docMk/>
            <pc:sldMk cId="674808996" sldId="415"/>
            <ac:spMk id="3" creationId="{CA8B86AA-5272-4728-BF9F-3EFF2846A99F}"/>
          </ac:spMkLst>
        </pc:spChg>
        <pc:spChg chg="add">
          <ac:chgData name="eyaabid" userId="S::eyaabid@insat.u-carthage.tn::bd086841-9cb6-440d-8594-3c99dc65b8f0" providerId="AD" clId="Web-{931F66E6-951C-342F-43E2-987CBC0CE0E3}" dt="2021-08-01T00:17:39.160" v="2968"/>
          <ac:spMkLst>
            <pc:docMk/>
            <pc:sldMk cId="674808996" sldId="415"/>
            <ac:spMk id="9" creationId="{8651CFA9-6065-4243-AC48-858E359780B1}"/>
          </ac:spMkLst>
        </pc:spChg>
        <pc:spChg chg="add">
          <ac:chgData name="eyaabid" userId="S::eyaabid@insat.u-carthage.tn::bd086841-9cb6-440d-8594-3c99dc65b8f0" providerId="AD" clId="Web-{931F66E6-951C-342F-43E2-987CBC0CE0E3}" dt="2021-08-01T00:17:39.160" v="2968"/>
          <ac:spMkLst>
            <pc:docMk/>
            <pc:sldMk cId="674808996" sldId="415"/>
            <ac:spMk id="11" creationId="{37962AE0-6A1C-4B76-9D52-10E5E6D7D3BB}"/>
          </ac:spMkLst>
        </pc:spChg>
        <pc:spChg chg="add">
          <ac:chgData name="eyaabid" userId="S::eyaabid@insat.u-carthage.tn::bd086841-9cb6-440d-8594-3c99dc65b8f0" providerId="AD" clId="Web-{931F66E6-951C-342F-43E2-987CBC0CE0E3}" dt="2021-08-01T00:17:39.160" v="2968"/>
          <ac:spMkLst>
            <pc:docMk/>
            <pc:sldMk cId="674808996" sldId="415"/>
            <ac:spMk id="13" creationId="{027CAEDE-D92D-4745-8749-71019415A797}"/>
          </ac:spMkLst>
        </pc:spChg>
        <pc:spChg chg="add">
          <ac:chgData name="eyaabid" userId="S::eyaabid@insat.u-carthage.tn::bd086841-9cb6-440d-8594-3c99dc65b8f0" providerId="AD" clId="Web-{931F66E6-951C-342F-43E2-987CBC0CE0E3}" dt="2021-08-01T00:17:39.160" v="2968"/>
          <ac:spMkLst>
            <pc:docMk/>
            <pc:sldMk cId="674808996" sldId="415"/>
            <ac:spMk id="15" creationId="{00C96CB6-3880-40E6-A4BF-F64E7D1E4295}"/>
          </ac:spMkLst>
        </pc:spChg>
        <pc:graphicFrameChg chg="add">
          <ac:chgData name="eyaabid" userId="S::eyaabid@insat.u-carthage.tn::bd086841-9cb6-440d-8594-3c99dc65b8f0" providerId="AD" clId="Web-{931F66E6-951C-342F-43E2-987CBC0CE0E3}" dt="2021-08-01T00:17:39.160" v="2968"/>
          <ac:graphicFrameMkLst>
            <pc:docMk/>
            <pc:sldMk cId="674808996" sldId="415"/>
            <ac:graphicFrameMk id="5" creationId="{B3993B72-7ADF-4C91-BF40-207E4647C8FE}"/>
          </ac:graphicFrameMkLst>
        </pc:graphicFrameChg>
      </pc:sldChg>
      <pc:sldChg chg="addSp delSp modSp new mod setBg">
        <pc:chgData name="eyaabid" userId="S::eyaabid@insat.u-carthage.tn::bd086841-9cb6-440d-8594-3c99dc65b8f0" providerId="AD" clId="Web-{931F66E6-951C-342F-43E2-987CBC0CE0E3}" dt="2021-08-01T00:21:46.151" v="3004"/>
        <pc:sldMkLst>
          <pc:docMk/>
          <pc:sldMk cId="3413276790" sldId="416"/>
        </pc:sldMkLst>
        <pc:spChg chg="mod">
          <ac:chgData name="eyaabid" userId="S::eyaabid@insat.u-carthage.tn::bd086841-9cb6-440d-8594-3c99dc65b8f0" providerId="AD" clId="Web-{931F66E6-951C-342F-43E2-987CBC0CE0E3}" dt="2021-08-01T00:21:46.151" v="3004"/>
          <ac:spMkLst>
            <pc:docMk/>
            <pc:sldMk cId="3413276790" sldId="416"/>
            <ac:spMk id="2" creationId="{21591CBE-0168-4561-8459-AEC1EDD634F4}"/>
          </ac:spMkLst>
        </pc:spChg>
        <pc:spChg chg="del mod">
          <ac:chgData name="eyaabid" userId="S::eyaabid@insat.u-carthage.tn::bd086841-9cb6-440d-8594-3c99dc65b8f0" providerId="AD" clId="Web-{931F66E6-951C-342F-43E2-987CBC0CE0E3}" dt="2021-08-01T00:21:46.151" v="3004"/>
          <ac:spMkLst>
            <pc:docMk/>
            <pc:sldMk cId="3413276790" sldId="416"/>
            <ac:spMk id="3" creationId="{047581C4-75CD-45E1-AEF1-149113279E14}"/>
          </ac:spMkLst>
        </pc:spChg>
        <pc:spChg chg="add del">
          <ac:chgData name="eyaabid" userId="S::eyaabid@insat.u-carthage.tn::bd086841-9cb6-440d-8594-3c99dc65b8f0" providerId="AD" clId="Web-{931F66E6-951C-342F-43E2-987CBC0CE0E3}" dt="2021-08-01T00:19:35.023" v="2986"/>
          <ac:spMkLst>
            <pc:docMk/>
            <pc:sldMk cId="3413276790" sldId="416"/>
            <ac:spMk id="4" creationId="{4FE68F90-E8AD-44EC-B952-5A46B8748134}"/>
          </ac:spMkLst>
        </pc:spChg>
        <pc:spChg chg="add">
          <ac:chgData name="eyaabid" userId="S::eyaabid@insat.u-carthage.tn::bd086841-9cb6-440d-8594-3c99dc65b8f0" providerId="AD" clId="Web-{931F66E6-951C-342F-43E2-987CBC0CE0E3}" dt="2021-08-01T00:21:46.151" v="3004"/>
          <ac:spMkLst>
            <pc:docMk/>
            <pc:sldMk cId="3413276790" sldId="416"/>
            <ac:spMk id="9" creationId="{8651CFA9-6065-4243-AC48-858E359780B1}"/>
          </ac:spMkLst>
        </pc:spChg>
        <pc:spChg chg="add">
          <ac:chgData name="eyaabid" userId="S::eyaabid@insat.u-carthage.tn::bd086841-9cb6-440d-8594-3c99dc65b8f0" providerId="AD" clId="Web-{931F66E6-951C-342F-43E2-987CBC0CE0E3}" dt="2021-08-01T00:21:46.151" v="3004"/>
          <ac:spMkLst>
            <pc:docMk/>
            <pc:sldMk cId="3413276790" sldId="416"/>
            <ac:spMk id="11" creationId="{37962AE0-6A1C-4B76-9D52-10E5E6D7D3BB}"/>
          </ac:spMkLst>
        </pc:spChg>
        <pc:spChg chg="add">
          <ac:chgData name="eyaabid" userId="S::eyaabid@insat.u-carthage.tn::bd086841-9cb6-440d-8594-3c99dc65b8f0" providerId="AD" clId="Web-{931F66E6-951C-342F-43E2-987CBC0CE0E3}" dt="2021-08-01T00:21:46.151" v="3004"/>
          <ac:spMkLst>
            <pc:docMk/>
            <pc:sldMk cId="3413276790" sldId="416"/>
            <ac:spMk id="13" creationId="{027CAEDE-D92D-4745-8749-71019415A797}"/>
          </ac:spMkLst>
        </pc:spChg>
        <pc:spChg chg="add">
          <ac:chgData name="eyaabid" userId="S::eyaabid@insat.u-carthage.tn::bd086841-9cb6-440d-8594-3c99dc65b8f0" providerId="AD" clId="Web-{931F66E6-951C-342F-43E2-987CBC0CE0E3}" dt="2021-08-01T00:21:46.151" v="3004"/>
          <ac:spMkLst>
            <pc:docMk/>
            <pc:sldMk cId="3413276790" sldId="416"/>
            <ac:spMk id="15" creationId="{00C96CB6-3880-40E6-A4BF-F64E7D1E4295}"/>
          </ac:spMkLst>
        </pc:spChg>
        <pc:graphicFrameChg chg="add">
          <ac:chgData name="eyaabid" userId="S::eyaabid@insat.u-carthage.tn::bd086841-9cb6-440d-8594-3c99dc65b8f0" providerId="AD" clId="Web-{931F66E6-951C-342F-43E2-987CBC0CE0E3}" dt="2021-08-01T00:21:46.151" v="3004"/>
          <ac:graphicFrameMkLst>
            <pc:docMk/>
            <pc:sldMk cId="3413276790" sldId="416"/>
            <ac:graphicFrameMk id="5" creationId="{A3F9DD2A-8FF5-4C22-BF06-79C956CFC1B0}"/>
          </ac:graphicFrameMkLst>
        </pc:graphicFrameChg>
      </pc:sldChg>
      <pc:sldChg chg="addSp delSp modSp new mod setBg">
        <pc:chgData name="eyaabid" userId="S::eyaabid@insat.u-carthage.tn::bd086841-9cb6-440d-8594-3c99dc65b8f0" providerId="AD" clId="Web-{931F66E6-951C-342F-43E2-987CBC0CE0E3}" dt="2021-08-01T00:22:32.949" v="3013" actId="14100"/>
        <pc:sldMkLst>
          <pc:docMk/>
          <pc:sldMk cId="3696099414" sldId="417"/>
        </pc:sldMkLst>
        <pc:spChg chg="mod">
          <ac:chgData name="eyaabid" userId="S::eyaabid@insat.u-carthage.tn::bd086841-9cb6-440d-8594-3c99dc65b8f0" providerId="AD" clId="Web-{931F66E6-951C-342F-43E2-987CBC0CE0E3}" dt="2021-08-01T00:22:32.949" v="3013" actId="14100"/>
          <ac:spMkLst>
            <pc:docMk/>
            <pc:sldMk cId="3696099414" sldId="417"/>
            <ac:spMk id="2" creationId="{D28FE64B-95EA-4E8C-B7F9-6BA99293DE6D}"/>
          </ac:spMkLst>
        </pc:spChg>
        <pc:spChg chg="del mod">
          <ac:chgData name="eyaabid" userId="S::eyaabid@insat.u-carthage.tn::bd086841-9cb6-440d-8594-3c99dc65b8f0" providerId="AD" clId="Web-{931F66E6-951C-342F-43E2-987CBC0CE0E3}" dt="2021-08-01T00:22:21.261" v="3011"/>
          <ac:spMkLst>
            <pc:docMk/>
            <pc:sldMk cId="3696099414" sldId="417"/>
            <ac:spMk id="3" creationId="{13191DFB-0CAA-4EB3-ADD7-46E0373B6750}"/>
          </ac:spMkLst>
        </pc:spChg>
        <pc:spChg chg="add">
          <ac:chgData name="eyaabid" userId="S::eyaabid@insat.u-carthage.tn::bd086841-9cb6-440d-8594-3c99dc65b8f0" providerId="AD" clId="Web-{931F66E6-951C-342F-43E2-987CBC0CE0E3}" dt="2021-08-01T00:22:21.261" v="3011"/>
          <ac:spMkLst>
            <pc:docMk/>
            <pc:sldMk cId="3696099414" sldId="417"/>
            <ac:spMk id="9" creationId="{8651CFA9-6065-4243-AC48-858E359780B1}"/>
          </ac:spMkLst>
        </pc:spChg>
        <pc:spChg chg="add">
          <ac:chgData name="eyaabid" userId="S::eyaabid@insat.u-carthage.tn::bd086841-9cb6-440d-8594-3c99dc65b8f0" providerId="AD" clId="Web-{931F66E6-951C-342F-43E2-987CBC0CE0E3}" dt="2021-08-01T00:22:21.261" v="3011"/>
          <ac:spMkLst>
            <pc:docMk/>
            <pc:sldMk cId="3696099414" sldId="417"/>
            <ac:spMk id="11" creationId="{37962AE0-6A1C-4B76-9D52-10E5E6D7D3BB}"/>
          </ac:spMkLst>
        </pc:spChg>
        <pc:spChg chg="add">
          <ac:chgData name="eyaabid" userId="S::eyaabid@insat.u-carthage.tn::bd086841-9cb6-440d-8594-3c99dc65b8f0" providerId="AD" clId="Web-{931F66E6-951C-342F-43E2-987CBC0CE0E3}" dt="2021-08-01T00:22:21.261" v="3011"/>
          <ac:spMkLst>
            <pc:docMk/>
            <pc:sldMk cId="3696099414" sldId="417"/>
            <ac:spMk id="13" creationId="{027CAEDE-D92D-4745-8749-71019415A797}"/>
          </ac:spMkLst>
        </pc:spChg>
        <pc:spChg chg="add">
          <ac:chgData name="eyaabid" userId="S::eyaabid@insat.u-carthage.tn::bd086841-9cb6-440d-8594-3c99dc65b8f0" providerId="AD" clId="Web-{931F66E6-951C-342F-43E2-987CBC0CE0E3}" dt="2021-08-01T00:22:21.261" v="3011"/>
          <ac:spMkLst>
            <pc:docMk/>
            <pc:sldMk cId="3696099414" sldId="417"/>
            <ac:spMk id="15" creationId="{00C96CB6-3880-40E6-A4BF-F64E7D1E4295}"/>
          </ac:spMkLst>
        </pc:spChg>
        <pc:graphicFrameChg chg="add">
          <ac:chgData name="eyaabid" userId="S::eyaabid@insat.u-carthage.tn::bd086841-9cb6-440d-8594-3c99dc65b8f0" providerId="AD" clId="Web-{931F66E6-951C-342F-43E2-987CBC0CE0E3}" dt="2021-08-01T00:22:21.261" v="3011"/>
          <ac:graphicFrameMkLst>
            <pc:docMk/>
            <pc:sldMk cId="3696099414" sldId="417"/>
            <ac:graphicFrameMk id="5" creationId="{21CC95FF-2F4C-413E-9EB7-C5A9E49D3908}"/>
          </ac:graphicFrameMkLst>
        </pc:graphicFrameChg>
      </pc:sldChg>
      <pc:sldChg chg="addSp delSp modSp new mod setBg">
        <pc:chgData name="eyaabid" userId="S::eyaabid@insat.u-carthage.tn::bd086841-9cb6-440d-8594-3c99dc65b8f0" providerId="AD" clId="Web-{931F66E6-951C-342F-43E2-987CBC0CE0E3}" dt="2021-08-01T00:25:25.328" v="3035"/>
        <pc:sldMkLst>
          <pc:docMk/>
          <pc:sldMk cId="2135172259" sldId="418"/>
        </pc:sldMkLst>
        <pc:spChg chg="mod">
          <ac:chgData name="eyaabid" userId="S::eyaabid@insat.u-carthage.tn::bd086841-9cb6-440d-8594-3c99dc65b8f0" providerId="AD" clId="Web-{931F66E6-951C-342F-43E2-987CBC0CE0E3}" dt="2021-08-01T00:25:25.328" v="3035"/>
          <ac:spMkLst>
            <pc:docMk/>
            <pc:sldMk cId="2135172259" sldId="418"/>
            <ac:spMk id="2" creationId="{0D285AB9-6F26-4283-8C3C-FE9A9F603E08}"/>
          </ac:spMkLst>
        </pc:spChg>
        <pc:spChg chg="del mod">
          <ac:chgData name="eyaabid" userId="S::eyaabid@insat.u-carthage.tn::bd086841-9cb6-440d-8594-3c99dc65b8f0" providerId="AD" clId="Web-{931F66E6-951C-342F-43E2-987CBC0CE0E3}" dt="2021-08-01T00:25:25.328" v="3035"/>
          <ac:spMkLst>
            <pc:docMk/>
            <pc:sldMk cId="2135172259" sldId="418"/>
            <ac:spMk id="3" creationId="{7F1F48AB-8D69-4153-963A-C391798876A4}"/>
          </ac:spMkLst>
        </pc:spChg>
        <pc:spChg chg="add">
          <ac:chgData name="eyaabid" userId="S::eyaabid@insat.u-carthage.tn::bd086841-9cb6-440d-8594-3c99dc65b8f0" providerId="AD" clId="Web-{931F66E6-951C-342F-43E2-987CBC0CE0E3}" dt="2021-08-01T00:25:25.328" v="3035"/>
          <ac:spMkLst>
            <pc:docMk/>
            <pc:sldMk cId="2135172259" sldId="418"/>
            <ac:spMk id="9" creationId="{8651CFA9-6065-4243-AC48-858E359780B1}"/>
          </ac:spMkLst>
        </pc:spChg>
        <pc:spChg chg="add">
          <ac:chgData name="eyaabid" userId="S::eyaabid@insat.u-carthage.tn::bd086841-9cb6-440d-8594-3c99dc65b8f0" providerId="AD" clId="Web-{931F66E6-951C-342F-43E2-987CBC0CE0E3}" dt="2021-08-01T00:25:25.328" v="3035"/>
          <ac:spMkLst>
            <pc:docMk/>
            <pc:sldMk cId="2135172259" sldId="418"/>
            <ac:spMk id="11" creationId="{37962AE0-6A1C-4B76-9D52-10E5E6D7D3BB}"/>
          </ac:spMkLst>
        </pc:spChg>
        <pc:spChg chg="add">
          <ac:chgData name="eyaabid" userId="S::eyaabid@insat.u-carthage.tn::bd086841-9cb6-440d-8594-3c99dc65b8f0" providerId="AD" clId="Web-{931F66E6-951C-342F-43E2-987CBC0CE0E3}" dt="2021-08-01T00:25:25.328" v="3035"/>
          <ac:spMkLst>
            <pc:docMk/>
            <pc:sldMk cId="2135172259" sldId="418"/>
            <ac:spMk id="13" creationId="{027CAEDE-D92D-4745-8749-71019415A797}"/>
          </ac:spMkLst>
        </pc:spChg>
        <pc:spChg chg="add">
          <ac:chgData name="eyaabid" userId="S::eyaabid@insat.u-carthage.tn::bd086841-9cb6-440d-8594-3c99dc65b8f0" providerId="AD" clId="Web-{931F66E6-951C-342F-43E2-987CBC0CE0E3}" dt="2021-08-01T00:25:25.328" v="3035"/>
          <ac:spMkLst>
            <pc:docMk/>
            <pc:sldMk cId="2135172259" sldId="418"/>
            <ac:spMk id="15" creationId="{00C96CB6-3880-40E6-A4BF-F64E7D1E4295}"/>
          </ac:spMkLst>
        </pc:spChg>
        <pc:graphicFrameChg chg="add">
          <ac:chgData name="eyaabid" userId="S::eyaabid@insat.u-carthage.tn::bd086841-9cb6-440d-8594-3c99dc65b8f0" providerId="AD" clId="Web-{931F66E6-951C-342F-43E2-987CBC0CE0E3}" dt="2021-08-01T00:25:25.328" v="3035"/>
          <ac:graphicFrameMkLst>
            <pc:docMk/>
            <pc:sldMk cId="2135172259" sldId="418"/>
            <ac:graphicFrameMk id="5" creationId="{4B7B6FDC-5703-4C5D-8F05-3B7B1786BDFE}"/>
          </ac:graphicFrameMkLst>
        </pc:graphicFrameChg>
      </pc:sldChg>
      <pc:sldChg chg="addSp delSp modSp new mod setBg">
        <pc:chgData name="eyaabid" userId="S::eyaabid@insat.u-carthage.tn::bd086841-9cb6-440d-8594-3c99dc65b8f0" providerId="AD" clId="Web-{931F66E6-951C-342F-43E2-987CBC0CE0E3}" dt="2021-08-01T00:26:45.971" v="3043"/>
        <pc:sldMkLst>
          <pc:docMk/>
          <pc:sldMk cId="2267123006" sldId="419"/>
        </pc:sldMkLst>
        <pc:spChg chg="mod">
          <ac:chgData name="eyaabid" userId="S::eyaabid@insat.u-carthage.tn::bd086841-9cb6-440d-8594-3c99dc65b8f0" providerId="AD" clId="Web-{931F66E6-951C-342F-43E2-987CBC0CE0E3}" dt="2021-08-01T00:26:27.689" v="3042"/>
          <ac:spMkLst>
            <pc:docMk/>
            <pc:sldMk cId="2267123006" sldId="419"/>
            <ac:spMk id="2" creationId="{4D28FA3B-7194-41B9-AFDC-77AAB0E71CE2}"/>
          </ac:spMkLst>
        </pc:spChg>
        <pc:spChg chg="del mod">
          <ac:chgData name="eyaabid" userId="S::eyaabid@insat.u-carthage.tn::bd086841-9cb6-440d-8594-3c99dc65b8f0" providerId="AD" clId="Web-{931F66E6-951C-342F-43E2-987CBC0CE0E3}" dt="2021-08-01T00:25:53.798" v="3039"/>
          <ac:spMkLst>
            <pc:docMk/>
            <pc:sldMk cId="2267123006" sldId="419"/>
            <ac:spMk id="3" creationId="{DA127913-5C33-4E9B-884D-641D731241FE}"/>
          </ac:spMkLst>
        </pc:spChg>
        <pc:spChg chg="add del">
          <ac:chgData name="eyaabid" userId="S::eyaabid@insat.u-carthage.tn::bd086841-9cb6-440d-8594-3c99dc65b8f0" providerId="AD" clId="Web-{931F66E6-951C-342F-43E2-987CBC0CE0E3}" dt="2021-08-01T00:26:27.689" v="3042"/>
          <ac:spMkLst>
            <pc:docMk/>
            <pc:sldMk cId="2267123006" sldId="419"/>
            <ac:spMk id="9" creationId="{8651CFA9-6065-4243-AC48-858E359780B1}"/>
          </ac:spMkLst>
        </pc:spChg>
        <pc:spChg chg="add del">
          <ac:chgData name="eyaabid" userId="S::eyaabid@insat.u-carthage.tn::bd086841-9cb6-440d-8594-3c99dc65b8f0" providerId="AD" clId="Web-{931F66E6-951C-342F-43E2-987CBC0CE0E3}" dt="2021-08-01T00:26:27.689" v="3042"/>
          <ac:spMkLst>
            <pc:docMk/>
            <pc:sldMk cId="2267123006" sldId="419"/>
            <ac:spMk id="11" creationId="{37962AE0-6A1C-4B76-9D52-10E5E6D7D3BB}"/>
          </ac:spMkLst>
        </pc:spChg>
        <pc:spChg chg="add del">
          <ac:chgData name="eyaabid" userId="S::eyaabid@insat.u-carthage.tn::bd086841-9cb6-440d-8594-3c99dc65b8f0" providerId="AD" clId="Web-{931F66E6-951C-342F-43E2-987CBC0CE0E3}" dt="2021-08-01T00:26:27.689" v="3042"/>
          <ac:spMkLst>
            <pc:docMk/>
            <pc:sldMk cId="2267123006" sldId="419"/>
            <ac:spMk id="13" creationId="{027CAEDE-D92D-4745-8749-71019415A797}"/>
          </ac:spMkLst>
        </pc:spChg>
        <pc:spChg chg="add del">
          <ac:chgData name="eyaabid" userId="S::eyaabid@insat.u-carthage.tn::bd086841-9cb6-440d-8594-3c99dc65b8f0" providerId="AD" clId="Web-{931F66E6-951C-342F-43E2-987CBC0CE0E3}" dt="2021-08-01T00:26:27.689" v="3042"/>
          <ac:spMkLst>
            <pc:docMk/>
            <pc:sldMk cId="2267123006" sldId="419"/>
            <ac:spMk id="15" creationId="{00C96CB6-3880-40E6-A4BF-F64E7D1E4295}"/>
          </ac:spMkLst>
        </pc:spChg>
        <pc:spChg chg="add del">
          <ac:chgData name="eyaabid" userId="S::eyaabid@insat.u-carthage.tn::bd086841-9cb6-440d-8594-3c99dc65b8f0" providerId="AD" clId="Web-{931F66E6-951C-342F-43E2-987CBC0CE0E3}" dt="2021-08-01T00:26:45.971" v="3043"/>
          <ac:spMkLst>
            <pc:docMk/>
            <pc:sldMk cId="2267123006" sldId="419"/>
            <ac:spMk id="20" creationId="{8651CFA9-6065-4243-AC48-858E359780B1}"/>
          </ac:spMkLst>
        </pc:spChg>
        <pc:spChg chg="add del">
          <ac:chgData name="eyaabid" userId="S::eyaabid@insat.u-carthage.tn::bd086841-9cb6-440d-8594-3c99dc65b8f0" providerId="AD" clId="Web-{931F66E6-951C-342F-43E2-987CBC0CE0E3}" dt="2021-08-01T00:26:45.971" v="3043"/>
          <ac:spMkLst>
            <pc:docMk/>
            <pc:sldMk cId="2267123006" sldId="419"/>
            <ac:spMk id="22" creationId="{37962AE0-6A1C-4B76-9D52-10E5E6D7D3BB}"/>
          </ac:spMkLst>
        </pc:spChg>
        <pc:spChg chg="add del">
          <ac:chgData name="eyaabid" userId="S::eyaabid@insat.u-carthage.tn::bd086841-9cb6-440d-8594-3c99dc65b8f0" providerId="AD" clId="Web-{931F66E6-951C-342F-43E2-987CBC0CE0E3}" dt="2021-08-01T00:26:45.971" v="3043"/>
          <ac:spMkLst>
            <pc:docMk/>
            <pc:sldMk cId="2267123006" sldId="419"/>
            <ac:spMk id="24" creationId="{027CAEDE-D92D-4745-8749-71019415A797}"/>
          </ac:spMkLst>
        </pc:spChg>
        <pc:spChg chg="add del">
          <ac:chgData name="eyaabid" userId="S::eyaabid@insat.u-carthage.tn::bd086841-9cb6-440d-8594-3c99dc65b8f0" providerId="AD" clId="Web-{931F66E6-951C-342F-43E2-987CBC0CE0E3}" dt="2021-08-01T00:26:45.971" v="3043"/>
          <ac:spMkLst>
            <pc:docMk/>
            <pc:sldMk cId="2267123006" sldId="419"/>
            <ac:spMk id="26" creationId="{00C96CB6-3880-40E6-A4BF-F64E7D1E4295}"/>
          </ac:spMkLst>
        </pc:spChg>
        <pc:spChg chg="add">
          <ac:chgData name="eyaabid" userId="S::eyaabid@insat.u-carthage.tn::bd086841-9cb6-440d-8594-3c99dc65b8f0" providerId="AD" clId="Web-{931F66E6-951C-342F-43E2-987CBC0CE0E3}" dt="2021-08-01T00:26:45.971" v="3043"/>
          <ac:spMkLst>
            <pc:docMk/>
            <pc:sldMk cId="2267123006" sldId="419"/>
            <ac:spMk id="31" creationId="{8651CFA9-6065-4243-AC48-858E359780B1}"/>
          </ac:spMkLst>
        </pc:spChg>
        <pc:spChg chg="add">
          <ac:chgData name="eyaabid" userId="S::eyaabid@insat.u-carthage.tn::bd086841-9cb6-440d-8594-3c99dc65b8f0" providerId="AD" clId="Web-{931F66E6-951C-342F-43E2-987CBC0CE0E3}" dt="2021-08-01T00:26:45.971" v="3043"/>
          <ac:spMkLst>
            <pc:docMk/>
            <pc:sldMk cId="2267123006" sldId="419"/>
            <ac:spMk id="33" creationId="{37962AE0-6A1C-4B76-9D52-10E5E6D7D3BB}"/>
          </ac:spMkLst>
        </pc:spChg>
        <pc:spChg chg="add">
          <ac:chgData name="eyaabid" userId="S::eyaabid@insat.u-carthage.tn::bd086841-9cb6-440d-8594-3c99dc65b8f0" providerId="AD" clId="Web-{931F66E6-951C-342F-43E2-987CBC0CE0E3}" dt="2021-08-01T00:26:45.971" v="3043"/>
          <ac:spMkLst>
            <pc:docMk/>
            <pc:sldMk cId="2267123006" sldId="419"/>
            <ac:spMk id="35" creationId="{027CAEDE-D92D-4745-8749-71019415A797}"/>
          </ac:spMkLst>
        </pc:spChg>
        <pc:spChg chg="add">
          <ac:chgData name="eyaabid" userId="S::eyaabid@insat.u-carthage.tn::bd086841-9cb6-440d-8594-3c99dc65b8f0" providerId="AD" clId="Web-{931F66E6-951C-342F-43E2-987CBC0CE0E3}" dt="2021-08-01T00:26:45.971" v="3043"/>
          <ac:spMkLst>
            <pc:docMk/>
            <pc:sldMk cId="2267123006" sldId="419"/>
            <ac:spMk id="37" creationId="{00C96CB6-3880-40E6-A4BF-F64E7D1E4295}"/>
          </ac:spMkLst>
        </pc:spChg>
        <pc:graphicFrameChg chg="add mod modGraphic">
          <ac:chgData name="eyaabid" userId="S::eyaabid@insat.u-carthage.tn::bd086841-9cb6-440d-8594-3c99dc65b8f0" providerId="AD" clId="Web-{931F66E6-951C-342F-43E2-987CBC0CE0E3}" dt="2021-08-01T00:26:45.971" v="3043"/>
          <ac:graphicFrameMkLst>
            <pc:docMk/>
            <pc:sldMk cId="2267123006" sldId="419"/>
            <ac:graphicFrameMk id="5" creationId="{5736DF4E-E9E6-4C51-A278-090E9C58F27F}"/>
          </ac:graphicFrameMkLst>
        </pc:graphicFrameChg>
      </pc:sldChg>
      <pc:sldChg chg="addSp delSp modSp new mod setBg">
        <pc:chgData name="eyaabid" userId="S::eyaabid@insat.u-carthage.tn::bd086841-9cb6-440d-8594-3c99dc65b8f0" providerId="AD" clId="Web-{931F66E6-951C-342F-43E2-987CBC0CE0E3}" dt="2021-08-01T00:29:27.023" v="3065"/>
        <pc:sldMkLst>
          <pc:docMk/>
          <pc:sldMk cId="963030052" sldId="420"/>
        </pc:sldMkLst>
        <pc:spChg chg="mod">
          <ac:chgData name="eyaabid" userId="S::eyaabid@insat.u-carthage.tn::bd086841-9cb6-440d-8594-3c99dc65b8f0" providerId="AD" clId="Web-{931F66E6-951C-342F-43E2-987CBC0CE0E3}" dt="2021-08-01T00:29:27.023" v="3065"/>
          <ac:spMkLst>
            <pc:docMk/>
            <pc:sldMk cId="963030052" sldId="420"/>
            <ac:spMk id="2" creationId="{34E09422-CFC2-4789-BD1B-EAC3E89DD07F}"/>
          </ac:spMkLst>
        </pc:spChg>
        <pc:spChg chg="del mod">
          <ac:chgData name="eyaabid" userId="S::eyaabid@insat.u-carthage.tn::bd086841-9cb6-440d-8594-3c99dc65b8f0" providerId="AD" clId="Web-{931F66E6-951C-342F-43E2-987CBC0CE0E3}" dt="2021-08-01T00:28:11.147" v="3055"/>
          <ac:spMkLst>
            <pc:docMk/>
            <pc:sldMk cId="963030052" sldId="420"/>
            <ac:spMk id="3" creationId="{26DA549E-C019-46CA-A13B-CB7F80F5481C}"/>
          </ac:spMkLst>
        </pc:spChg>
        <pc:spChg chg="add del">
          <ac:chgData name="eyaabid" userId="S::eyaabid@insat.u-carthage.tn::bd086841-9cb6-440d-8594-3c99dc65b8f0" providerId="AD" clId="Web-{931F66E6-951C-342F-43E2-987CBC0CE0E3}" dt="2021-08-01T00:29:27.023" v="3065"/>
          <ac:spMkLst>
            <pc:docMk/>
            <pc:sldMk cId="963030052" sldId="420"/>
            <ac:spMk id="9" creationId="{8651CFA9-6065-4243-AC48-858E359780B1}"/>
          </ac:spMkLst>
        </pc:spChg>
        <pc:spChg chg="add del">
          <ac:chgData name="eyaabid" userId="S::eyaabid@insat.u-carthage.tn::bd086841-9cb6-440d-8594-3c99dc65b8f0" providerId="AD" clId="Web-{931F66E6-951C-342F-43E2-987CBC0CE0E3}" dt="2021-08-01T00:29:27.023" v="3065"/>
          <ac:spMkLst>
            <pc:docMk/>
            <pc:sldMk cId="963030052" sldId="420"/>
            <ac:spMk id="11" creationId="{37962AE0-6A1C-4B76-9D52-10E5E6D7D3BB}"/>
          </ac:spMkLst>
        </pc:spChg>
        <pc:spChg chg="add del">
          <ac:chgData name="eyaabid" userId="S::eyaabid@insat.u-carthage.tn::bd086841-9cb6-440d-8594-3c99dc65b8f0" providerId="AD" clId="Web-{931F66E6-951C-342F-43E2-987CBC0CE0E3}" dt="2021-08-01T00:29:27.023" v="3065"/>
          <ac:spMkLst>
            <pc:docMk/>
            <pc:sldMk cId="963030052" sldId="420"/>
            <ac:spMk id="13" creationId="{027CAEDE-D92D-4745-8749-71019415A797}"/>
          </ac:spMkLst>
        </pc:spChg>
        <pc:spChg chg="add del">
          <ac:chgData name="eyaabid" userId="S::eyaabid@insat.u-carthage.tn::bd086841-9cb6-440d-8594-3c99dc65b8f0" providerId="AD" clId="Web-{931F66E6-951C-342F-43E2-987CBC0CE0E3}" dt="2021-08-01T00:29:27.023" v="3065"/>
          <ac:spMkLst>
            <pc:docMk/>
            <pc:sldMk cId="963030052" sldId="420"/>
            <ac:spMk id="15" creationId="{00C96CB6-3880-40E6-A4BF-F64E7D1E4295}"/>
          </ac:spMkLst>
        </pc:spChg>
        <pc:spChg chg="add">
          <ac:chgData name="eyaabid" userId="S::eyaabid@insat.u-carthage.tn::bd086841-9cb6-440d-8594-3c99dc65b8f0" providerId="AD" clId="Web-{931F66E6-951C-342F-43E2-987CBC0CE0E3}" dt="2021-08-01T00:29:27.023" v="3065"/>
          <ac:spMkLst>
            <pc:docMk/>
            <pc:sldMk cId="963030052" sldId="420"/>
            <ac:spMk id="20" creationId="{8651CFA9-6065-4243-AC48-858E359780B1}"/>
          </ac:spMkLst>
        </pc:spChg>
        <pc:spChg chg="add">
          <ac:chgData name="eyaabid" userId="S::eyaabid@insat.u-carthage.tn::bd086841-9cb6-440d-8594-3c99dc65b8f0" providerId="AD" clId="Web-{931F66E6-951C-342F-43E2-987CBC0CE0E3}" dt="2021-08-01T00:29:27.023" v="3065"/>
          <ac:spMkLst>
            <pc:docMk/>
            <pc:sldMk cId="963030052" sldId="420"/>
            <ac:spMk id="22" creationId="{37962AE0-6A1C-4B76-9D52-10E5E6D7D3BB}"/>
          </ac:spMkLst>
        </pc:spChg>
        <pc:graphicFrameChg chg="add mod modGraphic">
          <ac:chgData name="eyaabid" userId="S::eyaabid@insat.u-carthage.tn::bd086841-9cb6-440d-8594-3c99dc65b8f0" providerId="AD" clId="Web-{931F66E6-951C-342F-43E2-987CBC0CE0E3}" dt="2021-08-01T00:29:27.023" v="3065"/>
          <ac:graphicFrameMkLst>
            <pc:docMk/>
            <pc:sldMk cId="963030052" sldId="420"/>
            <ac:graphicFrameMk id="5" creationId="{EE3BCEBB-1B9B-4F3F-91D0-CCD43330CA89}"/>
          </ac:graphicFrameMkLst>
        </pc:graphicFrameChg>
        <pc:picChg chg="add">
          <ac:chgData name="eyaabid" userId="S::eyaabid@insat.u-carthage.tn::bd086841-9cb6-440d-8594-3c99dc65b8f0" providerId="AD" clId="Web-{931F66E6-951C-342F-43E2-987CBC0CE0E3}" dt="2021-08-01T00:29:27.023" v="3065"/>
          <ac:picMkLst>
            <pc:docMk/>
            <pc:sldMk cId="963030052" sldId="420"/>
            <ac:picMk id="24" creationId="{A72D06A1-BA08-4820-BBC8-B24DDB32A376}"/>
          </ac:picMkLst>
        </pc:picChg>
        <pc:picChg chg="add">
          <ac:chgData name="eyaabid" userId="S::eyaabid@insat.u-carthage.tn::bd086841-9cb6-440d-8594-3c99dc65b8f0" providerId="AD" clId="Web-{931F66E6-951C-342F-43E2-987CBC0CE0E3}" dt="2021-08-01T00:29:27.023" v="3065"/>
          <ac:picMkLst>
            <pc:docMk/>
            <pc:sldMk cId="963030052" sldId="420"/>
            <ac:picMk id="26" creationId="{1295E665-0408-4072-94B3-49BA5ACBCBD3}"/>
          </ac:picMkLst>
        </pc:picChg>
      </pc:sldChg>
      <pc:sldChg chg="addSp delSp modSp new mod setBg">
        <pc:chgData name="eyaabid" userId="S::eyaabid@insat.u-carthage.tn::bd086841-9cb6-440d-8594-3c99dc65b8f0" providerId="AD" clId="Web-{931F66E6-951C-342F-43E2-987CBC0CE0E3}" dt="2021-08-01T00:29:13.195" v="3064"/>
        <pc:sldMkLst>
          <pc:docMk/>
          <pc:sldMk cId="3134454815" sldId="421"/>
        </pc:sldMkLst>
        <pc:spChg chg="mod">
          <ac:chgData name="eyaabid" userId="S::eyaabid@insat.u-carthage.tn::bd086841-9cb6-440d-8594-3c99dc65b8f0" providerId="AD" clId="Web-{931F66E6-951C-342F-43E2-987CBC0CE0E3}" dt="2021-08-01T00:29:13.195" v="3064"/>
          <ac:spMkLst>
            <pc:docMk/>
            <pc:sldMk cId="3134454815" sldId="421"/>
            <ac:spMk id="2" creationId="{DB92258E-E1F5-44EB-81C7-FCC8560BF69D}"/>
          </ac:spMkLst>
        </pc:spChg>
        <pc:spChg chg="del mod">
          <ac:chgData name="eyaabid" userId="S::eyaabid@insat.u-carthage.tn::bd086841-9cb6-440d-8594-3c99dc65b8f0" providerId="AD" clId="Web-{931F66E6-951C-342F-43E2-987CBC0CE0E3}" dt="2021-08-01T00:29:13.195" v="3064"/>
          <ac:spMkLst>
            <pc:docMk/>
            <pc:sldMk cId="3134454815" sldId="421"/>
            <ac:spMk id="3" creationId="{BBFE82B9-B6CD-413C-B1FF-90FF1E8B75D2}"/>
          </ac:spMkLst>
        </pc:spChg>
        <pc:spChg chg="add">
          <ac:chgData name="eyaabid" userId="S::eyaabid@insat.u-carthage.tn::bd086841-9cb6-440d-8594-3c99dc65b8f0" providerId="AD" clId="Web-{931F66E6-951C-342F-43E2-987CBC0CE0E3}" dt="2021-08-01T00:29:13.195" v="3064"/>
          <ac:spMkLst>
            <pc:docMk/>
            <pc:sldMk cId="3134454815" sldId="421"/>
            <ac:spMk id="9" creationId="{8651CFA9-6065-4243-AC48-858E359780B1}"/>
          </ac:spMkLst>
        </pc:spChg>
        <pc:spChg chg="add">
          <ac:chgData name="eyaabid" userId="S::eyaabid@insat.u-carthage.tn::bd086841-9cb6-440d-8594-3c99dc65b8f0" providerId="AD" clId="Web-{931F66E6-951C-342F-43E2-987CBC0CE0E3}" dt="2021-08-01T00:29:13.195" v="3064"/>
          <ac:spMkLst>
            <pc:docMk/>
            <pc:sldMk cId="3134454815" sldId="421"/>
            <ac:spMk id="11" creationId="{37962AE0-6A1C-4B76-9D52-10E5E6D7D3BB}"/>
          </ac:spMkLst>
        </pc:spChg>
        <pc:graphicFrameChg chg="add">
          <ac:chgData name="eyaabid" userId="S::eyaabid@insat.u-carthage.tn::bd086841-9cb6-440d-8594-3c99dc65b8f0" providerId="AD" clId="Web-{931F66E6-951C-342F-43E2-987CBC0CE0E3}" dt="2021-08-01T00:29:13.195" v="3064"/>
          <ac:graphicFrameMkLst>
            <pc:docMk/>
            <pc:sldMk cId="3134454815" sldId="421"/>
            <ac:graphicFrameMk id="5" creationId="{8F327B47-2292-45AE-BDF4-68AF05017AAA}"/>
          </ac:graphicFrameMkLst>
        </pc:graphicFrameChg>
        <pc:picChg chg="add">
          <ac:chgData name="eyaabid" userId="S::eyaabid@insat.u-carthage.tn::bd086841-9cb6-440d-8594-3c99dc65b8f0" providerId="AD" clId="Web-{931F66E6-951C-342F-43E2-987CBC0CE0E3}" dt="2021-08-01T00:29:13.195" v="3064"/>
          <ac:picMkLst>
            <pc:docMk/>
            <pc:sldMk cId="3134454815" sldId="421"/>
            <ac:picMk id="13" creationId="{A72D06A1-BA08-4820-BBC8-B24DDB32A376}"/>
          </ac:picMkLst>
        </pc:picChg>
        <pc:picChg chg="add">
          <ac:chgData name="eyaabid" userId="S::eyaabid@insat.u-carthage.tn::bd086841-9cb6-440d-8594-3c99dc65b8f0" providerId="AD" clId="Web-{931F66E6-951C-342F-43E2-987CBC0CE0E3}" dt="2021-08-01T00:29:13.195" v="3064"/>
          <ac:picMkLst>
            <pc:docMk/>
            <pc:sldMk cId="3134454815" sldId="421"/>
            <ac:picMk id="15" creationId="{1295E665-0408-4072-94B3-49BA5ACBCBD3}"/>
          </ac:picMkLst>
        </pc:picChg>
      </pc:sldChg>
      <pc:sldChg chg="addSp modSp new mod setBg">
        <pc:chgData name="eyaabid" userId="S::eyaabid@insat.u-carthage.tn::bd086841-9cb6-440d-8594-3c99dc65b8f0" providerId="AD" clId="Web-{931F66E6-951C-342F-43E2-987CBC0CE0E3}" dt="2021-08-01T01:01:05.909" v="3094" actId="20577"/>
        <pc:sldMkLst>
          <pc:docMk/>
          <pc:sldMk cId="4090180885" sldId="422"/>
        </pc:sldMkLst>
        <pc:spChg chg="mod">
          <ac:chgData name="eyaabid" userId="S::eyaabid@insat.u-carthage.tn::bd086841-9cb6-440d-8594-3c99dc65b8f0" providerId="AD" clId="Web-{931F66E6-951C-342F-43E2-987CBC0CE0E3}" dt="2021-08-01T01:00:57.158" v="3092" actId="20577"/>
          <ac:spMkLst>
            <pc:docMk/>
            <pc:sldMk cId="4090180885" sldId="422"/>
            <ac:spMk id="2" creationId="{929B146C-E1D1-49B5-AB16-F0156F5AD7AB}"/>
          </ac:spMkLst>
        </pc:spChg>
        <pc:spChg chg="mod">
          <ac:chgData name="eyaabid" userId="S::eyaabid@insat.u-carthage.tn::bd086841-9cb6-440d-8594-3c99dc65b8f0" providerId="AD" clId="Web-{931F66E6-951C-342F-43E2-987CBC0CE0E3}" dt="2021-08-01T01:01:05.909" v="3094" actId="20577"/>
          <ac:spMkLst>
            <pc:docMk/>
            <pc:sldMk cId="4090180885" sldId="422"/>
            <ac:spMk id="3" creationId="{B06B5D00-BC18-4308-9C3A-B239C19087AD}"/>
          </ac:spMkLst>
        </pc:spChg>
        <pc:spChg chg="add">
          <ac:chgData name="eyaabid" userId="S::eyaabid@insat.u-carthage.tn::bd086841-9cb6-440d-8594-3c99dc65b8f0" providerId="AD" clId="Web-{931F66E6-951C-342F-43E2-987CBC0CE0E3}" dt="2021-08-01T01:00:38.986" v="3079"/>
          <ac:spMkLst>
            <pc:docMk/>
            <pc:sldMk cId="4090180885" sldId="422"/>
            <ac:spMk id="8" creationId="{8651CFA9-6065-4243-AC48-858E359780B1}"/>
          </ac:spMkLst>
        </pc:spChg>
        <pc:spChg chg="add">
          <ac:chgData name="eyaabid" userId="S::eyaabid@insat.u-carthage.tn::bd086841-9cb6-440d-8594-3c99dc65b8f0" providerId="AD" clId="Web-{931F66E6-951C-342F-43E2-987CBC0CE0E3}" dt="2021-08-01T01:00:38.986" v="3079"/>
          <ac:spMkLst>
            <pc:docMk/>
            <pc:sldMk cId="4090180885" sldId="422"/>
            <ac:spMk id="10" creationId="{1DA57B7B-30D9-4515-9542-FFA699A3C8E8}"/>
          </ac:spMkLst>
        </pc:spChg>
        <pc:spChg chg="add">
          <ac:chgData name="eyaabid" userId="S::eyaabid@insat.u-carthage.tn::bd086841-9cb6-440d-8594-3c99dc65b8f0" providerId="AD" clId="Web-{931F66E6-951C-342F-43E2-987CBC0CE0E3}" dt="2021-08-01T01:00:38.986" v="3079"/>
          <ac:spMkLst>
            <pc:docMk/>
            <pc:sldMk cId="4090180885" sldId="422"/>
            <ac:spMk id="12" creationId="{9729F241-2B1B-40E9-A72C-63955DFFF74B}"/>
          </ac:spMkLst>
        </pc:spChg>
        <pc:spChg chg="add">
          <ac:chgData name="eyaabid" userId="S::eyaabid@insat.u-carthage.tn::bd086841-9cb6-440d-8594-3c99dc65b8f0" providerId="AD" clId="Web-{931F66E6-951C-342F-43E2-987CBC0CE0E3}" dt="2021-08-01T01:00:38.986" v="3079"/>
          <ac:spMkLst>
            <pc:docMk/>
            <pc:sldMk cId="4090180885" sldId="422"/>
            <ac:spMk id="14" creationId="{52B4B9D7-F359-44A2-87B4-EAFA68AA9781}"/>
          </ac:spMkLst>
        </pc:spChg>
      </pc:sldChg>
      <pc:sldChg chg="addSp delSp modSp new mod setBg">
        <pc:chgData name="eyaabid" userId="S::eyaabid@insat.u-carthage.tn::bd086841-9cb6-440d-8594-3c99dc65b8f0" providerId="AD" clId="Web-{931F66E6-951C-342F-43E2-987CBC0CE0E3}" dt="2021-08-01T01:03:20.698" v="3110" actId="20577"/>
        <pc:sldMkLst>
          <pc:docMk/>
          <pc:sldMk cId="4197628457" sldId="423"/>
        </pc:sldMkLst>
        <pc:spChg chg="mod">
          <ac:chgData name="eyaabid" userId="S::eyaabid@insat.u-carthage.tn::bd086841-9cb6-440d-8594-3c99dc65b8f0" providerId="AD" clId="Web-{931F66E6-951C-342F-43E2-987CBC0CE0E3}" dt="2021-08-01T01:02:58.369" v="3105" actId="20577"/>
          <ac:spMkLst>
            <pc:docMk/>
            <pc:sldMk cId="4197628457" sldId="423"/>
            <ac:spMk id="2" creationId="{506F4089-0B37-4DCA-A159-60934C63CBFB}"/>
          </ac:spMkLst>
        </pc:spChg>
        <pc:spChg chg="del mod">
          <ac:chgData name="eyaabid" userId="S::eyaabid@insat.u-carthage.tn::bd086841-9cb6-440d-8594-3c99dc65b8f0" providerId="AD" clId="Web-{931F66E6-951C-342F-43E2-987CBC0CE0E3}" dt="2021-08-01T01:02:49.541" v="3104"/>
          <ac:spMkLst>
            <pc:docMk/>
            <pc:sldMk cId="4197628457" sldId="423"/>
            <ac:spMk id="3" creationId="{56F1AAAE-BDC0-4347-A1EE-757BE191F8E0}"/>
          </ac:spMkLst>
        </pc:spChg>
        <pc:spChg chg="add">
          <ac:chgData name="eyaabid" userId="S::eyaabid@insat.u-carthage.tn::bd086841-9cb6-440d-8594-3c99dc65b8f0" providerId="AD" clId="Web-{931F66E6-951C-342F-43E2-987CBC0CE0E3}" dt="2021-08-01T01:02:49.541" v="3104"/>
          <ac:spMkLst>
            <pc:docMk/>
            <pc:sldMk cId="4197628457" sldId="423"/>
            <ac:spMk id="9" creationId="{8651CFA9-6065-4243-AC48-858E359780B1}"/>
          </ac:spMkLst>
        </pc:spChg>
        <pc:spChg chg="add">
          <ac:chgData name="eyaabid" userId="S::eyaabid@insat.u-carthage.tn::bd086841-9cb6-440d-8594-3c99dc65b8f0" providerId="AD" clId="Web-{931F66E6-951C-342F-43E2-987CBC0CE0E3}" dt="2021-08-01T01:02:49.541" v="3104"/>
          <ac:spMkLst>
            <pc:docMk/>
            <pc:sldMk cId="4197628457" sldId="423"/>
            <ac:spMk id="11" creationId="{37962AE0-6A1C-4B76-9D52-10E5E6D7D3BB}"/>
          </ac:spMkLst>
        </pc:spChg>
        <pc:graphicFrameChg chg="add modGraphic">
          <ac:chgData name="eyaabid" userId="S::eyaabid@insat.u-carthage.tn::bd086841-9cb6-440d-8594-3c99dc65b8f0" providerId="AD" clId="Web-{931F66E6-951C-342F-43E2-987CBC0CE0E3}" dt="2021-08-01T01:03:20.698" v="3110" actId="20577"/>
          <ac:graphicFrameMkLst>
            <pc:docMk/>
            <pc:sldMk cId="4197628457" sldId="423"/>
            <ac:graphicFrameMk id="5" creationId="{D5825173-5D43-4E74-A3CA-4BF081C5B4C9}"/>
          </ac:graphicFrameMkLst>
        </pc:graphicFrameChg>
        <pc:picChg chg="add">
          <ac:chgData name="eyaabid" userId="S::eyaabid@insat.u-carthage.tn::bd086841-9cb6-440d-8594-3c99dc65b8f0" providerId="AD" clId="Web-{931F66E6-951C-342F-43E2-987CBC0CE0E3}" dt="2021-08-01T01:02:49.541" v="3104"/>
          <ac:picMkLst>
            <pc:docMk/>
            <pc:sldMk cId="4197628457" sldId="423"/>
            <ac:picMk id="13" creationId="{48897B96-3039-4268-8B57-3076C0EDD981}"/>
          </ac:picMkLst>
        </pc:picChg>
        <pc:picChg chg="add">
          <ac:chgData name="eyaabid" userId="S::eyaabid@insat.u-carthage.tn::bd086841-9cb6-440d-8594-3c99dc65b8f0" providerId="AD" clId="Web-{931F66E6-951C-342F-43E2-987CBC0CE0E3}" dt="2021-08-01T01:02:49.541" v="3104"/>
          <ac:picMkLst>
            <pc:docMk/>
            <pc:sldMk cId="4197628457" sldId="423"/>
            <ac:picMk id="15" creationId="{DEEA387F-FE32-404D-B9E2-0DB5D1F50216}"/>
          </ac:picMkLst>
        </pc:picChg>
      </pc:sldChg>
      <pc:sldChg chg="addSp delSp modSp new mod setBg">
        <pc:chgData name="eyaabid" userId="S::eyaabid@insat.u-carthage.tn::bd086841-9cb6-440d-8594-3c99dc65b8f0" providerId="AD" clId="Web-{931F66E6-951C-342F-43E2-987CBC0CE0E3}" dt="2021-08-01T01:04:33.200" v="3119"/>
        <pc:sldMkLst>
          <pc:docMk/>
          <pc:sldMk cId="2895452879" sldId="424"/>
        </pc:sldMkLst>
        <pc:spChg chg="mod">
          <ac:chgData name="eyaabid" userId="S::eyaabid@insat.u-carthage.tn::bd086841-9cb6-440d-8594-3c99dc65b8f0" providerId="AD" clId="Web-{931F66E6-951C-342F-43E2-987CBC0CE0E3}" dt="2021-08-01T01:04:33.200" v="3119"/>
          <ac:spMkLst>
            <pc:docMk/>
            <pc:sldMk cId="2895452879" sldId="424"/>
            <ac:spMk id="2" creationId="{0672B86C-0FA4-4F3E-8072-D6AEDAEB2311}"/>
          </ac:spMkLst>
        </pc:spChg>
        <pc:spChg chg="del mod">
          <ac:chgData name="eyaabid" userId="S::eyaabid@insat.u-carthage.tn::bd086841-9cb6-440d-8594-3c99dc65b8f0" providerId="AD" clId="Web-{931F66E6-951C-342F-43E2-987CBC0CE0E3}" dt="2021-08-01T01:04:33.200" v="3119"/>
          <ac:spMkLst>
            <pc:docMk/>
            <pc:sldMk cId="2895452879" sldId="424"/>
            <ac:spMk id="3" creationId="{AF4A591A-D777-46F7-812F-413A2535E621}"/>
          </ac:spMkLst>
        </pc:spChg>
        <pc:spChg chg="add">
          <ac:chgData name="eyaabid" userId="S::eyaabid@insat.u-carthage.tn::bd086841-9cb6-440d-8594-3c99dc65b8f0" providerId="AD" clId="Web-{931F66E6-951C-342F-43E2-987CBC0CE0E3}" dt="2021-08-01T01:04:33.200" v="3119"/>
          <ac:spMkLst>
            <pc:docMk/>
            <pc:sldMk cId="2895452879" sldId="424"/>
            <ac:spMk id="9" creationId="{8651CFA9-6065-4243-AC48-858E359780B1}"/>
          </ac:spMkLst>
        </pc:spChg>
        <pc:spChg chg="add">
          <ac:chgData name="eyaabid" userId="S::eyaabid@insat.u-carthage.tn::bd086841-9cb6-440d-8594-3c99dc65b8f0" providerId="AD" clId="Web-{931F66E6-951C-342F-43E2-987CBC0CE0E3}" dt="2021-08-01T01:04:33.200" v="3119"/>
          <ac:spMkLst>
            <pc:docMk/>
            <pc:sldMk cId="2895452879" sldId="424"/>
            <ac:spMk id="11" creationId="{37962AE0-6A1C-4B76-9D52-10E5E6D7D3BB}"/>
          </ac:spMkLst>
        </pc:spChg>
        <pc:graphicFrameChg chg="add">
          <ac:chgData name="eyaabid" userId="S::eyaabid@insat.u-carthage.tn::bd086841-9cb6-440d-8594-3c99dc65b8f0" providerId="AD" clId="Web-{931F66E6-951C-342F-43E2-987CBC0CE0E3}" dt="2021-08-01T01:04:33.200" v="3119"/>
          <ac:graphicFrameMkLst>
            <pc:docMk/>
            <pc:sldMk cId="2895452879" sldId="424"/>
            <ac:graphicFrameMk id="5" creationId="{AA732776-2EB6-44FB-AE5C-AF7CF8F4C63F}"/>
          </ac:graphicFrameMkLst>
        </pc:graphicFrameChg>
        <pc:picChg chg="add">
          <ac:chgData name="eyaabid" userId="S::eyaabid@insat.u-carthage.tn::bd086841-9cb6-440d-8594-3c99dc65b8f0" providerId="AD" clId="Web-{931F66E6-951C-342F-43E2-987CBC0CE0E3}" dt="2021-08-01T01:04:33.200" v="3119"/>
          <ac:picMkLst>
            <pc:docMk/>
            <pc:sldMk cId="2895452879" sldId="424"/>
            <ac:picMk id="13" creationId="{A72D06A1-BA08-4820-BBC8-B24DDB32A376}"/>
          </ac:picMkLst>
        </pc:picChg>
        <pc:picChg chg="add">
          <ac:chgData name="eyaabid" userId="S::eyaabid@insat.u-carthage.tn::bd086841-9cb6-440d-8594-3c99dc65b8f0" providerId="AD" clId="Web-{931F66E6-951C-342F-43E2-987CBC0CE0E3}" dt="2021-08-01T01:04:33.200" v="3119"/>
          <ac:picMkLst>
            <pc:docMk/>
            <pc:sldMk cId="2895452879" sldId="424"/>
            <ac:picMk id="15" creationId="{1295E665-0408-4072-94B3-49BA5ACBCBD3}"/>
          </ac:picMkLst>
        </pc:picChg>
      </pc:sldChg>
      <pc:sldChg chg="addSp delSp modSp new mod setBg">
        <pc:chgData name="eyaabid" userId="S::eyaabid@insat.u-carthage.tn::bd086841-9cb6-440d-8594-3c99dc65b8f0" providerId="AD" clId="Web-{931F66E6-951C-342F-43E2-987CBC0CE0E3}" dt="2021-08-01T11:13:15.103" v="3233" actId="20577"/>
        <pc:sldMkLst>
          <pc:docMk/>
          <pc:sldMk cId="2310429564" sldId="425"/>
        </pc:sldMkLst>
        <pc:spChg chg="mod">
          <ac:chgData name="eyaabid" userId="S::eyaabid@insat.u-carthage.tn::bd086841-9cb6-440d-8594-3c99dc65b8f0" providerId="AD" clId="Web-{931F66E6-951C-342F-43E2-987CBC0CE0E3}" dt="2021-08-01T11:02:29.459" v="3159"/>
          <ac:spMkLst>
            <pc:docMk/>
            <pc:sldMk cId="2310429564" sldId="425"/>
            <ac:spMk id="2" creationId="{FA79436B-554C-4BF9-BCAC-D8EDDE0958B8}"/>
          </ac:spMkLst>
        </pc:spChg>
        <pc:spChg chg="del mod">
          <ac:chgData name="eyaabid" userId="S::eyaabid@insat.u-carthage.tn::bd086841-9cb6-440d-8594-3c99dc65b8f0" providerId="AD" clId="Web-{931F66E6-951C-342F-43E2-987CBC0CE0E3}" dt="2021-08-01T11:02:29.459" v="3159"/>
          <ac:spMkLst>
            <pc:docMk/>
            <pc:sldMk cId="2310429564" sldId="425"/>
            <ac:spMk id="3" creationId="{F4206EFF-507F-4456-9A4B-C54CE498D3D2}"/>
          </ac:spMkLst>
        </pc:spChg>
        <pc:spChg chg="add">
          <ac:chgData name="eyaabid" userId="S::eyaabid@insat.u-carthage.tn::bd086841-9cb6-440d-8594-3c99dc65b8f0" providerId="AD" clId="Web-{931F66E6-951C-342F-43E2-987CBC0CE0E3}" dt="2021-08-01T11:02:29.459" v="3159"/>
          <ac:spMkLst>
            <pc:docMk/>
            <pc:sldMk cId="2310429564" sldId="425"/>
            <ac:spMk id="9" creationId="{8651CFA9-6065-4243-AC48-858E359780B1}"/>
          </ac:spMkLst>
        </pc:spChg>
        <pc:spChg chg="add">
          <ac:chgData name="eyaabid" userId="S::eyaabid@insat.u-carthage.tn::bd086841-9cb6-440d-8594-3c99dc65b8f0" providerId="AD" clId="Web-{931F66E6-951C-342F-43E2-987CBC0CE0E3}" dt="2021-08-01T11:02:29.459" v="3159"/>
          <ac:spMkLst>
            <pc:docMk/>
            <pc:sldMk cId="2310429564" sldId="425"/>
            <ac:spMk id="11" creationId="{37962AE0-6A1C-4B76-9D52-10E5E6D7D3BB}"/>
          </ac:spMkLst>
        </pc:spChg>
        <pc:spChg chg="add">
          <ac:chgData name="eyaabid" userId="S::eyaabid@insat.u-carthage.tn::bd086841-9cb6-440d-8594-3c99dc65b8f0" providerId="AD" clId="Web-{931F66E6-951C-342F-43E2-987CBC0CE0E3}" dt="2021-08-01T11:02:29.459" v="3159"/>
          <ac:spMkLst>
            <pc:docMk/>
            <pc:sldMk cId="2310429564" sldId="425"/>
            <ac:spMk id="13" creationId="{027CAEDE-D92D-4745-8749-71019415A797}"/>
          </ac:spMkLst>
        </pc:spChg>
        <pc:spChg chg="add">
          <ac:chgData name="eyaabid" userId="S::eyaabid@insat.u-carthage.tn::bd086841-9cb6-440d-8594-3c99dc65b8f0" providerId="AD" clId="Web-{931F66E6-951C-342F-43E2-987CBC0CE0E3}" dt="2021-08-01T11:02:29.459" v="3159"/>
          <ac:spMkLst>
            <pc:docMk/>
            <pc:sldMk cId="2310429564" sldId="425"/>
            <ac:spMk id="15" creationId="{00C96CB6-3880-40E6-A4BF-F64E7D1E4295}"/>
          </ac:spMkLst>
        </pc:spChg>
        <pc:graphicFrameChg chg="add modGraphic">
          <ac:chgData name="eyaabid" userId="S::eyaabid@insat.u-carthage.tn::bd086841-9cb6-440d-8594-3c99dc65b8f0" providerId="AD" clId="Web-{931F66E6-951C-342F-43E2-987CBC0CE0E3}" dt="2021-08-01T11:13:15.103" v="3233" actId="20577"/>
          <ac:graphicFrameMkLst>
            <pc:docMk/>
            <pc:sldMk cId="2310429564" sldId="425"/>
            <ac:graphicFrameMk id="5" creationId="{20DDC570-5478-4222-A00F-B2C7599AF20C}"/>
          </ac:graphicFrameMkLst>
        </pc:graphicFrameChg>
      </pc:sldChg>
      <pc:sldChg chg="addSp delSp modSp new mod setBg">
        <pc:chgData name="eyaabid" userId="S::eyaabid@insat.u-carthage.tn::bd086841-9cb6-440d-8594-3c99dc65b8f0" providerId="AD" clId="Web-{931F66E6-951C-342F-43E2-987CBC0CE0E3}" dt="2021-08-01T13:44:11.673" v="3500"/>
        <pc:sldMkLst>
          <pc:docMk/>
          <pc:sldMk cId="349118848" sldId="426"/>
        </pc:sldMkLst>
        <pc:spChg chg="mod">
          <ac:chgData name="eyaabid" userId="S::eyaabid@insat.u-carthage.tn::bd086841-9cb6-440d-8594-3c99dc65b8f0" providerId="AD" clId="Web-{931F66E6-951C-342F-43E2-987CBC0CE0E3}" dt="2021-08-01T13:44:11.673" v="3500"/>
          <ac:spMkLst>
            <pc:docMk/>
            <pc:sldMk cId="349118848" sldId="426"/>
            <ac:spMk id="2" creationId="{DEEE7A88-6787-4511-93AC-FB9F1029B75A}"/>
          </ac:spMkLst>
        </pc:spChg>
        <pc:spChg chg="del mod">
          <ac:chgData name="eyaabid" userId="S::eyaabid@insat.u-carthage.tn::bd086841-9cb6-440d-8594-3c99dc65b8f0" providerId="AD" clId="Web-{931F66E6-951C-342F-43E2-987CBC0CE0E3}" dt="2021-08-01T11:03:35.851" v="3171"/>
          <ac:spMkLst>
            <pc:docMk/>
            <pc:sldMk cId="349118848" sldId="426"/>
            <ac:spMk id="3" creationId="{C73738EE-3F9F-4C57-AD2B-DAD8A043A9EB}"/>
          </ac:spMkLst>
        </pc:spChg>
        <pc:spChg chg="add del">
          <ac:chgData name="eyaabid" userId="S::eyaabid@insat.u-carthage.tn::bd086841-9cb6-440d-8594-3c99dc65b8f0" providerId="AD" clId="Web-{931F66E6-951C-342F-43E2-987CBC0CE0E3}" dt="2021-08-01T13:44:11.673" v="3500"/>
          <ac:spMkLst>
            <pc:docMk/>
            <pc:sldMk cId="349118848" sldId="426"/>
            <ac:spMk id="9" creationId="{8651CFA9-6065-4243-AC48-858E359780B1}"/>
          </ac:spMkLst>
        </pc:spChg>
        <pc:spChg chg="add del">
          <ac:chgData name="eyaabid" userId="S::eyaabid@insat.u-carthage.tn::bd086841-9cb6-440d-8594-3c99dc65b8f0" providerId="AD" clId="Web-{931F66E6-951C-342F-43E2-987CBC0CE0E3}" dt="2021-08-01T13:44:11.673" v="3500"/>
          <ac:spMkLst>
            <pc:docMk/>
            <pc:sldMk cId="349118848" sldId="426"/>
            <ac:spMk id="11" creationId="{37962AE0-6A1C-4B76-9D52-10E5E6D7D3BB}"/>
          </ac:spMkLst>
        </pc:spChg>
        <pc:spChg chg="add del">
          <ac:chgData name="eyaabid" userId="S::eyaabid@insat.u-carthage.tn::bd086841-9cb6-440d-8594-3c99dc65b8f0" providerId="AD" clId="Web-{931F66E6-951C-342F-43E2-987CBC0CE0E3}" dt="2021-08-01T13:44:11.673" v="3500"/>
          <ac:spMkLst>
            <pc:docMk/>
            <pc:sldMk cId="349118848" sldId="426"/>
            <ac:spMk id="13" creationId="{027CAEDE-D92D-4745-8749-71019415A797}"/>
          </ac:spMkLst>
        </pc:spChg>
        <pc:spChg chg="add del">
          <ac:chgData name="eyaabid" userId="S::eyaabid@insat.u-carthage.tn::bd086841-9cb6-440d-8594-3c99dc65b8f0" providerId="AD" clId="Web-{931F66E6-951C-342F-43E2-987CBC0CE0E3}" dt="2021-08-01T13:44:11.673" v="3500"/>
          <ac:spMkLst>
            <pc:docMk/>
            <pc:sldMk cId="349118848" sldId="426"/>
            <ac:spMk id="15" creationId="{00C96CB6-3880-40E6-A4BF-F64E7D1E4295}"/>
          </ac:spMkLst>
        </pc:spChg>
        <pc:spChg chg="add">
          <ac:chgData name="eyaabid" userId="S::eyaabid@insat.u-carthage.tn::bd086841-9cb6-440d-8594-3c99dc65b8f0" providerId="AD" clId="Web-{931F66E6-951C-342F-43E2-987CBC0CE0E3}" dt="2021-08-01T13:44:11.673" v="3500"/>
          <ac:spMkLst>
            <pc:docMk/>
            <pc:sldMk cId="349118848" sldId="426"/>
            <ac:spMk id="20" creationId="{8651CFA9-6065-4243-AC48-858E359780B1}"/>
          </ac:spMkLst>
        </pc:spChg>
        <pc:spChg chg="add">
          <ac:chgData name="eyaabid" userId="S::eyaabid@insat.u-carthage.tn::bd086841-9cb6-440d-8594-3c99dc65b8f0" providerId="AD" clId="Web-{931F66E6-951C-342F-43E2-987CBC0CE0E3}" dt="2021-08-01T13:44:11.673" v="3500"/>
          <ac:spMkLst>
            <pc:docMk/>
            <pc:sldMk cId="349118848" sldId="426"/>
            <ac:spMk id="22" creationId="{37962AE0-6A1C-4B76-9D52-10E5E6D7D3BB}"/>
          </ac:spMkLst>
        </pc:spChg>
        <pc:spChg chg="add">
          <ac:chgData name="eyaabid" userId="S::eyaabid@insat.u-carthage.tn::bd086841-9cb6-440d-8594-3c99dc65b8f0" providerId="AD" clId="Web-{931F66E6-951C-342F-43E2-987CBC0CE0E3}" dt="2021-08-01T13:44:11.673" v="3500"/>
          <ac:spMkLst>
            <pc:docMk/>
            <pc:sldMk cId="349118848" sldId="426"/>
            <ac:spMk id="24" creationId="{027CAEDE-D92D-4745-8749-71019415A797}"/>
          </ac:spMkLst>
        </pc:spChg>
        <pc:spChg chg="add">
          <ac:chgData name="eyaabid" userId="S::eyaabid@insat.u-carthage.tn::bd086841-9cb6-440d-8594-3c99dc65b8f0" providerId="AD" clId="Web-{931F66E6-951C-342F-43E2-987CBC0CE0E3}" dt="2021-08-01T13:44:11.673" v="3500"/>
          <ac:spMkLst>
            <pc:docMk/>
            <pc:sldMk cId="349118848" sldId="426"/>
            <ac:spMk id="26" creationId="{00C96CB6-3880-40E6-A4BF-F64E7D1E4295}"/>
          </ac:spMkLst>
        </pc:spChg>
        <pc:graphicFrameChg chg="add mod modGraphic">
          <ac:chgData name="eyaabid" userId="S::eyaabid@insat.u-carthage.tn::bd086841-9cb6-440d-8594-3c99dc65b8f0" providerId="AD" clId="Web-{931F66E6-951C-342F-43E2-987CBC0CE0E3}" dt="2021-08-01T13:44:11.673" v="3500"/>
          <ac:graphicFrameMkLst>
            <pc:docMk/>
            <pc:sldMk cId="349118848" sldId="426"/>
            <ac:graphicFrameMk id="5" creationId="{29859AD8-A994-4CBB-9B3C-FBC567F620E4}"/>
          </ac:graphicFrameMkLst>
        </pc:graphicFrameChg>
      </pc:sldChg>
      <pc:sldChg chg="addSp modSp new mod setBg">
        <pc:chgData name="eyaabid" userId="S::eyaabid@insat.u-carthage.tn::bd086841-9cb6-440d-8594-3c99dc65b8f0" providerId="AD" clId="Web-{931F66E6-951C-342F-43E2-987CBC0CE0E3}" dt="2021-08-01T11:10:44.767" v="3226" actId="20577"/>
        <pc:sldMkLst>
          <pc:docMk/>
          <pc:sldMk cId="4151621877" sldId="427"/>
        </pc:sldMkLst>
        <pc:spChg chg="mod">
          <ac:chgData name="eyaabid" userId="S::eyaabid@insat.u-carthage.tn::bd086841-9cb6-440d-8594-3c99dc65b8f0" providerId="AD" clId="Web-{931F66E6-951C-342F-43E2-987CBC0CE0E3}" dt="2021-08-01T11:04:34.274" v="3179"/>
          <ac:spMkLst>
            <pc:docMk/>
            <pc:sldMk cId="4151621877" sldId="427"/>
            <ac:spMk id="2" creationId="{8493DBB2-21F0-44B3-B0FD-53741DEF7DB8}"/>
          </ac:spMkLst>
        </pc:spChg>
        <pc:spChg chg="mod">
          <ac:chgData name="eyaabid" userId="S::eyaabid@insat.u-carthage.tn::bd086841-9cb6-440d-8594-3c99dc65b8f0" providerId="AD" clId="Web-{931F66E6-951C-342F-43E2-987CBC0CE0E3}" dt="2021-08-01T11:10:44.767" v="3226" actId="20577"/>
          <ac:spMkLst>
            <pc:docMk/>
            <pc:sldMk cId="4151621877" sldId="427"/>
            <ac:spMk id="3" creationId="{68AC1353-33F7-4E31-9260-1A32A1B15DCA}"/>
          </ac:spMkLst>
        </pc:spChg>
        <pc:spChg chg="add">
          <ac:chgData name="eyaabid" userId="S::eyaabid@insat.u-carthage.tn::bd086841-9cb6-440d-8594-3c99dc65b8f0" providerId="AD" clId="Web-{931F66E6-951C-342F-43E2-987CBC0CE0E3}" dt="2021-08-01T11:04:34.274" v="3179"/>
          <ac:spMkLst>
            <pc:docMk/>
            <pc:sldMk cId="4151621877" sldId="427"/>
            <ac:spMk id="8" creationId="{43A9B7B3-F171-4C25-99FC-C54250F0649B}"/>
          </ac:spMkLst>
        </pc:spChg>
        <pc:spChg chg="add">
          <ac:chgData name="eyaabid" userId="S::eyaabid@insat.u-carthage.tn::bd086841-9cb6-440d-8594-3c99dc65b8f0" providerId="AD" clId="Web-{931F66E6-951C-342F-43E2-987CBC0CE0E3}" dt="2021-08-01T11:04:34.274" v="3179"/>
          <ac:spMkLst>
            <pc:docMk/>
            <pc:sldMk cId="4151621877" sldId="427"/>
            <ac:spMk id="10" creationId="{D2D5C7C5-9C27-4A61-9F57-1857D45320FD}"/>
          </ac:spMkLst>
        </pc:spChg>
        <pc:spChg chg="add">
          <ac:chgData name="eyaabid" userId="S::eyaabid@insat.u-carthage.tn::bd086841-9cb6-440d-8594-3c99dc65b8f0" providerId="AD" clId="Web-{931F66E6-951C-342F-43E2-987CBC0CE0E3}" dt="2021-08-01T11:04:34.274" v="3179"/>
          <ac:spMkLst>
            <pc:docMk/>
            <pc:sldMk cId="4151621877" sldId="427"/>
            <ac:spMk id="12" creationId="{84B9546E-20BE-462C-8BE8-4EBDB46F8651}"/>
          </ac:spMkLst>
        </pc:spChg>
        <pc:spChg chg="add">
          <ac:chgData name="eyaabid" userId="S::eyaabid@insat.u-carthage.tn::bd086841-9cb6-440d-8594-3c99dc65b8f0" providerId="AD" clId="Web-{931F66E6-951C-342F-43E2-987CBC0CE0E3}" dt="2021-08-01T11:04:34.274" v="3179"/>
          <ac:spMkLst>
            <pc:docMk/>
            <pc:sldMk cId="4151621877" sldId="427"/>
            <ac:spMk id="14" creationId="{DFE5D2E8-C366-48AC-97AE-18C67E4EF969}"/>
          </ac:spMkLst>
        </pc:spChg>
      </pc:sldChg>
      <pc:sldChg chg="addSp delSp modSp new mod setBg">
        <pc:chgData name="eyaabid" userId="S::eyaabid@insat.u-carthage.tn::bd086841-9cb6-440d-8594-3c99dc65b8f0" providerId="AD" clId="Web-{931F66E6-951C-342F-43E2-987CBC0CE0E3}" dt="2021-08-01T13:44:01.578" v="3499"/>
        <pc:sldMkLst>
          <pc:docMk/>
          <pc:sldMk cId="2335780266" sldId="428"/>
        </pc:sldMkLst>
        <pc:spChg chg="mod">
          <ac:chgData name="eyaabid" userId="S::eyaabid@insat.u-carthage.tn::bd086841-9cb6-440d-8594-3c99dc65b8f0" providerId="AD" clId="Web-{931F66E6-951C-342F-43E2-987CBC0CE0E3}" dt="2021-08-01T13:44:01.578" v="3499"/>
          <ac:spMkLst>
            <pc:docMk/>
            <pc:sldMk cId="2335780266" sldId="428"/>
            <ac:spMk id="2" creationId="{B342709D-27FC-464F-A1B6-03767A4E0A0F}"/>
          </ac:spMkLst>
        </pc:spChg>
        <pc:spChg chg="del mod">
          <ac:chgData name="eyaabid" userId="S::eyaabid@insat.u-carthage.tn::bd086841-9cb6-440d-8594-3c99dc65b8f0" providerId="AD" clId="Web-{931F66E6-951C-342F-43E2-987CBC0CE0E3}" dt="2021-08-01T13:44:01.578" v="3499"/>
          <ac:spMkLst>
            <pc:docMk/>
            <pc:sldMk cId="2335780266" sldId="428"/>
            <ac:spMk id="3" creationId="{0723EAE6-4D29-40AC-B688-80062DE5AC0E}"/>
          </ac:spMkLst>
        </pc:spChg>
        <pc:spChg chg="add del">
          <ac:chgData name="eyaabid" userId="S::eyaabid@insat.u-carthage.tn::bd086841-9cb6-440d-8594-3c99dc65b8f0" providerId="AD" clId="Web-{931F66E6-951C-342F-43E2-987CBC0CE0E3}" dt="2021-08-01T13:44:01.578" v="3499"/>
          <ac:spMkLst>
            <pc:docMk/>
            <pc:sldMk cId="2335780266" sldId="428"/>
            <ac:spMk id="8" creationId="{8651CFA9-6065-4243-AC48-858E359780B1}"/>
          </ac:spMkLst>
        </pc:spChg>
        <pc:spChg chg="add del">
          <ac:chgData name="eyaabid" userId="S::eyaabid@insat.u-carthage.tn::bd086841-9cb6-440d-8594-3c99dc65b8f0" providerId="AD" clId="Web-{931F66E6-951C-342F-43E2-987CBC0CE0E3}" dt="2021-08-01T13:44:01.578" v="3499"/>
          <ac:spMkLst>
            <pc:docMk/>
            <pc:sldMk cId="2335780266" sldId="428"/>
            <ac:spMk id="10" creationId="{37962AE0-6A1C-4B76-9D52-10E5E6D7D3BB}"/>
          </ac:spMkLst>
        </pc:spChg>
        <pc:spChg chg="add">
          <ac:chgData name="eyaabid" userId="S::eyaabid@insat.u-carthage.tn::bd086841-9cb6-440d-8594-3c99dc65b8f0" providerId="AD" clId="Web-{931F66E6-951C-342F-43E2-987CBC0CE0E3}" dt="2021-08-01T13:44:01.578" v="3499"/>
          <ac:spMkLst>
            <pc:docMk/>
            <pc:sldMk cId="2335780266" sldId="428"/>
            <ac:spMk id="20" creationId="{8651CFA9-6065-4243-AC48-858E359780B1}"/>
          </ac:spMkLst>
        </pc:spChg>
        <pc:spChg chg="add">
          <ac:chgData name="eyaabid" userId="S::eyaabid@insat.u-carthage.tn::bd086841-9cb6-440d-8594-3c99dc65b8f0" providerId="AD" clId="Web-{931F66E6-951C-342F-43E2-987CBC0CE0E3}" dt="2021-08-01T13:44:01.578" v="3499"/>
          <ac:spMkLst>
            <pc:docMk/>
            <pc:sldMk cId="2335780266" sldId="428"/>
            <ac:spMk id="22" creationId="{37962AE0-6A1C-4B76-9D52-10E5E6D7D3BB}"/>
          </ac:spMkLst>
        </pc:spChg>
        <pc:spChg chg="add">
          <ac:chgData name="eyaabid" userId="S::eyaabid@insat.u-carthage.tn::bd086841-9cb6-440d-8594-3c99dc65b8f0" providerId="AD" clId="Web-{931F66E6-951C-342F-43E2-987CBC0CE0E3}" dt="2021-08-01T13:44:01.578" v="3499"/>
          <ac:spMkLst>
            <pc:docMk/>
            <pc:sldMk cId="2335780266" sldId="428"/>
            <ac:spMk id="24" creationId="{027CAEDE-D92D-4745-8749-71019415A797}"/>
          </ac:spMkLst>
        </pc:spChg>
        <pc:spChg chg="add">
          <ac:chgData name="eyaabid" userId="S::eyaabid@insat.u-carthage.tn::bd086841-9cb6-440d-8594-3c99dc65b8f0" providerId="AD" clId="Web-{931F66E6-951C-342F-43E2-987CBC0CE0E3}" dt="2021-08-01T13:44:01.578" v="3499"/>
          <ac:spMkLst>
            <pc:docMk/>
            <pc:sldMk cId="2335780266" sldId="428"/>
            <ac:spMk id="26" creationId="{00C96CB6-3880-40E6-A4BF-F64E7D1E4295}"/>
          </ac:spMkLst>
        </pc:spChg>
        <pc:graphicFrameChg chg="add">
          <ac:chgData name="eyaabid" userId="S::eyaabid@insat.u-carthage.tn::bd086841-9cb6-440d-8594-3c99dc65b8f0" providerId="AD" clId="Web-{931F66E6-951C-342F-43E2-987CBC0CE0E3}" dt="2021-08-01T13:44:01.578" v="3499"/>
          <ac:graphicFrameMkLst>
            <pc:docMk/>
            <pc:sldMk cId="2335780266" sldId="428"/>
            <ac:graphicFrameMk id="16" creationId="{20C02B70-BE1C-479E-82B8-C7CA12DFC4B6}"/>
          </ac:graphicFrameMkLst>
        </pc:graphicFrameChg>
        <pc:picChg chg="add del">
          <ac:chgData name="eyaabid" userId="S::eyaabid@insat.u-carthage.tn::bd086841-9cb6-440d-8594-3c99dc65b8f0" providerId="AD" clId="Web-{931F66E6-951C-342F-43E2-987CBC0CE0E3}" dt="2021-08-01T13:44:01.578" v="3499"/>
          <ac:picMkLst>
            <pc:docMk/>
            <pc:sldMk cId="2335780266" sldId="428"/>
            <ac:picMk id="12" creationId="{A72D06A1-BA08-4820-BBC8-B24DDB32A376}"/>
          </ac:picMkLst>
        </pc:picChg>
        <pc:picChg chg="add del">
          <ac:chgData name="eyaabid" userId="S::eyaabid@insat.u-carthage.tn::bd086841-9cb6-440d-8594-3c99dc65b8f0" providerId="AD" clId="Web-{931F66E6-951C-342F-43E2-987CBC0CE0E3}" dt="2021-08-01T13:44:01.578" v="3499"/>
          <ac:picMkLst>
            <pc:docMk/>
            <pc:sldMk cId="2335780266" sldId="428"/>
            <ac:picMk id="14" creationId="{1295E665-0408-4072-94B3-49BA5ACBCBD3}"/>
          </ac:picMkLst>
        </pc:picChg>
      </pc:sldChg>
      <pc:sldChg chg="addSp delSp modSp new mod setBg">
        <pc:chgData name="eyaabid" userId="S::eyaabid@insat.u-carthage.tn::bd086841-9cb6-440d-8594-3c99dc65b8f0" providerId="AD" clId="Web-{931F66E6-951C-342F-43E2-987CBC0CE0E3}" dt="2021-08-01T11:10:13.672" v="3224"/>
        <pc:sldMkLst>
          <pc:docMk/>
          <pc:sldMk cId="2249930127" sldId="429"/>
        </pc:sldMkLst>
        <pc:spChg chg="mod">
          <ac:chgData name="eyaabid" userId="S::eyaabid@insat.u-carthage.tn::bd086841-9cb6-440d-8594-3c99dc65b8f0" providerId="AD" clId="Web-{931F66E6-951C-342F-43E2-987CBC0CE0E3}" dt="2021-08-01T11:10:13.672" v="3224"/>
          <ac:spMkLst>
            <pc:docMk/>
            <pc:sldMk cId="2249930127" sldId="429"/>
            <ac:spMk id="2" creationId="{F104E2CE-54A6-468C-872A-52FF50E4DAC2}"/>
          </ac:spMkLst>
        </pc:spChg>
        <pc:spChg chg="del mod">
          <ac:chgData name="eyaabid" userId="S::eyaabid@insat.u-carthage.tn::bd086841-9cb6-440d-8594-3c99dc65b8f0" providerId="AD" clId="Web-{931F66E6-951C-342F-43E2-987CBC0CE0E3}" dt="2021-08-01T11:10:13.672" v="3224"/>
          <ac:spMkLst>
            <pc:docMk/>
            <pc:sldMk cId="2249930127" sldId="429"/>
            <ac:spMk id="3" creationId="{7BDF17D5-35FA-4F43-9C85-3E238D2575A8}"/>
          </ac:spMkLst>
        </pc:spChg>
        <pc:spChg chg="add">
          <ac:chgData name="eyaabid" userId="S::eyaabid@insat.u-carthage.tn::bd086841-9cb6-440d-8594-3c99dc65b8f0" providerId="AD" clId="Web-{931F66E6-951C-342F-43E2-987CBC0CE0E3}" dt="2021-08-01T11:10:13.672" v="3224"/>
          <ac:spMkLst>
            <pc:docMk/>
            <pc:sldMk cId="2249930127" sldId="429"/>
            <ac:spMk id="9" creationId="{8651CFA9-6065-4243-AC48-858E359780B1}"/>
          </ac:spMkLst>
        </pc:spChg>
        <pc:spChg chg="add">
          <ac:chgData name="eyaabid" userId="S::eyaabid@insat.u-carthage.tn::bd086841-9cb6-440d-8594-3c99dc65b8f0" providerId="AD" clId="Web-{931F66E6-951C-342F-43E2-987CBC0CE0E3}" dt="2021-08-01T11:10:13.672" v="3224"/>
          <ac:spMkLst>
            <pc:docMk/>
            <pc:sldMk cId="2249930127" sldId="429"/>
            <ac:spMk id="11" creationId="{37962AE0-6A1C-4B76-9D52-10E5E6D7D3BB}"/>
          </ac:spMkLst>
        </pc:spChg>
        <pc:graphicFrameChg chg="add">
          <ac:chgData name="eyaabid" userId="S::eyaabid@insat.u-carthage.tn::bd086841-9cb6-440d-8594-3c99dc65b8f0" providerId="AD" clId="Web-{931F66E6-951C-342F-43E2-987CBC0CE0E3}" dt="2021-08-01T11:10:13.672" v="3224"/>
          <ac:graphicFrameMkLst>
            <pc:docMk/>
            <pc:sldMk cId="2249930127" sldId="429"/>
            <ac:graphicFrameMk id="5" creationId="{6E9DD527-E6B7-425D-BA63-90473C5B7CCF}"/>
          </ac:graphicFrameMkLst>
        </pc:graphicFrameChg>
        <pc:picChg chg="add">
          <ac:chgData name="eyaabid" userId="S::eyaabid@insat.u-carthage.tn::bd086841-9cb6-440d-8594-3c99dc65b8f0" providerId="AD" clId="Web-{931F66E6-951C-342F-43E2-987CBC0CE0E3}" dt="2021-08-01T11:10:13.672" v="3224"/>
          <ac:picMkLst>
            <pc:docMk/>
            <pc:sldMk cId="2249930127" sldId="429"/>
            <ac:picMk id="13" creationId="{A72D06A1-BA08-4820-BBC8-B24DDB32A376}"/>
          </ac:picMkLst>
        </pc:picChg>
        <pc:picChg chg="add">
          <ac:chgData name="eyaabid" userId="S::eyaabid@insat.u-carthage.tn::bd086841-9cb6-440d-8594-3c99dc65b8f0" providerId="AD" clId="Web-{931F66E6-951C-342F-43E2-987CBC0CE0E3}" dt="2021-08-01T11:10:13.672" v="3224"/>
          <ac:picMkLst>
            <pc:docMk/>
            <pc:sldMk cId="2249930127" sldId="429"/>
            <ac:picMk id="15" creationId="{1295E665-0408-4072-94B3-49BA5ACBCBD3}"/>
          </ac:picMkLst>
        </pc:picChg>
      </pc:sldChg>
      <pc:sldChg chg="addSp delSp modSp new mod setBg">
        <pc:chgData name="eyaabid" userId="S::eyaabid@insat.u-carthage.tn::bd086841-9cb6-440d-8594-3c99dc65b8f0" providerId="AD" clId="Web-{931F66E6-951C-342F-43E2-987CBC0CE0E3}" dt="2021-08-01T13:43:53.172" v="3498"/>
        <pc:sldMkLst>
          <pc:docMk/>
          <pc:sldMk cId="2338600578" sldId="430"/>
        </pc:sldMkLst>
        <pc:spChg chg="mod">
          <ac:chgData name="eyaabid" userId="S::eyaabid@insat.u-carthage.tn::bd086841-9cb6-440d-8594-3c99dc65b8f0" providerId="AD" clId="Web-{931F66E6-951C-342F-43E2-987CBC0CE0E3}" dt="2021-08-01T13:43:53.172" v="3498"/>
          <ac:spMkLst>
            <pc:docMk/>
            <pc:sldMk cId="2338600578" sldId="430"/>
            <ac:spMk id="2" creationId="{3F6933EC-4E59-4A38-BCDD-A5FFBD076A52}"/>
          </ac:spMkLst>
        </pc:spChg>
        <pc:spChg chg="del mod">
          <ac:chgData name="eyaabid" userId="S::eyaabid@insat.u-carthage.tn::bd086841-9cb6-440d-8594-3c99dc65b8f0" providerId="AD" clId="Web-{931F66E6-951C-342F-43E2-987CBC0CE0E3}" dt="2021-08-01T11:11:20.850" v="3232"/>
          <ac:spMkLst>
            <pc:docMk/>
            <pc:sldMk cId="2338600578" sldId="430"/>
            <ac:spMk id="3" creationId="{5F9EE1BA-D391-47A4-8389-F867B650EA9F}"/>
          </ac:spMkLst>
        </pc:spChg>
        <pc:spChg chg="add del">
          <ac:chgData name="eyaabid" userId="S::eyaabid@insat.u-carthage.tn::bd086841-9cb6-440d-8594-3c99dc65b8f0" providerId="AD" clId="Web-{931F66E6-951C-342F-43E2-987CBC0CE0E3}" dt="2021-08-01T13:43:53.172" v="3498"/>
          <ac:spMkLst>
            <pc:docMk/>
            <pc:sldMk cId="2338600578" sldId="430"/>
            <ac:spMk id="9" creationId="{8651CFA9-6065-4243-AC48-858E359780B1}"/>
          </ac:spMkLst>
        </pc:spChg>
        <pc:spChg chg="add del">
          <ac:chgData name="eyaabid" userId="S::eyaabid@insat.u-carthage.tn::bd086841-9cb6-440d-8594-3c99dc65b8f0" providerId="AD" clId="Web-{931F66E6-951C-342F-43E2-987CBC0CE0E3}" dt="2021-08-01T13:43:53.172" v="3498"/>
          <ac:spMkLst>
            <pc:docMk/>
            <pc:sldMk cId="2338600578" sldId="430"/>
            <ac:spMk id="11" creationId="{37962AE0-6A1C-4B76-9D52-10E5E6D7D3BB}"/>
          </ac:spMkLst>
        </pc:spChg>
        <pc:spChg chg="add del">
          <ac:chgData name="eyaabid" userId="S::eyaabid@insat.u-carthage.tn::bd086841-9cb6-440d-8594-3c99dc65b8f0" providerId="AD" clId="Web-{931F66E6-951C-342F-43E2-987CBC0CE0E3}" dt="2021-08-01T13:43:53.172" v="3498"/>
          <ac:spMkLst>
            <pc:docMk/>
            <pc:sldMk cId="2338600578" sldId="430"/>
            <ac:spMk id="13" creationId="{027CAEDE-D92D-4745-8749-71019415A797}"/>
          </ac:spMkLst>
        </pc:spChg>
        <pc:spChg chg="add del">
          <ac:chgData name="eyaabid" userId="S::eyaabid@insat.u-carthage.tn::bd086841-9cb6-440d-8594-3c99dc65b8f0" providerId="AD" clId="Web-{931F66E6-951C-342F-43E2-987CBC0CE0E3}" dt="2021-08-01T13:43:53.172" v="3498"/>
          <ac:spMkLst>
            <pc:docMk/>
            <pc:sldMk cId="2338600578" sldId="430"/>
            <ac:spMk id="15" creationId="{00C96CB6-3880-40E6-A4BF-F64E7D1E4295}"/>
          </ac:spMkLst>
        </pc:spChg>
        <pc:spChg chg="add">
          <ac:chgData name="eyaabid" userId="S::eyaabid@insat.u-carthage.tn::bd086841-9cb6-440d-8594-3c99dc65b8f0" providerId="AD" clId="Web-{931F66E6-951C-342F-43E2-987CBC0CE0E3}" dt="2021-08-01T13:43:53.172" v="3498"/>
          <ac:spMkLst>
            <pc:docMk/>
            <pc:sldMk cId="2338600578" sldId="430"/>
            <ac:spMk id="20" creationId="{8651CFA9-6065-4243-AC48-858E359780B1}"/>
          </ac:spMkLst>
        </pc:spChg>
        <pc:spChg chg="add">
          <ac:chgData name="eyaabid" userId="S::eyaabid@insat.u-carthage.tn::bd086841-9cb6-440d-8594-3c99dc65b8f0" providerId="AD" clId="Web-{931F66E6-951C-342F-43E2-987CBC0CE0E3}" dt="2021-08-01T13:43:53.172" v="3498"/>
          <ac:spMkLst>
            <pc:docMk/>
            <pc:sldMk cId="2338600578" sldId="430"/>
            <ac:spMk id="22" creationId="{37962AE0-6A1C-4B76-9D52-10E5E6D7D3BB}"/>
          </ac:spMkLst>
        </pc:spChg>
        <pc:spChg chg="add">
          <ac:chgData name="eyaabid" userId="S::eyaabid@insat.u-carthage.tn::bd086841-9cb6-440d-8594-3c99dc65b8f0" providerId="AD" clId="Web-{931F66E6-951C-342F-43E2-987CBC0CE0E3}" dt="2021-08-01T13:43:53.172" v="3498"/>
          <ac:spMkLst>
            <pc:docMk/>
            <pc:sldMk cId="2338600578" sldId="430"/>
            <ac:spMk id="24" creationId="{027CAEDE-D92D-4745-8749-71019415A797}"/>
          </ac:spMkLst>
        </pc:spChg>
        <pc:spChg chg="add">
          <ac:chgData name="eyaabid" userId="S::eyaabid@insat.u-carthage.tn::bd086841-9cb6-440d-8594-3c99dc65b8f0" providerId="AD" clId="Web-{931F66E6-951C-342F-43E2-987CBC0CE0E3}" dt="2021-08-01T13:43:53.172" v="3498"/>
          <ac:spMkLst>
            <pc:docMk/>
            <pc:sldMk cId="2338600578" sldId="430"/>
            <ac:spMk id="26" creationId="{00C96CB6-3880-40E6-A4BF-F64E7D1E4295}"/>
          </ac:spMkLst>
        </pc:spChg>
        <pc:graphicFrameChg chg="add mod modGraphic">
          <ac:chgData name="eyaabid" userId="S::eyaabid@insat.u-carthage.tn::bd086841-9cb6-440d-8594-3c99dc65b8f0" providerId="AD" clId="Web-{931F66E6-951C-342F-43E2-987CBC0CE0E3}" dt="2021-08-01T13:43:53.172" v="3498"/>
          <ac:graphicFrameMkLst>
            <pc:docMk/>
            <pc:sldMk cId="2338600578" sldId="430"/>
            <ac:graphicFrameMk id="5" creationId="{685B3168-5342-47A9-A299-6A1BE7741319}"/>
          </ac:graphicFrameMkLst>
        </pc:graphicFrameChg>
      </pc:sldChg>
      <pc:sldChg chg="addSp delSp modSp new mod setBg">
        <pc:chgData name="eyaabid" userId="S::eyaabid@insat.u-carthage.tn::bd086841-9cb6-440d-8594-3c99dc65b8f0" providerId="AD" clId="Web-{931F66E6-951C-342F-43E2-987CBC0CE0E3}" dt="2021-08-01T11:14:20.839" v="3248"/>
        <pc:sldMkLst>
          <pc:docMk/>
          <pc:sldMk cId="1350948093" sldId="431"/>
        </pc:sldMkLst>
        <pc:spChg chg="mod">
          <ac:chgData name="eyaabid" userId="S::eyaabid@insat.u-carthage.tn::bd086841-9cb6-440d-8594-3c99dc65b8f0" providerId="AD" clId="Web-{931F66E6-951C-342F-43E2-987CBC0CE0E3}" dt="2021-08-01T11:14:20.839" v="3248"/>
          <ac:spMkLst>
            <pc:docMk/>
            <pc:sldMk cId="1350948093" sldId="431"/>
            <ac:spMk id="2" creationId="{78A0BF6C-9628-4969-A075-84E60C8A73E3}"/>
          </ac:spMkLst>
        </pc:spChg>
        <pc:spChg chg="del mod">
          <ac:chgData name="eyaabid" userId="S::eyaabid@insat.u-carthage.tn::bd086841-9cb6-440d-8594-3c99dc65b8f0" providerId="AD" clId="Web-{931F66E6-951C-342F-43E2-987CBC0CE0E3}" dt="2021-08-01T11:14:20.839" v="3248"/>
          <ac:spMkLst>
            <pc:docMk/>
            <pc:sldMk cId="1350948093" sldId="431"/>
            <ac:spMk id="3" creationId="{DC82D69F-1751-4E12-BA38-4288EA29CE74}"/>
          </ac:spMkLst>
        </pc:spChg>
        <pc:spChg chg="add">
          <ac:chgData name="eyaabid" userId="S::eyaabid@insat.u-carthage.tn::bd086841-9cb6-440d-8594-3c99dc65b8f0" providerId="AD" clId="Web-{931F66E6-951C-342F-43E2-987CBC0CE0E3}" dt="2021-08-01T11:14:20.839" v="3248"/>
          <ac:spMkLst>
            <pc:docMk/>
            <pc:sldMk cId="1350948093" sldId="431"/>
            <ac:spMk id="9" creationId="{8651CFA9-6065-4243-AC48-858E359780B1}"/>
          </ac:spMkLst>
        </pc:spChg>
        <pc:spChg chg="add">
          <ac:chgData name="eyaabid" userId="S::eyaabid@insat.u-carthage.tn::bd086841-9cb6-440d-8594-3c99dc65b8f0" providerId="AD" clId="Web-{931F66E6-951C-342F-43E2-987CBC0CE0E3}" dt="2021-08-01T11:14:20.839" v="3248"/>
          <ac:spMkLst>
            <pc:docMk/>
            <pc:sldMk cId="1350948093" sldId="431"/>
            <ac:spMk id="11" creationId="{37962AE0-6A1C-4B76-9D52-10E5E6D7D3BB}"/>
          </ac:spMkLst>
        </pc:spChg>
        <pc:spChg chg="add">
          <ac:chgData name="eyaabid" userId="S::eyaabid@insat.u-carthage.tn::bd086841-9cb6-440d-8594-3c99dc65b8f0" providerId="AD" clId="Web-{931F66E6-951C-342F-43E2-987CBC0CE0E3}" dt="2021-08-01T11:14:20.839" v="3248"/>
          <ac:spMkLst>
            <pc:docMk/>
            <pc:sldMk cId="1350948093" sldId="431"/>
            <ac:spMk id="13" creationId="{027CAEDE-D92D-4745-8749-71019415A797}"/>
          </ac:spMkLst>
        </pc:spChg>
        <pc:spChg chg="add">
          <ac:chgData name="eyaabid" userId="S::eyaabid@insat.u-carthage.tn::bd086841-9cb6-440d-8594-3c99dc65b8f0" providerId="AD" clId="Web-{931F66E6-951C-342F-43E2-987CBC0CE0E3}" dt="2021-08-01T11:14:20.839" v="3248"/>
          <ac:spMkLst>
            <pc:docMk/>
            <pc:sldMk cId="1350948093" sldId="431"/>
            <ac:spMk id="15" creationId="{00C96CB6-3880-40E6-A4BF-F64E7D1E4295}"/>
          </ac:spMkLst>
        </pc:spChg>
        <pc:graphicFrameChg chg="add">
          <ac:chgData name="eyaabid" userId="S::eyaabid@insat.u-carthage.tn::bd086841-9cb6-440d-8594-3c99dc65b8f0" providerId="AD" clId="Web-{931F66E6-951C-342F-43E2-987CBC0CE0E3}" dt="2021-08-01T11:14:20.839" v="3248"/>
          <ac:graphicFrameMkLst>
            <pc:docMk/>
            <pc:sldMk cId="1350948093" sldId="431"/>
            <ac:graphicFrameMk id="5" creationId="{F4F9E967-A3D4-40A4-9F31-46785E037F2D}"/>
          </ac:graphicFrameMkLst>
        </pc:graphicFrameChg>
      </pc:sldChg>
      <pc:sldChg chg="addSp delSp modSp new mod setBg">
        <pc:chgData name="eyaabid" userId="S::eyaabid@insat.u-carthage.tn::bd086841-9cb6-440d-8594-3c99dc65b8f0" providerId="AD" clId="Web-{931F66E6-951C-342F-43E2-987CBC0CE0E3}" dt="2021-08-01T11:17:47" v="3266"/>
        <pc:sldMkLst>
          <pc:docMk/>
          <pc:sldMk cId="39491709" sldId="432"/>
        </pc:sldMkLst>
        <pc:spChg chg="mod">
          <ac:chgData name="eyaabid" userId="S::eyaabid@insat.u-carthage.tn::bd086841-9cb6-440d-8594-3c99dc65b8f0" providerId="AD" clId="Web-{931F66E6-951C-342F-43E2-987CBC0CE0E3}" dt="2021-08-01T11:17:47" v="3266"/>
          <ac:spMkLst>
            <pc:docMk/>
            <pc:sldMk cId="39491709" sldId="432"/>
            <ac:spMk id="2" creationId="{68FDA9F0-C94C-4EF0-AD85-B14F898B6FF9}"/>
          </ac:spMkLst>
        </pc:spChg>
        <pc:spChg chg="del mod">
          <ac:chgData name="eyaabid" userId="S::eyaabid@insat.u-carthage.tn::bd086841-9cb6-440d-8594-3c99dc65b8f0" providerId="AD" clId="Web-{931F66E6-951C-342F-43E2-987CBC0CE0E3}" dt="2021-08-01T11:17:47" v="3266"/>
          <ac:spMkLst>
            <pc:docMk/>
            <pc:sldMk cId="39491709" sldId="432"/>
            <ac:spMk id="3" creationId="{2F56F57B-5FCC-4479-BCA1-A96606AE63FC}"/>
          </ac:spMkLst>
        </pc:spChg>
        <pc:spChg chg="add">
          <ac:chgData name="eyaabid" userId="S::eyaabid@insat.u-carthage.tn::bd086841-9cb6-440d-8594-3c99dc65b8f0" providerId="AD" clId="Web-{931F66E6-951C-342F-43E2-987CBC0CE0E3}" dt="2021-08-01T11:17:47" v="3266"/>
          <ac:spMkLst>
            <pc:docMk/>
            <pc:sldMk cId="39491709" sldId="432"/>
            <ac:spMk id="9" creationId="{8651CFA9-6065-4243-AC48-858E359780B1}"/>
          </ac:spMkLst>
        </pc:spChg>
        <pc:spChg chg="add">
          <ac:chgData name="eyaabid" userId="S::eyaabid@insat.u-carthage.tn::bd086841-9cb6-440d-8594-3c99dc65b8f0" providerId="AD" clId="Web-{931F66E6-951C-342F-43E2-987CBC0CE0E3}" dt="2021-08-01T11:17:47" v="3266"/>
          <ac:spMkLst>
            <pc:docMk/>
            <pc:sldMk cId="39491709" sldId="432"/>
            <ac:spMk id="11" creationId="{37962AE0-6A1C-4B76-9D52-10E5E6D7D3BB}"/>
          </ac:spMkLst>
        </pc:spChg>
        <pc:spChg chg="add">
          <ac:chgData name="eyaabid" userId="S::eyaabid@insat.u-carthage.tn::bd086841-9cb6-440d-8594-3c99dc65b8f0" providerId="AD" clId="Web-{931F66E6-951C-342F-43E2-987CBC0CE0E3}" dt="2021-08-01T11:17:47" v="3266"/>
          <ac:spMkLst>
            <pc:docMk/>
            <pc:sldMk cId="39491709" sldId="432"/>
            <ac:spMk id="13" creationId="{027CAEDE-D92D-4745-8749-71019415A797}"/>
          </ac:spMkLst>
        </pc:spChg>
        <pc:spChg chg="add">
          <ac:chgData name="eyaabid" userId="S::eyaabid@insat.u-carthage.tn::bd086841-9cb6-440d-8594-3c99dc65b8f0" providerId="AD" clId="Web-{931F66E6-951C-342F-43E2-987CBC0CE0E3}" dt="2021-08-01T11:17:47" v="3266"/>
          <ac:spMkLst>
            <pc:docMk/>
            <pc:sldMk cId="39491709" sldId="432"/>
            <ac:spMk id="15" creationId="{00C96CB6-3880-40E6-A4BF-F64E7D1E4295}"/>
          </ac:spMkLst>
        </pc:spChg>
        <pc:graphicFrameChg chg="add">
          <ac:chgData name="eyaabid" userId="S::eyaabid@insat.u-carthage.tn::bd086841-9cb6-440d-8594-3c99dc65b8f0" providerId="AD" clId="Web-{931F66E6-951C-342F-43E2-987CBC0CE0E3}" dt="2021-08-01T11:17:47" v="3266"/>
          <ac:graphicFrameMkLst>
            <pc:docMk/>
            <pc:sldMk cId="39491709" sldId="432"/>
            <ac:graphicFrameMk id="5" creationId="{C15BF51F-BCE5-4806-8F43-5BE96C3075A1}"/>
          </ac:graphicFrameMkLst>
        </pc:graphicFrameChg>
      </pc:sldChg>
      <pc:sldChg chg="addSp modSp new mod setBg">
        <pc:chgData name="eyaabid" userId="S::eyaabid@insat.u-carthage.tn::bd086841-9cb6-440d-8594-3c99dc65b8f0" providerId="AD" clId="Web-{931F66E6-951C-342F-43E2-987CBC0CE0E3}" dt="2021-08-01T11:22:05.496" v="3348" actId="20577"/>
        <pc:sldMkLst>
          <pc:docMk/>
          <pc:sldMk cId="3183256718" sldId="433"/>
        </pc:sldMkLst>
        <pc:spChg chg="mod">
          <ac:chgData name="eyaabid" userId="S::eyaabid@insat.u-carthage.tn::bd086841-9cb6-440d-8594-3c99dc65b8f0" providerId="AD" clId="Web-{931F66E6-951C-342F-43E2-987CBC0CE0E3}" dt="2021-08-01T11:21:52.167" v="3343"/>
          <ac:spMkLst>
            <pc:docMk/>
            <pc:sldMk cId="3183256718" sldId="433"/>
            <ac:spMk id="2" creationId="{92B37D04-BBA6-43E1-994A-80D861C17219}"/>
          </ac:spMkLst>
        </pc:spChg>
        <pc:spChg chg="mod">
          <ac:chgData name="eyaabid" userId="S::eyaabid@insat.u-carthage.tn::bd086841-9cb6-440d-8594-3c99dc65b8f0" providerId="AD" clId="Web-{931F66E6-951C-342F-43E2-987CBC0CE0E3}" dt="2021-08-01T11:22:05.496" v="3348" actId="20577"/>
          <ac:spMkLst>
            <pc:docMk/>
            <pc:sldMk cId="3183256718" sldId="433"/>
            <ac:spMk id="3" creationId="{4EEB7033-3C83-457E-964A-F2602C643B63}"/>
          </ac:spMkLst>
        </pc:spChg>
        <pc:spChg chg="add">
          <ac:chgData name="eyaabid" userId="S::eyaabid@insat.u-carthage.tn::bd086841-9cb6-440d-8594-3c99dc65b8f0" providerId="AD" clId="Web-{931F66E6-951C-342F-43E2-987CBC0CE0E3}" dt="2021-08-01T11:21:52.167" v="3343"/>
          <ac:spMkLst>
            <pc:docMk/>
            <pc:sldMk cId="3183256718" sldId="433"/>
            <ac:spMk id="9" creationId="{4AB8125F-0FD8-48CD-9F43-73E5494EA774}"/>
          </ac:spMkLst>
        </pc:spChg>
        <pc:spChg chg="add">
          <ac:chgData name="eyaabid" userId="S::eyaabid@insat.u-carthage.tn::bd086841-9cb6-440d-8594-3c99dc65b8f0" providerId="AD" clId="Web-{931F66E6-951C-342F-43E2-987CBC0CE0E3}" dt="2021-08-01T11:21:52.167" v="3343"/>
          <ac:spMkLst>
            <pc:docMk/>
            <pc:sldMk cId="3183256718" sldId="433"/>
            <ac:spMk id="11" creationId="{0019DD6C-5899-4C07-864B-EB0A7D104ACF}"/>
          </ac:spMkLst>
        </pc:spChg>
        <pc:spChg chg="add">
          <ac:chgData name="eyaabid" userId="S::eyaabid@insat.u-carthage.tn::bd086841-9cb6-440d-8594-3c99dc65b8f0" providerId="AD" clId="Web-{931F66E6-951C-342F-43E2-987CBC0CE0E3}" dt="2021-08-01T11:21:52.167" v="3343"/>
          <ac:spMkLst>
            <pc:docMk/>
            <pc:sldMk cId="3183256718" sldId="433"/>
            <ac:spMk id="13" creationId="{EBDFFBC1-15BD-428E-B8AF-ECF5D1B76DEB}"/>
          </ac:spMkLst>
        </pc:spChg>
        <pc:spChg chg="add">
          <ac:chgData name="eyaabid" userId="S::eyaabid@insat.u-carthage.tn::bd086841-9cb6-440d-8594-3c99dc65b8f0" providerId="AD" clId="Web-{931F66E6-951C-342F-43E2-987CBC0CE0E3}" dt="2021-08-01T11:21:52.167" v="3343"/>
          <ac:spMkLst>
            <pc:docMk/>
            <pc:sldMk cId="3183256718" sldId="433"/>
            <ac:spMk id="15" creationId="{EBFB3075-0323-4EB0-B1A5-776A0E709CEF}"/>
          </ac:spMkLst>
        </pc:spChg>
        <pc:picChg chg="add">
          <ac:chgData name="eyaabid" userId="S::eyaabid@insat.u-carthage.tn::bd086841-9cb6-440d-8594-3c99dc65b8f0" providerId="AD" clId="Web-{931F66E6-951C-342F-43E2-987CBC0CE0E3}" dt="2021-08-01T11:21:52.167" v="3343"/>
          <ac:picMkLst>
            <pc:docMk/>
            <pc:sldMk cId="3183256718" sldId="433"/>
            <ac:picMk id="5" creationId="{C56C0AF3-C5B7-48CE-821A-E9DC1A453D1F}"/>
          </ac:picMkLst>
        </pc:picChg>
      </pc:sldChg>
      <pc:sldChg chg="addSp delSp modSp new mod setBg">
        <pc:chgData name="eyaabid" userId="S::eyaabid@insat.u-carthage.tn::bd086841-9cb6-440d-8594-3c99dc65b8f0" providerId="AD" clId="Web-{931F66E6-951C-342F-43E2-987CBC0CE0E3}" dt="2021-08-01T11:23:28.185" v="3366"/>
        <pc:sldMkLst>
          <pc:docMk/>
          <pc:sldMk cId="837724549" sldId="434"/>
        </pc:sldMkLst>
        <pc:spChg chg="mod">
          <ac:chgData name="eyaabid" userId="S::eyaabid@insat.u-carthage.tn::bd086841-9cb6-440d-8594-3c99dc65b8f0" providerId="AD" clId="Web-{931F66E6-951C-342F-43E2-987CBC0CE0E3}" dt="2021-08-01T11:23:28.185" v="3366"/>
          <ac:spMkLst>
            <pc:docMk/>
            <pc:sldMk cId="837724549" sldId="434"/>
            <ac:spMk id="2" creationId="{B46571A4-36AC-4D75-B252-A2CBDE4B3CC4}"/>
          </ac:spMkLst>
        </pc:spChg>
        <pc:spChg chg="add del mod">
          <ac:chgData name="eyaabid" userId="S::eyaabid@insat.u-carthage.tn::bd086841-9cb6-440d-8594-3c99dc65b8f0" providerId="AD" clId="Web-{931F66E6-951C-342F-43E2-987CBC0CE0E3}" dt="2021-08-01T11:23:28.185" v="3366"/>
          <ac:spMkLst>
            <pc:docMk/>
            <pc:sldMk cId="837724549" sldId="434"/>
            <ac:spMk id="3" creationId="{BC1AC90E-8DEB-4E27-983B-D67F3C7224F8}"/>
          </ac:spMkLst>
        </pc:spChg>
        <pc:spChg chg="add">
          <ac:chgData name="eyaabid" userId="S::eyaabid@insat.u-carthage.tn::bd086841-9cb6-440d-8594-3c99dc65b8f0" providerId="AD" clId="Web-{931F66E6-951C-342F-43E2-987CBC0CE0E3}" dt="2021-08-01T11:23:28.185" v="3366"/>
          <ac:spMkLst>
            <pc:docMk/>
            <pc:sldMk cId="837724549" sldId="434"/>
            <ac:spMk id="6" creationId="{8651CFA9-6065-4243-AC48-858E359780B1}"/>
          </ac:spMkLst>
        </pc:spChg>
        <pc:spChg chg="add">
          <ac:chgData name="eyaabid" userId="S::eyaabid@insat.u-carthage.tn::bd086841-9cb6-440d-8594-3c99dc65b8f0" providerId="AD" clId="Web-{931F66E6-951C-342F-43E2-987CBC0CE0E3}" dt="2021-08-01T11:23:28.185" v="3366"/>
          <ac:spMkLst>
            <pc:docMk/>
            <pc:sldMk cId="837724549" sldId="434"/>
            <ac:spMk id="7" creationId="{37962AE0-6A1C-4B76-9D52-10E5E6D7D3BB}"/>
          </ac:spMkLst>
        </pc:spChg>
        <pc:spChg chg="add">
          <ac:chgData name="eyaabid" userId="S::eyaabid@insat.u-carthage.tn::bd086841-9cb6-440d-8594-3c99dc65b8f0" providerId="AD" clId="Web-{931F66E6-951C-342F-43E2-987CBC0CE0E3}" dt="2021-08-01T11:23:28.185" v="3366"/>
          <ac:spMkLst>
            <pc:docMk/>
            <pc:sldMk cId="837724549" sldId="434"/>
            <ac:spMk id="8" creationId="{027CAEDE-D92D-4745-8749-71019415A797}"/>
          </ac:spMkLst>
        </pc:spChg>
        <pc:spChg chg="add del">
          <ac:chgData name="eyaabid" userId="S::eyaabid@insat.u-carthage.tn::bd086841-9cb6-440d-8594-3c99dc65b8f0" providerId="AD" clId="Web-{931F66E6-951C-342F-43E2-987CBC0CE0E3}" dt="2021-08-01T11:23:09.763" v="3359"/>
          <ac:spMkLst>
            <pc:docMk/>
            <pc:sldMk cId="837724549" sldId="434"/>
            <ac:spMk id="9" creationId="{8651CFA9-6065-4243-AC48-858E359780B1}"/>
          </ac:spMkLst>
        </pc:spChg>
        <pc:spChg chg="add">
          <ac:chgData name="eyaabid" userId="S::eyaabid@insat.u-carthage.tn::bd086841-9cb6-440d-8594-3c99dc65b8f0" providerId="AD" clId="Web-{931F66E6-951C-342F-43E2-987CBC0CE0E3}" dt="2021-08-01T11:23:28.185" v="3366"/>
          <ac:spMkLst>
            <pc:docMk/>
            <pc:sldMk cId="837724549" sldId="434"/>
            <ac:spMk id="10" creationId="{00C96CB6-3880-40E6-A4BF-F64E7D1E4295}"/>
          </ac:spMkLst>
        </pc:spChg>
        <pc:spChg chg="add del">
          <ac:chgData name="eyaabid" userId="S::eyaabid@insat.u-carthage.tn::bd086841-9cb6-440d-8594-3c99dc65b8f0" providerId="AD" clId="Web-{931F66E6-951C-342F-43E2-987CBC0CE0E3}" dt="2021-08-01T11:23:09.763" v="3359"/>
          <ac:spMkLst>
            <pc:docMk/>
            <pc:sldMk cId="837724549" sldId="434"/>
            <ac:spMk id="11" creationId="{37962AE0-6A1C-4B76-9D52-10E5E6D7D3BB}"/>
          </ac:spMkLst>
        </pc:spChg>
        <pc:spChg chg="add del">
          <ac:chgData name="eyaabid" userId="S::eyaabid@insat.u-carthage.tn::bd086841-9cb6-440d-8594-3c99dc65b8f0" providerId="AD" clId="Web-{931F66E6-951C-342F-43E2-987CBC0CE0E3}" dt="2021-08-01T11:23:09.763" v="3359"/>
          <ac:spMkLst>
            <pc:docMk/>
            <pc:sldMk cId="837724549" sldId="434"/>
            <ac:spMk id="13" creationId="{027CAEDE-D92D-4745-8749-71019415A797}"/>
          </ac:spMkLst>
        </pc:spChg>
        <pc:spChg chg="add del">
          <ac:chgData name="eyaabid" userId="S::eyaabid@insat.u-carthage.tn::bd086841-9cb6-440d-8594-3c99dc65b8f0" providerId="AD" clId="Web-{931F66E6-951C-342F-43E2-987CBC0CE0E3}" dt="2021-08-01T11:23:09.763" v="3359"/>
          <ac:spMkLst>
            <pc:docMk/>
            <pc:sldMk cId="837724549" sldId="434"/>
            <ac:spMk id="15" creationId="{00C96CB6-3880-40E6-A4BF-F64E7D1E4295}"/>
          </ac:spMkLst>
        </pc:spChg>
        <pc:graphicFrameChg chg="add del">
          <ac:chgData name="eyaabid" userId="S::eyaabid@insat.u-carthage.tn::bd086841-9cb6-440d-8594-3c99dc65b8f0" providerId="AD" clId="Web-{931F66E6-951C-342F-43E2-987CBC0CE0E3}" dt="2021-08-01T11:23:09.763" v="3359"/>
          <ac:graphicFrameMkLst>
            <pc:docMk/>
            <pc:sldMk cId="837724549" sldId="434"/>
            <ac:graphicFrameMk id="5" creationId="{8BC29154-B9E2-4DD1-9871-DA1BECFDC16E}"/>
          </ac:graphicFrameMkLst>
        </pc:graphicFrameChg>
        <pc:graphicFrameChg chg="add">
          <ac:chgData name="eyaabid" userId="S::eyaabid@insat.u-carthage.tn::bd086841-9cb6-440d-8594-3c99dc65b8f0" providerId="AD" clId="Web-{931F66E6-951C-342F-43E2-987CBC0CE0E3}" dt="2021-08-01T11:23:28.185" v="3366"/>
          <ac:graphicFrameMkLst>
            <pc:docMk/>
            <pc:sldMk cId="837724549" sldId="434"/>
            <ac:graphicFrameMk id="12" creationId="{A485F716-6D17-4D84-ADEA-31C6E10E99E0}"/>
          </ac:graphicFrameMkLst>
        </pc:graphicFrameChg>
      </pc:sldChg>
      <pc:sldChg chg="addSp delSp modSp new mod setBg">
        <pc:chgData name="eyaabid" userId="S::eyaabid@insat.u-carthage.tn::bd086841-9cb6-440d-8594-3c99dc65b8f0" providerId="AD" clId="Web-{931F66E6-951C-342F-43E2-987CBC0CE0E3}" dt="2021-08-01T13:11:27.179" v="3386"/>
        <pc:sldMkLst>
          <pc:docMk/>
          <pc:sldMk cId="1446301590" sldId="435"/>
        </pc:sldMkLst>
        <pc:spChg chg="mod">
          <ac:chgData name="eyaabid" userId="S::eyaabid@insat.u-carthage.tn::bd086841-9cb6-440d-8594-3c99dc65b8f0" providerId="AD" clId="Web-{931F66E6-951C-342F-43E2-987CBC0CE0E3}" dt="2021-08-01T13:11:27.179" v="3386"/>
          <ac:spMkLst>
            <pc:docMk/>
            <pc:sldMk cId="1446301590" sldId="435"/>
            <ac:spMk id="2" creationId="{93F1B4C3-2D30-48CE-A75C-B4DC4E8A61F7}"/>
          </ac:spMkLst>
        </pc:spChg>
        <pc:spChg chg="del mod">
          <ac:chgData name="eyaabid" userId="S::eyaabid@insat.u-carthage.tn::bd086841-9cb6-440d-8594-3c99dc65b8f0" providerId="AD" clId="Web-{931F66E6-951C-342F-43E2-987CBC0CE0E3}" dt="2021-08-01T13:11:27.179" v="3386"/>
          <ac:spMkLst>
            <pc:docMk/>
            <pc:sldMk cId="1446301590" sldId="435"/>
            <ac:spMk id="3" creationId="{F3C25D3A-F400-441B-9CD2-8FAB006D09A6}"/>
          </ac:spMkLst>
        </pc:spChg>
        <pc:spChg chg="add">
          <ac:chgData name="eyaabid" userId="S::eyaabid@insat.u-carthage.tn::bd086841-9cb6-440d-8594-3c99dc65b8f0" providerId="AD" clId="Web-{931F66E6-951C-342F-43E2-987CBC0CE0E3}" dt="2021-08-01T13:11:27.179" v="3386"/>
          <ac:spMkLst>
            <pc:docMk/>
            <pc:sldMk cId="1446301590" sldId="435"/>
            <ac:spMk id="9" creationId="{8651CFA9-6065-4243-AC48-858E359780B1}"/>
          </ac:spMkLst>
        </pc:spChg>
        <pc:spChg chg="add">
          <ac:chgData name="eyaabid" userId="S::eyaabid@insat.u-carthage.tn::bd086841-9cb6-440d-8594-3c99dc65b8f0" providerId="AD" clId="Web-{931F66E6-951C-342F-43E2-987CBC0CE0E3}" dt="2021-08-01T13:11:27.179" v="3386"/>
          <ac:spMkLst>
            <pc:docMk/>
            <pc:sldMk cId="1446301590" sldId="435"/>
            <ac:spMk id="11" creationId="{37962AE0-6A1C-4B76-9D52-10E5E6D7D3BB}"/>
          </ac:spMkLst>
        </pc:spChg>
        <pc:spChg chg="add">
          <ac:chgData name="eyaabid" userId="S::eyaabid@insat.u-carthage.tn::bd086841-9cb6-440d-8594-3c99dc65b8f0" providerId="AD" clId="Web-{931F66E6-951C-342F-43E2-987CBC0CE0E3}" dt="2021-08-01T13:11:27.179" v="3386"/>
          <ac:spMkLst>
            <pc:docMk/>
            <pc:sldMk cId="1446301590" sldId="435"/>
            <ac:spMk id="13" creationId="{027CAEDE-D92D-4745-8749-71019415A797}"/>
          </ac:spMkLst>
        </pc:spChg>
        <pc:spChg chg="add">
          <ac:chgData name="eyaabid" userId="S::eyaabid@insat.u-carthage.tn::bd086841-9cb6-440d-8594-3c99dc65b8f0" providerId="AD" clId="Web-{931F66E6-951C-342F-43E2-987CBC0CE0E3}" dt="2021-08-01T13:11:27.179" v="3386"/>
          <ac:spMkLst>
            <pc:docMk/>
            <pc:sldMk cId="1446301590" sldId="435"/>
            <ac:spMk id="15" creationId="{00C96CB6-3880-40E6-A4BF-F64E7D1E4295}"/>
          </ac:spMkLst>
        </pc:spChg>
        <pc:graphicFrameChg chg="add">
          <ac:chgData name="eyaabid" userId="S::eyaabid@insat.u-carthage.tn::bd086841-9cb6-440d-8594-3c99dc65b8f0" providerId="AD" clId="Web-{931F66E6-951C-342F-43E2-987CBC0CE0E3}" dt="2021-08-01T13:11:27.179" v="3386"/>
          <ac:graphicFrameMkLst>
            <pc:docMk/>
            <pc:sldMk cId="1446301590" sldId="435"/>
            <ac:graphicFrameMk id="5" creationId="{4C736EE2-370D-4A9C-9BB1-A13191310CD0}"/>
          </ac:graphicFrameMkLst>
        </pc:graphicFrameChg>
      </pc:sldChg>
      <pc:sldChg chg="addSp delSp modSp new mod setBg">
        <pc:chgData name="eyaabid" userId="S::eyaabid@insat.u-carthage.tn::bd086841-9cb6-440d-8594-3c99dc65b8f0" providerId="AD" clId="Web-{931F66E6-951C-342F-43E2-987CBC0CE0E3}" dt="2021-08-01T13:12:58.466" v="3401"/>
        <pc:sldMkLst>
          <pc:docMk/>
          <pc:sldMk cId="1311667476" sldId="436"/>
        </pc:sldMkLst>
        <pc:spChg chg="mod">
          <ac:chgData name="eyaabid" userId="S::eyaabid@insat.u-carthage.tn::bd086841-9cb6-440d-8594-3c99dc65b8f0" providerId="AD" clId="Web-{931F66E6-951C-342F-43E2-987CBC0CE0E3}" dt="2021-08-01T13:12:58.466" v="3401"/>
          <ac:spMkLst>
            <pc:docMk/>
            <pc:sldMk cId="1311667476" sldId="436"/>
            <ac:spMk id="2" creationId="{0B85A6F6-F8B2-427F-8E69-A57D271DC551}"/>
          </ac:spMkLst>
        </pc:spChg>
        <pc:spChg chg="del mod">
          <ac:chgData name="eyaabid" userId="S::eyaabid@insat.u-carthage.tn::bd086841-9cb6-440d-8594-3c99dc65b8f0" providerId="AD" clId="Web-{931F66E6-951C-342F-43E2-987CBC0CE0E3}" dt="2021-08-01T13:12:58.466" v="3401"/>
          <ac:spMkLst>
            <pc:docMk/>
            <pc:sldMk cId="1311667476" sldId="436"/>
            <ac:spMk id="3" creationId="{6CB08718-5D4E-434E-9BDF-D2A422CA5655}"/>
          </ac:spMkLst>
        </pc:spChg>
        <pc:spChg chg="add">
          <ac:chgData name="eyaabid" userId="S::eyaabid@insat.u-carthage.tn::bd086841-9cb6-440d-8594-3c99dc65b8f0" providerId="AD" clId="Web-{931F66E6-951C-342F-43E2-987CBC0CE0E3}" dt="2021-08-01T13:12:58.466" v="3401"/>
          <ac:spMkLst>
            <pc:docMk/>
            <pc:sldMk cId="1311667476" sldId="436"/>
            <ac:spMk id="9" creationId="{8651CFA9-6065-4243-AC48-858E359780B1}"/>
          </ac:spMkLst>
        </pc:spChg>
        <pc:spChg chg="add">
          <ac:chgData name="eyaabid" userId="S::eyaabid@insat.u-carthage.tn::bd086841-9cb6-440d-8594-3c99dc65b8f0" providerId="AD" clId="Web-{931F66E6-951C-342F-43E2-987CBC0CE0E3}" dt="2021-08-01T13:12:58.466" v="3401"/>
          <ac:spMkLst>
            <pc:docMk/>
            <pc:sldMk cId="1311667476" sldId="436"/>
            <ac:spMk id="11" creationId="{37962AE0-6A1C-4B76-9D52-10E5E6D7D3BB}"/>
          </ac:spMkLst>
        </pc:spChg>
        <pc:spChg chg="add">
          <ac:chgData name="eyaabid" userId="S::eyaabid@insat.u-carthage.tn::bd086841-9cb6-440d-8594-3c99dc65b8f0" providerId="AD" clId="Web-{931F66E6-951C-342F-43E2-987CBC0CE0E3}" dt="2021-08-01T13:12:58.466" v="3401"/>
          <ac:spMkLst>
            <pc:docMk/>
            <pc:sldMk cId="1311667476" sldId="436"/>
            <ac:spMk id="13" creationId="{027CAEDE-D92D-4745-8749-71019415A797}"/>
          </ac:spMkLst>
        </pc:spChg>
        <pc:spChg chg="add">
          <ac:chgData name="eyaabid" userId="S::eyaabid@insat.u-carthage.tn::bd086841-9cb6-440d-8594-3c99dc65b8f0" providerId="AD" clId="Web-{931F66E6-951C-342F-43E2-987CBC0CE0E3}" dt="2021-08-01T13:12:58.466" v="3401"/>
          <ac:spMkLst>
            <pc:docMk/>
            <pc:sldMk cId="1311667476" sldId="436"/>
            <ac:spMk id="15" creationId="{00C96CB6-3880-40E6-A4BF-F64E7D1E4295}"/>
          </ac:spMkLst>
        </pc:spChg>
        <pc:graphicFrameChg chg="add">
          <ac:chgData name="eyaabid" userId="S::eyaabid@insat.u-carthage.tn::bd086841-9cb6-440d-8594-3c99dc65b8f0" providerId="AD" clId="Web-{931F66E6-951C-342F-43E2-987CBC0CE0E3}" dt="2021-08-01T13:12:58.466" v="3401"/>
          <ac:graphicFrameMkLst>
            <pc:docMk/>
            <pc:sldMk cId="1311667476" sldId="436"/>
            <ac:graphicFrameMk id="5" creationId="{8C6B42AE-A0FD-4D59-A400-B3C6E6205742}"/>
          </ac:graphicFrameMkLst>
        </pc:graphicFrameChg>
      </pc:sldChg>
      <pc:sldChg chg="addSp delSp modSp new mod setBg">
        <pc:chgData name="eyaabid" userId="S::eyaabid@insat.u-carthage.tn::bd086841-9cb6-440d-8594-3c99dc65b8f0" providerId="AD" clId="Web-{931F66E6-951C-342F-43E2-987CBC0CE0E3}" dt="2021-08-01T13:13:29.655" v="3406"/>
        <pc:sldMkLst>
          <pc:docMk/>
          <pc:sldMk cId="540140822" sldId="437"/>
        </pc:sldMkLst>
        <pc:spChg chg="mod">
          <ac:chgData name="eyaabid" userId="S::eyaabid@insat.u-carthage.tn::bd086841-9cb6-440d-8594-3c99dc65b8f0" providerId="AD" clId="Web-{931F66E6-951C-342F-43E2-987CBC0CE0E3}" dt="2021-08-01T13:13:29.655" v="3406"/>
          <ac:spMkLst>
            <pc:docMk/>
            <pc:sldMk cId="540140822" sldId="437"/>
            <ac:spMk id="2" creationId="{4969ECCC-C882-4200-BD38-23765DA69163}"/>
          </ac:spMkLst>
        </pc:spChg>
        <pc:spChg chg="del mod">
          <ac:chgData name="eyaabid" userId="S::eyaabid@insat.u-carthage.tn::bd086841-9cb6-440d-8594-3c99dc65b8f0" providerId="AD" clId="Web-{931F66E6-951C-342F-43E2-987CBC0CE0E3}" dt="2021-08-01T13:13:29.655" v="3406"/>
          <ac:spMkLst>
            <pc:docMk/>
            <pc:sldMk cId="540140822" sldId="437"/>
            <ac:spMk id="3" creationId="{4E4BF5AA-94B4-4281-A120-BAE734A91A47}"/>
          </ac:spMkLst>
        </pc:spChg>
        <pc:spChg chg="add">
          <ac:chgData name="eyaabid" userId="S::eyaabid@insat.u-carthage.tn::bd086841-9cb6-440d-8594-3c99dc65b8f0" providerId="AD" clId="Web-{931F66E6-951C-342F-43E2-987CBC0CE0E3}" dt="2021-08-01T13:13:29.655" v="3406"/>
          <ac:spMkLst>
            <pc:docMk/>
            <pc:sldMk cId="540140822" sldId="437"/>
            <ac:spMk id="9" creationId="{8651CFA9-6065-4243-AC48-858E359780B1}"/>
          </ac:spMkLst>
        </pc:spChg>
        <pc:spChg chg="add">
          <ac:chgData name="eyaabid" userId="S::eyaabid@insat.u-carthage.tn::bd086841-9cb6-440d-8594-3c99dc65b8f0" providerId="AD" clId="Web-{931F66E6-951C-342F-43E2-987CBC0CE0E3}" dt="2021-08-01T13:13:29.655" v="3406"/>
          <ac:spMkLst>
            <pc:docMk/>
            <pc:sldMk cId="540140822" sldId="437"/>
            <ac:spMk id="11" creationId="{37962AE0-6A1C-4B76-9D52-10E5E6D7D3BB}"/>
          </ac:spMkLst>
        </pc:spChg>
        <pc:spChg chg="add">
          <ac:chgData name="eyaabid" userId="S::eyaabid@insat.u-carthage.tn::bd086841-9cb6-440d-8594-3c99dc65b8f0" providerId="AD" clId="Web-{931F66E6-951C-342F-43E2-987CBC0CE0E3}" dt="2021-08-01T13:13:29.655" v="3406"/>
          <ac:spMkLst>
            <pc:docMk/>
            <pc:sldMk cId="540140822" sldId="437"/>
            <ac:spMk id="13" creationId="{027CAEDE-D92D-4745-8749-71019415A797}"/>
          </ac:spMkLst>
        </pc:spChg>
        <pc:spChg chg="add">
          <ac:chgData name="eyaabid" userId="S::eyaabid@insat.u-carthage.tn::bd086841-9cb6-440d-8594-3c99dc65b8f0" providerId="AD" clId="Web-{931F66E6-951C-342F-43E2-987CBC0CE0E3}" dt="2021-08-01T13:13:29.655" v="3406"/>
          <ac:spMkLst>
            <pc:docMk/>
            <pc:sldMk cId="540140822" sldId="437"/>
            <ac:spMk id="15" creationId="{00C96CB6-3880-40E6-A4BF-F64E7D1E4295}"/>
          </ac:spMkLst>
        </pc:spChg>
        <pc:graphicFrameChg chg="add">
          <ac:chgData name="eyaabid" userId="S::eyaabid@insat.u-carthage.tn::bd086841-9cb6-440d-8594-3c99dc65b8f0" providerId="AD" clId="Web-{931F66E6-951C-342F-43E2-987CBC0CE0E3}" dt="2021-08-01T13:13:29.655" v="3406"/>
          <ac:graphicFrameMkLst>
            <pc:docMk/>
            <pc:sldMk cId="540140822" sldId="437"/>
            <ac:graphicFrameMk id="5" creationId="{8B932A31-91D6-40AE-9CC0-6844923E5611}"/>
          </ac:graphicFrameMkLst>
        </pc:graphicFrameChg>
      </pc:sldChg>
      <pc:sldChg chg="addSp delSp modSp new mod setBg">
        <pc:chgData name="eyaabid" userId="S::eyaabid@insat.u-carthage.tn::bd086841-9cb6-440d-8594-3c99dc65b8f0" providerId="AD" clId="Web-{931F66E6-951C-342F-43E2-987CBC0CE0E3}" dt="2021-08-01T13:15:50.210" v="3422"/>
        <pc:sldMkLst>
          <pc:docMk/>
          <pc:sldMk cId="342270366" sldId="438"/>
        </pc:sldMkLst>
        <pc:spChg chg="mod">
          <ac:chgData name="eyaabid" userId="S::eyaabid@insat.u-carthage.tn::bd086841-9cb6-440d-8594-3c99dc65b8f0" providerId="AD" clId="Web-{931F66E6-951C-342F-43E2-987CBC0CE0E3}" dt="2021-08-01T13:15:50.210" v="3422"/>
          <ac:spMkLst>
            <pc:docMk/>
            <pc:sldMk cId="342270366" sldId="438"/>
            <ac:spMk id="2" creationId="{EF32CB7E-5C37-4A88-9C7A-995509D88E82}"/>
          </ac:spMkLst>
        </pc:spChg>
        <pc:spChg chg="del mod">
          <ac:chgData name="eyaabid" userId="S::eyaabid@insat.u-carthage.tn::bd086841-9cb6-440d-8594-3c99dc65b8f0" providerId="AD" clId="Web-{931F66E6-951C-342F-43E2-987CBC0CE0E3}" dt="2021-08-01T13:15:50.210" v="3422"/>
          <ac:spMkLst>
            <pc:docMk/>
            <pc:sldMk cId="342270366" sldId="438"/>
            <ac:spMk id="3" creationId="{66266ACA-104D-41A3-9906-0819738090D1}"/>
          </ac:spMkLst>
        </pc:spChg>
        <pc:spChg chg="add">
          <ac:chgData name="eyaabid" userId="S::eyaabid@insat.u-carthage.tn::bd086841-9cb6-440d-8594-3c99dc65b8f0" providerId="AD" clId="Web-{931F66E6-951C-342F-43E2-987CBC0CE0E3}" dt="2021-08-01T13:15:50.210" v="3422"/>
          <ac:spMkLst>
            <pc:docMk/>
            <pc:sldMk cId="342270366" sldId="438"/>
            <ac:spMk id="9" creationId="{8651CFA9-6065-4243-AC48-858E359780B1}"/>
          </ac:spMkLst>
        </pc:spChg>
        <pc:spChg chg="add">
          <ac:chgData name="eyaabid" userId="S::eyaabid@insat.u-carthage.tn::bd086841-9cb6-440d-8594-3c99dc65b8f0" providerId="AD" clId="Web-{931F66E6-951C-342F-43E2-987CBC0CE0E3}" dt="2021-08-01T13:15:50.210" v="3422"/>
          <ac:spMkLst>
            <pc:docMk/>
            <pc:sldMk cId="342270366" sldId="438"/>
            <ac:spMk id="11" creationId="{37962AE0-6A1C-4B76-9D52-10E5E6D7D3BB}"/>
          </ac:spMkLst>
        </pc:spChg>
        <pc:graphicFrameChg chg="add">
          <ac:chgData name="eyaabid" userId="S::eyaabid@insat.u-carthage.tn::bd086841-9cb6-440d-8594-3c99dc65b8f0" providerId="AD" clId="Web-{931F66E6-951C-342F-43E2-987CBC0CE0E3}" dt="2021-08-01T13:15:50.210" v="3422"/>
          <ac:graphicFrameMkLst>
            <pc:docMk/>
            <pc:sldMk cId="342270366" sldId="438"/>
            <ac:graphicFrameMk id="5" creationId="{636B1B32-69ED-40F8-A553-4FF149DA61C7}"/>
          </ac:graphicFrameMkLst>
        </pc:graphicFrameChg>
        <pc:picChg chg="add">
          <ac:chgData name="eyaabid" userId="S::eyaabid@insat.u-carthage.tn::bd086841-9cb6-440d-8594-3c99dc65b8f0" providerId="AD" clId="Web-{931F66E6-951C-342F-43E2-987CBC0CE0E3}" dt="2021-08-01T13:15:50.210" v="3422"/>
          <ac:picMkLst>
            <pc:docMk/>
            <pc:sldMk cId="342270366" sldId="438"/>
            <ac:picMk id="13" creationId="{A72D06A1-BA08-4820-BBC8-B24DDB32A376}"/>
          </ac:picMkLst>
        </pc:picChg>
        <pc:picChg chg="add">
          <ac:chgData name="eyaabid" userId="S::eyaabid@insat.u-carthage.tn::bd086841-9cb6-440d-8594-3c99dc65b8f0" providerId="AD" clId="Web-{931F66E6-951C-342F-43E2-987CBC0CE0E3}" dt="2021-08-01T13:15:50.210" v="3422"/>
          <ac:picMkLst>
            <pc:docMk/>
            <pc:sldMk cId="342270366" sldId="438"/>
            <ac:picMk id="15" creationId="{1295E665-0408-4072-94B3-49BA5ACBCBD3}"/>
          </ac:picMkLst>
        </pc:picChg>
      </pc:sldChg>
      <pc:sldChg chg="addSp delSp modSp new">
        <pc:chgData name="eyaabid" userId="S::eyaabid@insat.u-carthage.tn::bd086841-9cb6-440d-8594-3c99dc65b8f0" providerId="AD" clId="Web-{931F66E6-951C-342F-43E2-987CBC0CE0E3}" dt="2021-08-01T13:23:30.269" v="3433" actId="1076"/>
        <pc:sldMkLst>
          <pc:docMk/>
          <pc:sldMk cId="216780008" sldId="439"/>
        </pc:sldMkLst>
        <pc:spChg chg="del">
          <ac:chgData name="eyaabid" userId="S::eyaabid@insat.u-carthage.tn::bd086841-9cb6-440d-8594-3c99dc65b8f0" providerId="AD" clId="Web-{931F66E6-951C-342F-43E2-987CBC0CE0E3}" dt="2021-08-01T13:21:39.559" v="3427"/>
          <ac:spMkLst>
            <pc:docMk/>
            <pc:sldMk cId="216780008" sldId="439"/>
            <ac:spMk id="2" creationId="{F4B6E7F2-0E1C-490A-97CD-1C80E90B4F53}"/>
          </ac:spMkLst>
        </pc:spChg>
        <pc:spChg chg="del">
          <ac:chgData name="eyaabid" userId="S::eyaabid@insat.u-carthage.tn::bd086841-9cb6-440d-8594-3c99dc65b8f0" providerId="AD" clId="Web-{931F66E6-951C-342F-43E2-987CBC0CE0E3}" dt="2021-08-01T13:21:28.996" v="3424"/>
          <ac:spMkLst>
            <pc:docMk/>
            <pc:sldMk cId="216780008" sldId="439"/>
            <ac:spMk id="3" creationId="{5AC13AEA-F2F7-4E9D-A053-595F54D6CDD8}"/>
          </ac:spMkLst>
        </pc:spChg>
        <pc:picChg chg="add mod ord">
          <ac:chgData name="eyaabid" userId="S::eyaabid@insat.u-carthage.tn::bd086841-9cb6-440d-8594-3c99dc65b8f0" providerId="AD" clId="Web-{931F66E6-951C-342F-43E2-987CBC0CE0E3}" dt="2021-08-01T13:23:30.269" v="3433" actId="1076"/>
          <ac:picMkLst>
            <pc:docMk/>
            <pc:sldMk cId="216780008" sldId="439"/>
            <ac:picMk id="4" creationId="{05E8EB00-C482-4741-92E2-481D50B134AD}"/>
          </ac:picMkLst>
        </pc:picChg>
      </pc:sldChg>
      <pc:sldChg chg="addSp delSp modSp new mod setBg">
        <pc:chgData name="eyaabid" userId="S::eyaabid@insat.u-carthage.tn::bd086841-9cb6-440d-8594-3c99dc65b8f0" providerId="AD" clId="Web-{931F66E6-951C-342F-43E2-987CBC0CE0E3}" dt="2021-08-01T13:27:45.066" v="3467"/>
        <pc:sldMkLst>
          <pc:docMk/>
          <pc:sldMk cId="1654859217" sldId="440"/>
        </pc:sldMkLst>
        <pc:spChg chg="mod">
          <ac:chgData name="eyaabid" userId="S::eyaabid@insat.u-carthage.tn::bd086841-9cb6-440d-8594-3c99dc65b8f0" providerId="AD" clId="Web-{931F66E6-951C-342F-43E2-987CBC0CE0E3}" dt="2021-08-01T13:27:45.066" v="3467"/>
          <ac:spMkLst>
            <pc:docMk/>
            <pc:sldMk cId="1654859217" sldId="440"/>
            <ac:spMk id="2" creationId="{BAF0593E-111C-4EE4-96D6-263D14572459}"/>
          </ac:spMkLst>
        </pc:spChg>
        <pc:spChg chg="del mod">
          <ac:chgData name="eyaabid" userId="S::eyaabid@insat.u-carthage.tn::bd086841-9cb6-440d-8594-3c99dc65b8f0" providerId="AD" clId="Web-{931F66E6-951C-342F-43E2-987CBC0CE0E3}" dt="2021-08-01T13:27:20.033" v="3460"/>
          <ac:spMkLst>
            <pc:docMk/>
            <pc:sldMk cId="1654859217" sldId="440"/>
            <ac:spMk id="3" creationId="{31F1EDC3-E1F4-44F6-A57E-B12A20E822C5}"/>
          </ac:spMkLst>
        </pc:spChg>
        <pc:spChg chg="add del">
          <ac:chgData name="eyaabid" userId="S::eyaabid@insat.u-carthage.tn::bd086841-9cb6-440d-8594-3c99dc65b8f0" providerId="AD" clId="Web-{931F66E6-951C-342F-43E2-987CBC0CE0E3}" dt="2021-08-01T13:27:45.066" v="3467"/>
          <ac:spMkLst>
            <pc:docMk/>
            <pc:sldMk cId="1654859217" sldId="440"/>
            <ac:spMk id="9" creationId="{8651CFA9-6065-4243-AC48-858E359780B1}"/>
          </ac:spMkLst>
        </pc:spChg>
        <pc:spChg chg="add del">
          <ac:chgData name="eyaabid" userId="S::eyaabid@insat.u-carthage.tn::bd086841-9cb6-440d-8594-3c99dc65b8f0" providerId="AD" clId="Web-{931F66E6-951C-342F-43E2-987CBC0CE0E3}" dt="2021-08-01T13:27:45.066" v="3467"/>
          <ac:spMkLst>
            <pc:docMk/>
            <pc:sldMk cId="1654859217" sldId="440"/>
            <ac:spMk id="11" creationId="{37962AE0-6A1C-4B76-9D52-10E5E6D7D3BB}"/>
          </ac:spMkLst>
        </pc:spChg>
        <pc:spChg chg="add">
          <ac:chgData name="eyaabid" userId="S::eyaabid@insat.u-carthage.tn::bd086841-9cb6-440d-8594-3c99dc65b8f0" providerId="AD" clId="Web-{931F66E6-951C-342F-43E2-987CBC0CE0E3}" dt="2021-08-01T13:27:45.066" v="3467"/>
          <ac:spMkLst>
            <pc:docMk/>
            <pc:sldMk cId="1654859217" sldId="440"/>
            <ac:spMk id="20" creationId="{8651CFA9-6065-4243-AC48-858E359780B1}"/>
          </ac:spMkLst>
        </pc:spChg>
        <pc:spChg chg="add">
          <ac:chgData name="eyaabid" userId="S::eyaabid@insat.u-carthage.tn::bd086841-9cb6-440d-8594-3c99dc65b8f0" providerId="AD" clId="Web-{931F66E6-951C-342F-43E2-987CBC0CE0E3}" dt="2021-08-01T13:27:45.066" v="3467"/>
          <ac:spMkLst>
            <pc:docMk/>
            <pc:sldMk cId="1654859217" sldId="440"/>
            <ac:spMk id="22" creationId="{37962AE0-6A1C-4B76-9D52-10E5E6D7D3BB}"/>
          </ac:spMkLst>
        </pc:spChg>
        <pc:spChg chg="add">
          <ac:chgData name="eyaabid" userId="S::eyaabid@insat.u-carthage.tn::bd086841-9cb6-440d-8594-3c99dc65b8f0" providerId="AD" clId="Web-{931F66E6-951C-342F-43E2-987CBC0CE0E3}" dt="2021-08-01T13:27:45.066" v="3467"/>
          <ac:spMkLst>
            <pc:docMk/>
            <pc:sldMk cId="1654859217" sldId="440"/>
            <ac:spMk id="24" creationId="{027CAEDE-D92D-4745-8749-71019415A797}"/>
          </ac:spMkLst>
        </pc:spChg>
        <pc:spChg chg="add">
          <ac:chgData name="eyaabid" userId="S::eyaabid@insat.u-carthage.tn::bd086841-9cb6-440d-8594-3c99dc65b8f0" providerId="AD" clId="Web-{931F66E6-951C-342F-43E2-987CBC0CE0E3}" dt="2021-08-01T13:27:45.066" v="3467"/>
          <ac:spMkLst>
            <pc:docMk/>
            <pc:sldMk cId="1654859217" sldId="440"/>
            <ac:spMk id="26" creationId="{00C96CB6-3880-40E6-A4BF-F64E7D1E4295}"/>
          </ac:spMkLst>
        </pc:spChg>
        <pc:graphicFrameChg chg="add mod">
          <ac:chgData name="eyaabid" userId="S::eyaabid@insat.u-carthage.tn::bd086841-9cb6-440d-8594-3c99dc65b8f0" providerId="AD" clId="Web-{931F66E6-951C-342F-43E2-987CBC0CE0E3}" dt="2021-08-01T13:27:45.066" v="3467"/>
          <ac:graphicFrameMkLst>
            <pc:docMk/>
            <pc:sldMk cId="1654859217" sldId="440"/>
            <ac:graphicFrameMk id="5" creationId="{C930EEAA-C348-4913-A25C-4A7FDA4705BC}"/>
          </ac:graphicFrameMkLst>
        </pc:graphicFrameChg>
        <pc:picChg chg="add del">
          <ac:chgData name="eyaabid" userId="S::eyaabid@insat.u-carthage.tn::bd086841-9cb6-440d-8594-3c99dc65b8f0" providerId="AD" clId="Web-{931F66E6-951C-342F-43E2-987CBC0CE0E3}" dt="2021-08-01T13:27:45.066" v="3467"/>
          <ac:picMkLst>
            <pc:docMk/>
            <pc:sldMk cId="1654859217" sldId="440"/>
            <ac:picMk id="13" creationId="{48897B96-3039-4268-8B57-3076C0EDD981}"/>
          </ac:picMkLst>
        </pc:picChg>
        <pc:picChg chg="add del">
          <ac:chgData name="eyaabid" userId="S::eyaabid@insat.u-carthage.tn::bd086841-9cb6-440d-8594-3c99dc65b8f0" providerId="AD" clId="Web-{931F66E6-951C-342F-43E2-987CBC0CE0E3}" dt="2021-08-01T13:27:45.066" v="3467"/>
          <ac:picMkLst>
            <pc:docMk/>
            <pc:sldMk cId="1654859217" sldId="440"/>
            <ac:picMk id="15" creationId="{DEEA387F-FE32-404D-B9E2-0DB5D1F50216}"/>
          </ac:picMkLst>
        </pc:picChg>
      </pc:sldChg>
      <pc:sldChg chg="addSp delSp modSp new mod setBg">
        <pc:chgData name="eyaabid" userId="S::eyaabid@insat.u-carthage.tn::bd086841-9cb6-440d-8594-3c99dc65b8f0" providerId="AD" clId="Web-{931F66E6-951C-342F-43E2-987CBC0CE0E3}" dt="2021-08-01T13:27:52.003" v="3468"/>
        <pc:sldMkLst>
          <pc:docMk/>
          <pc:sldMk cId="339434276" sldId="441"/>
        </pc:sldMkLst>
        <pc:spChg chg="mod">
          <ac:chgData name="eyaabid" userId="S::eyaabid@insat.u-carthage.tn::bd086841-9cb6-440d-8594-3c99dc65b8f0" providerId="AD" clId="Web-{931F66E6-951C-342F-43E2-987CBC0CE0E3}" dt="2021-08-01T13:27:52.003" v="3468"/>
          <ac:spMkLst>
            <pc:docMk/>
            <pc:sldMk cId="339434276" sldId="441"/>
            <ac:spMk id="2" creationId="{3B7B2F48-ACC9-48F4-ABB6-BDB13DBB0DE0}"/>
          </ac:spMkLst>
        </pc:spChg>
        <pc:spChg chg="del mod">
          <ac:chgData name="eyaabid" userId="S::eyaabid@insat.u-carthage.tn::bd086841-9cb6-440d-8594-3c99dc65b8f0" providerId="AD" clId="Web-{931F66E6-951C-342F-43E2-987CBC0CE0E3}" dt="2021-08-01T13:27:52.003" v="3468"/>
          <ac:spMkLst>
            <pc:docMk/>
            <pc:sldMk cId="339434276" sldId="441"/>
            <ac:spMk id="3" creationId="{75F6B039-5EBD-4F2C-A65B-4335A264388F}"/>
          </ac:spMkLst>
        </pc:spChg>
        <pc:spChg chg="add">
          <ac:chgData name="eyaabid" userId="S::eyaabid@insat.u-carthage.tn::bd086841-9cb6-440d-8594-3c99dc65b8f0" providerId="AD" clId="Web-{931F66E6-951C-342F-43E2-987CBC0CE0E3}" dt="2021-08-01T13:27:52.003" v="3468"/>
          <ac:spMkLst>
            <pc:docMk/>
            <pc:sldMk cId="339434276" sldId="441"/>
            <ac:spMk id="9" creationId="{8651CFA9-6065-4243-AC48-858E359780B1}"/>
          </ac:spMkLst>
        </pc:spChg>
        <pc:spChg chg="add">
          <ac:chgData name="eyaabid" userId="S::eyaabid@insat.u-carthage.tn::bd086841-9cb6-440d-8594-3c99dc65b8f0" providerId="AD" clId="Web-{931F66E6-951C-342F-43E2-987CBC0CE0E3}" dt="2021-08-01T13:27:52.003" v="3468"/>
          <ac:spMkLst>
            <pc:docMk/>
            <pc:sldMk cId="339434276" sldId="441"/>
            <ac:spMk id="11" creationId="{37962AE0-6A1C-4B76-9D52-10E5E6D7D3BB}"/>
          </ac:spMkLst>
        </pc:spChg>
        <pc:spChg chg="add">
          <ac:chgData name="eyaabid" userId="S::eyaabid@insat.u-carthage.tn::bd086841-9cb6-440d-8594-3c99dc65b8f0" providerId="AD" clId="Web-{931F66E6-951C-342F-43E2-987CBC0CE0E3}" dt="2021-08-01T13:27:52.003" v="3468"/>
          <ac:spMkLst>
            <pc:docMk/>
            <pc:sldMk cId="339434276" sldId="441"/>
            <ac:spMk id="13" creationId="{027CAEDE-D92D-4745-8749-71019415A797}"/>
          </ac:spMkLst>
        </pc:spChg>
        <pc:spChg chg="add">
          <ac:chgData name="eyaabid" userId="S::eyaabid@insat.u-carthage.tn::bd086841-9cb6-440d-8594-3c99dc65b8f0" providerId="AD" clId="Web-{931F66E6-951C-342F-43E2-987CBC0CE0E3}" dt="2021-08-01T13:27:52.003" v="3468"/>
          <ac:spMkLst>
            <pc:docMk/>
            <pc:sldMk cId="339434276" sldId="441"/>
            <ac:spMk id="15" creationId="{00C96CB6-3880-40E6-A4BF-F64E7D1E4295}"/>
          </ac:spMkLst>
        </pc:spChg>
        <pc:graphicFrameChg chg="add">
          <ac:chgData name="eyaabid" userId="S::eyaabid@insat.u-carthage.tn::bd086841-9cb6-440d-8594-3c99dc65b8f0" providerId="AD" clId="Web-{931F66E6-951C-342F-43E2-987CBC0CE0E3}" dt="2021-08-01T13:27:52.003" v="3468"/>
          <ac:graphicFrameMkLst>
            <pc:docMk/>
            <pc:sldMk cId="339434276" sldId="441"/>
            <ac:graphicFrameMk id="5" creationId="{4D67F097-0D2D-4366-93F6-683B46E132B7}"/>
          </ac:graphicFrameMkLst>
        </pc:graphicFrameChg>
      </pc:sldChg>
      <pc:sldChg chg="addSp delSp modSp new mod setBg">
        <pc:chgData name="eyaabid" userId="S::eyaabid@insat.u-carthage.tn::bd086841-9cb6-440d-8594-3c99dc65b8f0" providerId="AD" clId="Web-{931F66E6-951C-342F-43E2-987CBC0CE0E3}" dt="2021-08-01T13:29:24.400" v="3486"/>
        <pc:sldMkLst>
          <pc:docMk/>
          <pc:sldMk cId="942359229" sldId="442"/>
        </pc:sldMkLst>
        <pc:spChg chg="mod">
          <ac:chgData name="eyaabid" userId="S::eyaabid@insat.u-carthage.tn::bd086841-9cb6-440d-8594-3c99dc65b8f0" providerId="AD" clId="Web-{931F66E6-951C-342F-43E2-987CBC0CE0E3}" dt="2021-08-01T13:29:24.400" v="3486"/>
          <ac:spMkLst>
            <pc:docMk/>
            <pc:sldMk cId="942359229" sldId="442"/>
            <ac:spMk id="2" creationId="{6F14172A-562D-4A4C-A704-E2C0CD544179}"/>
          </ac:spMkLst>
        </pc:spChg>
        <pc:spChg chg="del mod">
          <ac:chgData name="eyaabid" userId="S::eyaabid@insat.u-carthage.tn::bd086841-9cb6-440d-8594-3c99dc65b8f0" providerId="AD" clId="Web-{931F66E6-951C-342F-43E2-987CBC0CE0E3}" dt="2021-08-01T13:29:24.400" v="3486"/>
          <ac:spMkLst>
            <pc:docMk/>
            <pc:sldMk cId="942359229" sldId="442"/>
            <ac:spMk id="3" creationId="{7F9D2338-E674-46C5-B84C-1D5EC47DA3F1}"/>
          </ac:spMkLst>
        </pc:spChg>
        <pc:spChg chg="add">
          <ac:chgData name="eyaabid" userId="S::eyaabid@insat.u-carthage.tn::bd086841-9cb6-440d-8594-3c99dc65b8f0" providerId="AD" clId="Web-{931F66E6-951C-342F-43E2-987CBC0CE0E3}" dt="2021-08-01T13:29:24.400" v="3486"/>
          <ac:spMkLst>
            <pc:docMk/>
            <pc:sldMk cId="942359229" sldId="442"/>
            <ac:spMk id="9" creationId="{8651CFA9-6065-4243-AC48-858E359780B1}"/>
          </ac:spMkLst>
        </pc:spChg>
        <pc:spChg chg="add">
          <ac:chgData name="eyaabid" userId="S::eyaabid@insat.u-carthage.tn::bd086841-9cb6-440d-8594-3c99dc65b8f0" providerId="AD" clId="Web-{931F66E6-951C-342F-43E2-987CBC0CE0E3}" dt="2021-08-01T13:29:24.400" v="3486"/>
          <ac:spMkLst>
            <pc:docMk/>
            <pc:sldMk cId="942359229" sldId="442"/>
            <ac:spMk id="11" creationId="{37962AE0-6A1C-4B76-9D52-10E5E6D7D3BB}"/>
          </ac:spMkLst>
        </pc:spChg>
        <pc:spChg chg="add">
          <ac:chgData name="eyaabid" userId="S::eyaabid@insat.u-carthage.tn::bd086841-9cb6-440d-8594-3c99dc65b8f0" providerId="AD" clId="Web-{931F66E6-951C-342F-43E2-987CBC0CE0E3}" dt="2021-08-01T13:29:24.400" v="3486"/>
          <ac:spMkLst>
            <pc:docMk/>
            <pc:sldMk cId="942359229" sldId="442"/>
            <ac:spMk id="13" creationId="{027CAEDE-D92D-4745-8749-71019415A797}"/>
          </ac:spMkLst>
        </pc:spChg>
        <pc:spChg chg="add">
          <ac:chgData name="eyaabid" userId="S::eyaabid@insat.u-carthage.tn::bd086841-9cb6-440d-8594-3c99dc65b8f0" providerId="AD" clId="Web-{931F66E6-951C-342F-43E2-987CBC0CE0E3}" dt="2021-08-01T13:29:24.400" v="3486"/>
          <ac:spMkLst>
            <pc:docMk/>
            <pc:sldMk cId="942359229" sldId="442"/>
            <ac:spMk id="15" creationId="{00C96CB6-3880-40E6-A4BF-F64E7D1E4295}"/>
          </ac:spMkLst>
        </pc:spChg>
        <pc:graphicFrameChg chg="add">
          <ac:chgData name="eyaabid" userId="S::eyaabid@insat.u-carthage.tn::bd086841-9cb6-440d-8594-3c99dc65b8f0" providerId="AD" clId="Web-{931F66E6-951C-342F-43E2-987CBC0CE0E3}" dt="2021-08-01T13:29:24.400" v="3486"/>
          <ac:graphicFrameMkLst>
            <pc:docMk/>
            <pc:sldMk cId="942359229" sldId="442"/>
            <ac:graphicFrameMk id="5" creationId="{B86FE056-D9AD-4400-873A-9637F6A9CE9A}"/>
          </ac:graphicFrameMkLst>
        </pc:graphicFrameChg>
      </pc:sldChg>
      <pc:sldChg chg="addSp delSp modSp new mod setBg">
        <pc:chgData name="eyaabid" userId="S::eyaabid@insat.u-carthage.tn::bd086841-9cb6-440d-8594-3c99dc65b8f0" providerId="AD" clId="Web-{931F66E6-951C-342F-43E2-987CBC0CE0E3}" dt="2021-08-01T13:29:53.980" v="3492"/>
        <pc:sldMkLst>
          <pc:docMk/>
          <pc:sldMk cId="954318231" sldId="443"/>
        </pc:sldMkLst>
        <pc:spChg chg="mod">
          <ac:chgData name="eyaabid" userId="S::eyaabid@insat.u-carthage.tn::bd086841-9cb6-440d-8594-3c99dc65b8f0" providerId="AD" clId="Web-{931F66E6-951C-342F-43E2-987CBC0CE0E3}" dt="2021-08-01T13:29:53.980" v="3492"/>
          <ac:spMkLst>
            <pc:docMk/>
            <pc:sldMk cId="954318231" sldId="443"/>
            <ac:spMk id="2" creationId="{3203BF13-B244-4C33-A664-004EECF3DA96}"/>
          </ac:spMkLst>
        </pc:spChg>
        <pc:spChg chg="del mod">
          <ac:chgData name="eyaabid" userId="S::eyaabid@insat.u-carthage.tn::bd086841-9cb6-440d-8594-3c99dc65b8f0" providerId="AD" clId="Web-{931F66E6-951C-342F-43E2-987CBC0CE0E3}" dt="2021-08-01T13:29:53.980" v="3492"/>
          <ac:spMkLst>
            <pc:docMk/>
            <pc:sldMk cId="954318231" sldId="443"/>
            <ac:spMk id="3" creationId="{8B47D1DA-0C77-4F03-B1D1-482B9080F1CB}"/>
          </ac:spMkLst>
        </pc:spChg>
        <pc:spChg chg="add">
          <ac:chgData name="eyaabid" userId="S::eyaabid@insat.u-carthage.tn::bd086841-9cb6-440d-8594-3c99dc65b8f0" providerId="AD" clId="Web-{931F66E6-951C-342F-43E2-987CBC0CE0E3}" dt="2021-08-01T13:29:53.980" v="3492"/>
          <ac:spMkLst>
            <pc:docMk/>
            <pc:sldMk cId="954318231" sldId="443"/>
            <ac:spMk id="9" creationId="{8651CFA9-6065-4243-AC48-858E359780B1}"/>
          </ac:spMkLst>
        </pc:spChg>
        <pc:spChg chg="add">
          <ac:chgData name="eyaabid" userId="S::eyaabid@insat.u-carthage.tn::bd086841-9cb6-440d-8594-3c99dc65b8f0" providerId="AD" clId="Web-{931F66E6-951C-342F-43E2-987CBC0CE0E3}" dt="2021-08-01T13:29:53.980" v="3492"/>
          <ac:spMkLst>
            <pc:docMk/>
            <pc:sldMk cId="954318231" sldId="443"/>
            <ac:spMk id="11" creationId="{37962AE0-6A1C-4B76-9D52-10E5E6D7D3BB}"/>
          </ac:spMkLst>
        </pc:spChg>
        <pc:spChg chg="add">
          <ac:chgData name="eyaabid" userId="S::eyaabid@insat.u-carthage.tn::bd086841-9cb6-440d-8594-3c99dc65b8f0" providerId="AD" clId="Web-{931F66E6-951C-342F-43E2-987CBC0CE0E3}" dt="2021-08-01T13:29:53.980" v="3492"/>
          <ac:spMkLst>
            <pc:docMk/>
            <pc:sldMk cId="954318231" sldId="443"/>
            <ac:spMk id="13" creationId="{027CAEDE-D92D-4745-8749-71019415A797}"/>
          </ac:spMkLst>
        </pc:spChg>
        <pc:spChg chg="add">
          <ac:chgData name="eyaabid" userId="S::eyaabid@insat.u-carthage.tn::bd086841-9cb6-440d-8594-3c99dc65b8f0" providerId="AD" clId="Web-{931F66E6-951C-342F-43E2-987CBC0CE0E3}" dt="2021-08-01T13:29:53.980" v="3492"/>
          <ac:spMkLst>
            <pc:docMk/>
            <pc:sldMk cId="954318231" sldId="443"/>
            <ac:spMk id="15" creationId="{00C96CB6-3880-40E6-A4BF-F64E7D1E4295}"/>
          </ac:spMkLst>
        </pc:spChg>
        <pc:graphicFrameChg chg="add">
          <ac:chgData name="eyaabid" userId="S::eyaabid@insat.u-carthage.tn::bd086841-9cb6-440d-8594-3c99dc65b8f0" providerId="AD" clId="Web-{931F66E6-951C-342F-43E2-987CBC0CE0E3}" dt="2021-08-01T13:29:53.980" v="3492"/>
          <ac:graphicFrameMkLst>
            <pc:docMk/>
            <pc:sldMk cId="954318231" sldId="443"/>
            <ac:graphicFrameMk id="5" creationId="{BDAB0320-870B-4AB1-B9B3-50FFFABAFB4A}"/>
          </ac:graphicFrameMkLst>
        </pc:graphicFrameChg>
      </pc:sldChg>
      <pc:sldChg chg="addSp delSp modSp new">
        <pc:chgData name="eyaabid" userId="S::eyaabid@insat.u-carthage.tn::bd086841-9cb6-440d-8594-3c99dc65b8f0" providerId="AD" clId="Web-{931F66E6-951C-342F-43E2-987CBC0CE0E3}" dt="2021-08-01T13:43:35.421" v="3497" actId="1076"/>
        <pc:sldMkLst>
          <pc:docMk/>
          <pc:sldMk cId="2777686571" sldId="444"/>
        </pc:sldMkLst>
        <pc:spChg chg="del">
          <ac:chgData name="eyaabid" userId="S::eyaabid@insat.u-carthage.tn::bd086841-9cb6-440d-8594-3c99dc65b8f0" providerId="AD" clId="Web-{931F66E6-951C-342F-43E2-987CBC0CE0E3}" dt="2021-08-01T13:43:26.686" v="3495"/>
          <ac:spMkLst>
            <pc:docMk/>
            <pc:sldMk cId="2777686571" sldId="444"/>
            <ac:spMk id="2" creationId="{553E08B1-592F-4901-99AA-94223DB928E3}"/>
          </ac:spMkLst>
        </pc:spChg>
        <pc:spChg chg="del">
          <ac:chgData name="eyaabid" userId="S::eyaabid@insat.u-carthage.tn::bd086841-9cb6-440d-8594-3c99dc65b8f0" providerId="AD" clId="Web-{931F66E6-951C-342F-43E2-987CBC0CE0E3}" dt="2021-08-01T13:43:23.311" v="3494"/>
          <ac:spMkLst>
            <pc:docMk/>
            <pc:sldMk cId="2777686571" sldId="444"/>
            <ac:spMk id="3" creationId="{297497A1-2296-4CEA-87C5-2B3CBFF57F97}"/>
          </ac:spMkLst>
        </pc:spChg>
        <pc:picChg chg="add mod ord">
          <ac:chgData name="eyaabid" userId="S::eyaabid@insat.u-carthage.tn::bd086841-9cb6-440d-8594-3c99dc65b8f0" providerId="AD" clId="Web-{931F66E6-951C-342F-43E2-987CBC0CE0E3}" dt="2021-08-01T13:43:35.421" v="3497" actId="1076"/>
          <ac:picMkLst>
            <pc:docMk/>
            <pc:sldMk cId="2777686571" sldId="444"/>
            <ac:picMk id="4" creationId="{76D190BB-A179-4746-BADA-ABAED828DD3B}"/>
          </ac:picMkLst>
        </pc:picChg>
      </pc:sldChg>
      <pc:sldChg chg="addSp delSp modSp new mod setBg">
        <pc:chgData name="eyaabid" userId="S::eyaabid@insat.u-carthage.tn::bd086841-9cb6-440d-8594-3c99dc65b8f0" providerId="AD" clId="Web-{931F66E6-951C-342F-43E2-987CBC0CE0E3}" dt="2021-08-01T13:44:59.363" v="3515"/>
        <pc:sldMkLst>
          <pc:docMk/>
          <pc:sldMk cId="3206734756" sldId="445"/>
        </pc:sldMkLst>
        <pc:spChg chg="mod">
          <ac:chgData name="eyaabid" userId="S::eyaabid@insat.u-carthage.tn::bd086841-9cb6-440d-8594-3c99dc65b8f0" providerId="AD" clId="Web-{931F66E6-951C-342F-43E2-987CBC0CE0E3}" dt="2021-08-01T13:44:59.363" v="3515"/>
          <ac:spMkLst>
            <pc:docMk/>
            <pc:sldMk cId="3206734756" sldId="445"/>
            <ac:spMk id="2" creationId="{583F7FD8-0AD3-4387-9AB4-1EEBBA025AC8}"/>
          </ac:spMkLst>
        </pc:spChg>
        <pc:spChg chg="del">
          <ac:chgData name="eyaabid" userId="S::eyaabid@insat.u-carthage.tn::bd086841-9cb6-440d-8594-3c99dc65b8f0" providerId="AD" clId="Web-{931F66E6-951C-342F-43E2-987CBC0CE0E3}" dt="2021-08-01T13:44:59.363" v="3515"/>
          <ac:spMkLst>
            <pc:docMk/>
            <pc:sldMk cId="3206734756" sldId="445"/>
            <ac:spMk id="3" creationId="{16F2E1BC-2699-42B2-8155-2E6B2360F396}"/>
          </ac:spMkLst>
        </pc:spChg>
        <pc:spChg chg="add">
          <ac:chgData name="eyaabid" userId="S::eyaabid@insat.u-carthage.tn::bd086841-9cb6-440d-8594-3c99dc65b8f0" providerId="AD" clId="Web-{931F66E6-951C-342F-43E2-987CBC0CE0E3}" dt="2021-08-01T13:44:59.363" v="3515"/>
          <ac:spMkLst>
            <pc:docMk/>
            <pc:sldMk cId="3206734756" sldId="445"/>
            <ac:spMk id="9" creationId="{0BABF38A-8A0D-492E-BD20-6CF4D46B50BD}"/>
          </ac:spMkLst>
        </pc:spChg>
        <pc:spChg chg="add">
          <ac:chgData name="eyaabid" userId="S::eyaabid@insat.u-carthage.tn::bd086841-9cb6-440d-8594-3c99dc65b8f0" providerId="AD" clId="Web-{931F66E6-951C-342F-43E2-987CBC0CE0E3}" dt="2021-08-01T13:44:59.363" v="3515"/>
          <ac:spMkLst>
            <pc:docMk/>
            <pc:sldMk cId="3206734756" sldId="445"/>
            <ac:spMk id="13" creationId="{729F2144-48B7-4730-955E-365ECED3ABE0}"/>
          </ac:spMkLst>
        </pc:spChg>
        <pc:spChg chg="add">
          <ac:chgData name="eyaabid" userId="S::eyaabid@insat.u-carthage.tn::bd086841-9cb6-440d-8594-3c99dc65b8f0" providerId="AD" clId="Web-{931F66E6-951C-342F-43E2-987CBC0CE0E3}" dt="2021-08-01T13:44:59.363" v="3515"/>
          <ac:spMkLst>
            <pc:docMk/>
            <pc:sldMk cId="3206734756" sldId="445"/>
            <ac:spMk id="15" creationId="{E765FF50-D2F9-4A4F-86ED-F101E172BA93}"/>
          </ac:spMkLst>
        </pc:spChg>
        <pc:spChg chg="add">
          <ac:chgData name="eyaabid" userId="S::eyaabid@insat.u-carthage.tn::bd086841-9cb6-440d-8594-3c99dc65b8f0" providerId="AD" clId="Web-{931F66E6-951C-342F-43E2-987CBC0CE0E3}" dt="2021-08-01T13:44:59.363" v="3515"/>
          <ac:spMkLst>
            <pc:docMk/>
            <pc:sldMk cId="3206734756" sldId="445"/>
            <ac:spMk id="17" creationId="{04D834C7-8223-43DA-AA30-E15A1BC7BB4E}"/>
          </ac:spMkLst>
        </pc:spChg>
        <pc:spChg chg="add">
          <ac:chgData name="eyaabid" userId="S::eyaabid@insat.u-carthage.tn::bd086841-9cb6-440d-8594-3c99dc65b8f0" providerId="AD" clId="Web-{931F66E6-951C-342F-43E2-987CBC0CE0E3}" dt="2021-08-01T13:44:59.363" v="3515"/>
          <ac:spMkLst>
            <pc:docMk/>
            <pc:sldMk cId="3206734756" sldId="445"/>
            <ac:spMk id="19" creationId="{B62DE6C5-8EB8-4E41-B0FF-93563AA4C56C}"/>
          </ac:spMkLst>
        </pc:spChg>
        <pc:picChg chg="add">
          <ac:chgData name="eyaabid" userId="S::eyaabid@insat.u-carthage.tn::bd086841-9cb6-440d-8594-3c99dc65b8f0" providerId="AD" clId="Web-{931F66E6-951C-342F-43E2-987CBC0CE0E3}" dt="2021-08-01T13:44:59.363" v="3515"/>
          <ac:picMkLst>
            <pc:docMk/>
            <pc:sldMk cId="3206734756" sldId="445"/>
            <ac:picMk id="5" creationId="{A3CC98F4-1D77-4376-A701-E46B6B261EF0}"/>
          </ac:picMkLst>
        </pc:picChg>
        <pc:picChg chg="add">
          <ac:chgData name="eyaabid" userId="S::eyaabid@insat.u-carthage.tn::bd086841-9cb6-440d-8594-3c99dc65b8f0" providerId="AD" clId="Web-{931F66E6-951C-342F-43E2-987CBC0CE0E3}" dt="2021-08-01T13:44:59.363" v="3515"/>
          <ac:picMkLst>
            <pc:docMk/>
            <pc:sldMk cId="3206734756" sldId="445"/>
            <ac:picMk id="11" creationId="{1CB7E8AE-A3AC-4BB7-A5C6-F00EC697B265}"/>
          </ac:picMkLst>
        </pc:picChg>
      </pc:sldChg>
      <pc:sldChg chg="addSp delSp modSp new mod setBg setClrOvrMap">
        <pc:chgData name="eyaabid" userId="S::eyaabid@insat.u-carthage.tn::bd086841-9cb6-440d-8594-3c99dc65b8f0" providerId="AD" clId="Web-{931F66E6-951C-342F-43E2-987CBC0CE0E3}" dt="2021-08-01T13:55:25.104" v="3943" actId="20577"/>
        <pc:sldMkLst>
          <pc:docMk/>
          <pc:sldMk cId="3141439001" sldId="446"/>
        </pc:sldMkLst>
        <pc:spChg chg="del">
          <ac:chgData name="eyaabid" userId="S::eyaabid@insat.u-carthage.tn::bd086841-9cb6-440d-8594-3c99dc65b8f0" providerId="AD" clId="Web-{931F66E6-951C-342F-43E2-987CBC0CE0E3}" dt="2021-08-01T13:45:24.411" v="3517"/>
          <ac:spMkLst>
            <pc:docMk/>
            <pc:sldMk cId="3141439001" sldId="446"/>
            <ac:spMk id="2" creationId="{7A8DB3D7-ACAA-4116-BADD-5839D487D120}"/>
          </ac:spMkLst>
        </pc:spChg>
        <pc:spChg chg="mod">
          <ac:chgData name="eyaabid" userId="S::eyaabid@insat.u-carthage.tn::bd086841-9cb6-440d-8594-3c99dc65b8f0" providerId="AD" clId="Web-{931F66E6-951C-342F-43E2-987CBC0CE0E3}" dt="2021-08-01T13:55:25.104" v="3943" actId="20577"/>
          <ac:spMkLst>
            <pc:docMk/>
            <pc:sldMk cId="3141439001" sldId="446"/>
            <ac:spMk id="3" creationId="{8F4BEBD1-CEF0-4EDD-B348-DA2039BE2492}"/>
          </ac:spMkLst>
        </pc:spChg>
        <pc:spChg chg="add del">
          <ac:chgData name="eyaabid" userId="S::eyaabid@insat.u-carthage.tn::bd086841-9cb6-440d-8594-3c99dc65b8f0" providerId="AD" clId="Web-{931F66E6-951C-342F-43E2-987CBC0CE0E3}" dt="2021-08-01T13:47:31.778" v="3661"/>
          <ac:spMkLst>
            <pc:docMk/>
            <pc:sldMk cId="3141439001" sldId="446"/>
            <ac:spMk id="9" creationId="{4AB8125F-0FD8-48CD-9F43-73E5494EA774}"/>
          </ac:spMkLst>
        </pc:spChg>
        <pc:spChg chg="add del">
          <ac:chgData name="eyaabid" userId="S::eyaabid@insat.u-carthage.tn::bd086841-9cb6-440d-8594-3c99dc65b8f0" providerId="AD" clId="Web-{931F66E6-951C-342F-43E2-987CBC0CE0E3}" dt="2021-08-01T13:47:31.778" v="3661"/>
          <ac:spMkLst>
            <pc:docMk/>
            <pc:sldMk cId="3141439001" sldId="446"/>
            <ac:spMk id="11" creationId="{0019DD6C-5899-4C07-864B-EB0A7D104ACF}"/>
          </ac:spMkLst>
        </pc:spChg>
        <pc:spChg chg="add del">
          <ac:chgData name="eyaabid" userId="S::eyaabid@insat.u-carthage.tn::bd086841-9cb6-440d-8594-3c99dc65b8f0" providerId="AD" clId="Web-{931F66E6-951C-342F-43E2-987CBC0CE0E3}" dt="2021-08-01T13:47:31.778" v="3661"/>
          <ac:spMkLst>
            <pc:docMk/>
            <pc:sldMk cId="3141439001" sldId="446"/>
            <ac:spMk id="13" creationId="{EBDFFBC1-15BD-428E-B8AF-ECF5D1B76DEB}"/>
          </ac:spMkLst>
        </pc:spChg>
        <pc:spChg chg="add del">
          <ac:chgData name="eyaabid" userId="S::eyaabid@insat.u-carthage.tn::bd086841-9cb6-440d-8594-3c99dc65b8f0" providerId="AD" clId="Web-{931F66E6-951C-342F-43E2-987CBC0CE0E3}" dt="2021-08-01T13:47:31.778" v="3661"/>
          <ac:spMkLst>
            <pc:docMk/>
            <pc:sldMk cId="3141439001" sldId="446"/>
            <ac:spMk id="15" creationId="{EBFB3075-0323-4EB0-B1A5-776A0E709CEF}"/>
          </ac:spMkLst>
        </pc:spChg>
        <pc:spChg chg="add">
          <ac:chgData name="eyaabid" userId="S::eyaabid@insat.u-carthage.tn::bd086841-9cb6-440d-8594-3c99dc65b8f0" providerId="AD" clId="Web-{931F66E6-951C-342F-43E2-987CBC0CE0E3}" dt="2021-08-01T13:47:31.778" v="3661"/>
          <ac:spMkLst>
            <pc:docMk/>
            <pc:sldMk cId="3141439001" sldId="446"/>
            <ac:spMk id="20" creationId="{8651CFA9-6065-4243-AC48-858E359780B1}"/>
          </ac:spMkLst>
        </pc:spChg>
        <pc:spChg chg="add">
          <ac:chgData name="eyaabid" userId="S::eyaabid@insat.u-carthage.tn::bd086841-9cb6-440d-8594-3c99dc65b8f0" providerId="AD" clId="Web-{931F66E6-951C-342F-43E2-987CBC0CE0E3}" dt="2021-08-01T13:47:31.778" v="3661"/>
          <ac:spMkLst>
            <pc:docMk/>
            <pc:sldMk cId="3141439001" sldId="446"/>
            <ac:spMk id="22" creationId="{E8B2F707-EF35-4955-8439-F76145F3CD7E}"/>
          </ac:spMkLst>
        </pc:spChg>
        <pc:spChg chg="add">
          <ac:chgData name="eyaabid" userId="S::eyaabid@insat.u-carthage.tn::bd086841-9cb6-440d-8594-3c99dc65b8f0" providerId="AD" clId="Web-{931F66E6-951C-342F-43E2-987CBC0CE0E3}" dt="2021-08-01T13:47:31.778" v="3661"/>
          <ac:spMkLst>
            <pc:docMk/>
            <pc:sldMk cId="3141439001" sldId="446"/>
            <ac:spMk id="24" creationId="{BB317211-3292-43D8-8824-C090DBADA43F}"/>
          </ac:spMkLst>
        </pc:spChg>
        <pc:picChg chg="add mod">
          <ac:chgData name="eyaabid" userId="S::eyaabid@insat.u-carthage.tn::bd086841-9cb6-440d-8594-3c99dc65b8f0" providerId="AD" clId="Web-{931F66E6-951C-342F-43E2-987CBC0CE0E3}" dt="2021-08-01T13:47:31.778" v="3661"/>
          <ac:picMkLst>
            <pc:docMk/>
            <pc:sldMk cId="3141439001" sldId="446"/>
            <ac:picMk id="5" creationId="{67C74B6F-786D-44A5-B99F-08C4213EAE84}"/>
          </ac:picMkLst>
        </pc:picChg>
      </pc:sldChg>
      <pc:sldChg chg="new del">
        <pc:chgData name="eyaabid" userId="S::eyaabid@insat.u-carthage.tn::bd086841-9cb6-440d-8594-3c99dc65b8f0" providerId="AD" clId="Web-{931F66E6-951C-342F-43E2-987CBC0CE0E3}" dt="2021-08-01T13:56:57.953" v="3945"/>
        <pc:sldMkLst>
          <pc:docMk/>
          <pc:sldMk cId="1428096199" sldId="447"/>
        </pc:sldMkLst>
      </pc:sldChg>
      <pc:sldChg chg="addSp modSp new mod setBg">
        <pc:chgData name="eyaabid" userId="S::eyaabid@insat.u-carthage.tn::bd086841-9cb6-440d-8594-3c99dc65b8f0" providerId="AD" clId="Web-{931F66E6-951C-342F-43E2-987CBC0CE0E3}" dt="2021-08-01T13:59:03.867" v="4021" actId="1076"/>
        <pc:sldMkLst>
          <pc:docMk/>
          <pc:sldMk cId="2252962919" sldId="447"/>
        </pc:sldMkLst>
        <pc:spChg chg="mod">
          <ac:chgData name="eyaabid" userId="S::eyaabid@insat.u-carthage.tn::bd086841-9cb6-440d-8594-3c99dc65b8f0" providerId="AD" clId="Web-{931F66E6-951C-342F-43E2-987CBC0CE0E3}" dt="2021-08-01T13:58:44.616" v="4019" actId="1076"/>
          <ac:spMkLst>
            <pc:docMk/>
            <pc:sldMk cId="2252962919" sldId="447"/>
            <ac:spMk id="2" creationId="{7334417D-B282-4E8F-A6C1-C037F3682D11}"/>
          </ac:spMkLst>
        </pc:spChg>
        <pc:spChg chg="mod">
          <ac:chgData name="eyaabid" userId="S::eyaabid@insat.u-carthage.tn::bd086841-9cb6-440d-8594-3c99dc65b8f0" providerId="AD" clId="Web-{931F66E6-951C-342F-43E2-987CBC0CE0E3}" dt="2021-08-01T13:59:03.867" v="4021" actId="1076"/>
          <ac:spMkLst>
            <pc:docMk/>
            <pc:sldMk cId="2252962919" sldId="447"/>
            <ac:spMk id="3" creationId="{32400A73-E272-4799-AF5E-11F509C6490E}"/>
          </ac:spMkLst>
        </pc:spChg>
        <pc:spChg chg="add">
          <ac:chgData name="eyaabid" userId="S::eyaabid@insat.u-carthage.tn::bd086841-9cb6-440d-8594-3c99dc65b8f0" providerId="AD" clId="Web-{931F66E6-951C-342F-43E2-987CBC0CE0E3}" dt="2021-08-01T13:58:34.662" v="4018"/>
          <ac:spMkLst>
            <pc:docMk/>
            <pc:sldMk cId="2252962919" sldId="447"/>
            <ac:spMk id="9" creationId="{94DA0203-BFB4-49DB-A205-51AD7549D42A}"/>
          </ac:spMkLst>
        </pc:spChg>
        <pc:spChg chg="add">
          <ac:chgData name="eyaabid" userId="S::eyaabid@insat.u-carthage.tn::bd086841-9cb6-440d-8594-3c99dc65b8f0" providerId="AD" clId="Web-{931F66E6-951C-342F-43E2-987CBC0CE0E3}" dt="2021-08-01T13:58:34.662" v="4018"/>
          <ac:spMkLst>
            <pc:docMk/>
            <pc:sldMk cId="2252962919" sldId="447"/>
            <ac:spMk id="11" creationId="{10BFCB1E-89C9-4789-A2D9-52D6C8653F95}"/>
          </ac:spMkLst>
        </pc:spChg>
        <pc:spChg chg="add">
          <ac:chgData name="eyaabid" userId="S::eyaabid@insat.u-carthage.tn::bd086841-9cb6-440d-8594-3c99dc65b8f0" providerId="AD" clId="Web-{931F66E6-951C-342F-43E2-987CBC0CE0E3}" dt="2021-08-01T13:58:34.662" v="4018"/>
          <ac:spMkLst>
            <pc:docMk/>
            <pc:sldMk cId="2252962919" sldId="447"/>
            <ac:spMk id="13" creationId="{16F61E84-9DCA-4F22-94BC-C901DB49995D}"/>
          </ac:spMkLst>
        </pc:spChg>
        <pc:picChg chg="add">
          <ac:chgData name="eyaabid" userId="S::eyaabid@insat.u-carthage.tn::bd086841-9cb6-440d-8594-3c99dc65b8f0" providerId="AD" clId="Web-{931F66E6-951C-342F-43E2-987CBC0CE0E3}" dt="2021-08-01T13:58:34.662" v="4018"/>
          <ac:picMkLst>
            <pc:docMk/>
            <pc:sldMk cId="2252962919" sldId="447"/>
            <ac:picMk id="5" creationId="{2EF48F59-AF81-4D1F-B15F-339D0E1C7A2E}"/>
          </ac:picMkLst>
        </pc:picChg>
      </pc:sldChg>
    </pc:docChg>
  </pc:docChgLst>
  <pc:docChgLst>
    <pc:chgData name="eyaabid" userId="S::eyaabid@insat.u-carthage.tn::bd086841-9cb6-440d-8594-3c99dc65b8f0" providerId="AD" clId="Web-{2FF7CF06-0D14-47AA-A106-D307F97B5B00}"/>
    <pc:docChg chg="addSld delSld modSld addMainMaster delMainMaster">
      <pc:chgData name="eyaabid" userId="S::eyaabid@insat.u-carthage.tn::bd086841-9cb6-440d-8594-3c99dc65b8f0" providerId="AD" clId="Web-{2FF7CF06-0D14-47AA-A106-D307F97B5B00}" dt="2021-07-27T23:46:59.659" v="216" actId="20577"/>
      <pc:docMkLst>
        <pc:docMk/>
      </pc:docMkLst>
      <pc:sldChg chg="addSp delSp modSp mod setBg modClrScheme chgLayout">
        <pc:chgData name="eyaabid" userId="S::eyaabid@insat.u-carthage.tn::bd086841-9cb6-440d-8594-3c99dc65b8f0" providerId="AD" clId="Web-{2FF7CF06-0D14-47AA-A106-D307F97B5B00}" dt="2021-07-27T23:20:32.552" v="126"/>
        <pc:sldMkLst>
          <pc:docMk/>
          <pc:sldMk cId="401567019" sldId="256"/>
        </pc:sldMkLst>
        <pc:spChg chg="mod">
          <ac:chgData name="eyaabid" userId="S::eyaabid@insat.u-carthage.tn::bd086841-9cb6-440d-8594-3c99dc65b8f0" providerId="AD" clId="Web-{2FF7CF06-0D14-47AA-A106-D307F97B5B00}" dt="2021-07-27T23:20:32.552" v="126"/>
          <ac:spMkLst>
            <pc:docMk/>
            <pc:sldMk cId="401567019" sldId="256"/>
            <ac:spMk id="2" creationId="{00000000-0000-0000-0000-000000000000}"/>
          </ac:spMkLst>
        </pc:spChg>
        <pc:spChg chg="mod">
          <ac:chgData name="eyaabid" userId="S::eyaabid@insat.u-carthage.tn::bd086841-9cb6-440d-8594-3c99dc65b8f0" providerId="AD" clId="Web-{2FF7CF06-0D14-47AA-A106-D307F97B5B00}" dt="2021-07-27T23:20:32.552" v="126"/>
          <ac:spMkLst>
            <pc:docMk/>
            <pc:sldMk cId="401567019" sldId="256"/>
            <ac:spMk id="3" creationId="{00000000-0000-0000-0000-000000000000}"/>
          </ac:spMkLst>
        </pc:spChg>
        <pc:spChg chg="add del">
          <ac:chgData name="eyaabid" userId="S::eyaabid@insat.u-carthage.tn::bd086841-9cb6-440d-8594-3c99dc65b8f0" providerId="AD" clId="Web-{2FF7CF06-0D14-47AA-A106-D307F97B5B00}" dt="2021-07-27T23:20:32.552" v="126"/>
          <ac:spMkLst>
            <pc:docMk/>
            <pc:sldMk cId="401567019" sldId="256"/>
            <ac:spMk id="8" creationId="{32D45EE4-C4F0-4F72-B1C6-39F596D138A9}"/>
          </ac:spMkLst>
        </pc:spChg>
        <pc:spChg chg="add del">
          <ac:chgData name="eyaabid" userId="S::eyaabid@insat.u-carthage.tn::bd086841-9cb6-440d-8594-3c99dc65b8f0" providerId="AD" clId="Web-{2FF7CF06-0D14-47AA-A106-D307F97B5B00}" dt="2021-07-27T23:20:32.552" v="126"/>
          <ac:spMkLst>
            <pc:docMk/>
            <pc:sldMk cId="401567019" sldId="256"/>
            <ac:spMk id="10" creationId="{8C459BAD-4279-4A9D-B0C5-662C5F5ED21F}"/>
          </ac:spMkLst>
        </pc:spChg>
        <pc:spChg chg="add del">
          <ac:chgData name="eyaabid" userId="S::eyaabid@insat.u-carthage.tn::bd086841-9cb6-440d-8594-3c99dc65b8f0" providerId="AD" clId="Web-{2FF7CF06-0D14-47AA-A106-D307F97B5B00}" dt="2021-07-27T23:20:32.552" v="126"/>
          <ac:spMkLst>
            <pc:docMk/>
            <pc:sldMk cId="401567019" sldId="256"/>
            <ac:spMk id="12" creationId="{0953BC39-9D68-40BE-BF3C-5C4EB782AF94}"/>
          </ac:spMkLst>
        </pc:spChg>
        <pc:spChg chg="add del">
          <ac:chgData name="eyaabid" userId="S::eyaabid@insat.u-carthage.tn::bd086841-9cb6-440d-8594-3c99dc65b8f0" providerId="AD" clId="Web-{2FF7CF06-0D14-47AA-A106-D307F97B5B00}" dt="2021-07-27T23:20:01.192" v="123"/>
          <ac:spMkLst>
            <pc:docMk/>
            <pc:sldMk cId="401567019" sldId="256"/>
            <ac:spMk id="14" creationId="{19F9BF86-FE94-4517-B97D-026C7515E589}"/>
          </ac:spMkLst>
        </pc:spChg>
        <pc:spChg chg="add del">
          <ac:chgData name="eyaabid" userId="S::eyaabid@insat.u-carthage.tn::bd086841-9cb6-440d-8594-3c99dc65b8f0" providerId="AD" clId="Web-{2FF7CF06-0D14-47AA-A106-D307F97B5B00}" dt="2021-07-27T23:20:01.192" v="123"/>
          <ac:spMkLst>
            <pc:docMk/>
            <pc:sldMk cId="401567019" sldId="256"/>
            <ac:spMk id="16" creationId="{F7C2A816-955C-4079-AAAB-066EBD44186B}"/>
          </ac:spMkLst>
        </pc:spChg>
        <pc:spChg chg="add del">
          <ac:chgData name="eyaabid" userId="S::eyaabid@insat.u-carthage.tn::bd086841-9cb6-440d-8594-3c99dc65b8f0" providerId="AD" clId="Web-{2FF7CF06-0D14-47AA-A106-D307F97B5B00}" dt="2021-07-27T23:15:07.710" v="80"/>
          <ac:spMkLst>
            <pc:docMk/>
            <pc:sldMk cId="401567019" sldId="256"/>
            <ac:spMk id="17" creationId="{D6F5F07B-A917-442C-82D5-5719737E9E68}"/>
          </ac:spMkLst>
        </pc:spChg>
        <pc:spChg chg="add">
          <ac:chgData name="eyaabid" userId="S::eyaabid@insat.u-carthage.tn::bd086841-9cb6-440d-8594-3c99dc65b8f0" providerId="AD" clId="Web-{2FF7CF06-0D14-47AA-A106-D307F97B5B00}" dt="2021-07-27T23:20:32.552" v="126"/>
          <ac:spMkLst>
            <pc:docMk/>
            <pc:sldMk cId="401567019" sldId="256"/>
            <ac:spMk id="18" creationId="{37FDDF72-DE39-4F99-A3C1-DD9D7815D7DB}"/>
          </ac:spMkLst>
        </pc:spChg>
        <pc:spChg chg="add del">
          <ac:chgData name="eyaabid" userId="S::eyaabid@insat.u-carthage.tn::bd086841-9cb6-440d-8594-3c99dc65b8f0" providerId="AD" clId="Web-{2FF7CF06-0D14-47AA-A106-D307F97B5B00}" dt="2021-07-27T23:15:07.710" v="80"/>
          <ac:spMkLst>
            <pc:docMk/>
            <pc:sldMk cId="401567019" sldId="256"/>
            <ac:spMk id="19" creationId="{C6C3E48C-655A-4982-8E73-7FB0D9E650FE}"/>
          </ac:spMkLst>
        </pc:spChg>
        <pc:spChg chg="add">
          <ac:chgData name="eyaabid" userId="S::eyaabid@insat.u-carthage.tn::bd086841-9cb6-440d-8594-3c99dc65b8f0" providerId="AD" clId="Web-{2FF7CF06-0D14-47AA-A106-D307F97B5B00}" dt="2021-07-27T23:20:32.552" v="126"/>
          <ac:spMkLst>
            <pc:docMk/>
            <pc:sldMk cId="401567019" sldId="256"/>
            <ac:spMk id="20" creationId="{5E4ECE80-3AD1-450C-B62A-98788F193948}"/>
          </ac:spMkLst>
        </pc:spChg>
        <pc:spChg chg="add">
          <ac:chgData name="eyaabid" userId="S::eyaabid@insat.u-carthage.tn::bd086841-9cb6-440d-8594-3c99dc65b8f0" providerId="AD" clId="Web-{2FF7CF06-0D14-47AA-A106-D307F97B5B00}" dt="2021-07-27T23:20:32.552" v="126"/>
          <ac:spMkLst>
            <pc:docMk/>
            <pc:sldMk cId="401567019" sldId="256"/>
            <ac:spMk id="21" creationId="{C4056FD6-9767-4B1A-ACC2-9883F6A5B86D}"/>
          </ac:spMkLst>
        </pc:spChg>
        <pc:picChg chg="add del">
          <ac:chgData name="eyaabid" userId="S::eyaabid@insat.u-carthage.tn::bd086841-9cb6-440d-8594-3c99dc65b8f0" providerId="AD" clId="Web-{2FF7CF06-0D14-47AA-A106-D307F97B5B00}" dt="2021-07-27T23:15:07.710" v="80"/>
          <ac:picMkLst>
            <pc:docMk/>
            <pc:sldMk cId="401567019" sldId="256"/>
            <ac:picMk id="4" creationId="{D151B380-014B-48F0-A8A0-5674DC9AFF5A}"/>
          </ac:picMkLst>
        </pc:picChg>
        <pc:picChg chg="add del">
          <ac:chgData name="eyaabid" userId="S::eyaabid@insat.u-carthage.tn::bd086841-9cb6-440d-8594-3c99dc65b8f0" providerId="AD" clId="Web-{2FF7CF06-0D14-47AA-A106-D307F97B5B00}" dt="2021-07-27T23:20:01.192" v="123"/>
          <ac:picMkLst>
            <pc:docMk/>
            <pc:sldMk cId="401567019" sldId="256"/>
            <ac:picMk id="15" creationId="{BF850DDC-0E40-4383-AA77-7EE3B7BE0BFB}"/>
          </ac:picMkLst>
        </pc:picChg>
        <pc:picChg chg="add">
          <ac:chgData name="eyaabid" userId="S::eyaabid@insat.u-carthage.tn::bd086841-9cb6-440d-8594-3c99dc65b8f0" providerId="AD" clId="Web-{2FF7CF06-0D14-47AA-A106-D307F97B5B00}" dt="2021-07-27T23:20:32.552" v="126"/>
          <ac:picMkLst>
            <pc:docMk/>
            <pc:sldMk cId="401567019" sldId="256"/>
            <ac:picMk id="22" creationId="{E8661E63-8C81-4D14-9118-982077157540}"/>
          </ac:picMkLst>
        </pc:picChg>
      </pc:sldChg>
      <pc:sldChg chg="addSp delSp modSp new mod setBg">
        <pc:chgData name="eyaabid" userId="S::eyaabid@insat.u-carthage.tn::bd086841-9cb6-440d-8594-3c99dc65b8f0" providerId="AD" clId="Web-{2FF7CF06-0D14-47AA-A106-D307F97B5B00}" dt="2021-07-27T23:43:37.610" v="191"/>
        <pc:sldMkLst>
          <pc:docMk/>
          <pc:sldMk cId="568934685" sldId="257"/>
        </pc:sldMkLst>
        <pc:spChg chg="mod">
          <ac:chgData name="eyaabid" userId="S::eyaabid@insat.u-carthage.tn::bd086841-9cb6-440d-8594-3c99dc65b8f0" providerId="AD" clId="Web-{2FF7CF06-0D14-47AA-A106-D307F97B5B00}" dt="2021-07-27T23:43:37.610" v="191"/>
          <ac:spMkLst>
            <pc:docMk/>
            <pc:sldMk cId="568934685" sldId="257"/>
            <ac:spMk id="2" creationId="{60B26D2A-57E7-45CC-B259-597F622B20CF}"/>
          </ac:spMkLst>
        </pc:spChg>
        <pc:spChg chg="mod">
          <ac:chgData name="eyaabid" userId="S::eyaabid@insat.u-carthage.tn::bd086841-9cb6-440d-8594-3c99dc65b8f0" providerId="AD" clId="Web-{2FF7CF06-0D14-47AA-A106-D307F97B5B00}" dt="2021-07-27T23:43:37.610" v="191"/>
          <ac:spMkLst>
            <pc:docMk/>
            <pc:sldMk cId="568934685" sldId="257"/>
            <ac:spMk id="3" creationId="{2AB3E5FB-7BAB-4993-A0AC-54B505BB9C82}"/>
          </ac:spMkLst>
        </pc:spChg>
        <pc:spChg chg="add del">
          <ac:chgData name="eyaabid" userId="S::eyaabid@insat.u-carthage.tn::bd086841-9cb6-440d-8594-3c99dc65b8f0" providerId="AD" clId="Web-{2FF7CF06-0D14-47AA-A106-D307F97B5B00}" dt="2021-07-27T23:43:37.610" v="191"/>
          <ac:spMkLst>
            <pc:docMk/>
            <pc:sldMk cId="568934685" sldId="257"/>
            <ac:spMk id="8" creationId="{8651CFA9-6065-4243-AC48-858E359780B1}"/>
          </ac:spMkLst>
        </pc:spChg>
        <pc:spChg chg="add del">
          <ac:chgData name="eyaabid" userId="S::eyaabid@insat.u-carthage.tn::bd086841-9cb6-440d-8594-3c99dc65b8f0" providerId="AD" clId="Web-{2FF7CF06-0D14-47AA-A106-D307F97B5B00}" dt="2021-07-27T23:43:37.610" v="191"/>
          <ac:spMkLst>
            <pc:docMk/>
            <pc:sldMk cId="568934685" sldId="257"/>
            <ac:spMk id="10" creationId="{37962AE0-6A1C-4B76-9D52-10E5E6D7D3BB}"/>
          </ac:spMkLst>
        </pc:spChg>
        <pc:spChg chg="add">
          <ac:chgData name="eyaabid" userId="S::eyaabid@insat.u-carthage.tn::bd086841-9cb6-440d-8594-3c99dc65b8f0" providerId="AD" clId="Web-{2FF7CF06-0D14-47AA-A106-D307F97B5B00}" dt="2021-07-27T23:43:37.610" v="191"/>
          <ac:spMkLst>
            <pc:docMk/>
            <pc:sldMk cId="568934685" sldId="257"/>
            <ac:spMk id="19" creationId="{43A9B7B3-F171-4C25-99FC-C54250F0649B}"/>
          </ac:spMkLst>
        </pc:spChg>
        <pc:spChg chg="add">
          <ac:chgData name="eyaabid" userId="S::eyaabid@insat.u-carthage.tn::bd086841-9cb6-440d-8594-3c99dc65b8f0" providerId="AD" clId="Web-{2FF7CF06-0D14-47AA-A106-D307F97B5B00}" dt="2021-07-27T23:43:37.610" v="191"/>
          <ac:spMkLst>
            <pc:docMk/>
            <pc:sldMk cId="568934685" sldId="257"/>
            <ac:spMk id="21" creationId="{D2D5C7C5-9C27-4A61-9F57-1857D45320FD}"/>
          </ac:spMkLst>
        </pc:spChg>
        <pc:spChg chg="add">
          <ac:chgData name="eyaabid" userId="S::eyaabid@insat.u-carthage.tn::bd086841-9cb6-440d-8594-3c99dc65b8f0" providerId="AD" clId="Web-{2FF7CF06-0D14-47AA-A106-D307F97B5B00}" dt="2021-07-27T23:43:37.610" v="191"/>
          <ac:spMkLst>
            <pc:docMk/>
            <pc:sldMk cId="568934685" sldId="257"/>
            <ac:spMk id="23" creationId="{84B9546E-20BE-462C-8BE8-4EBDB46F8651}"/>
          </ac:spMkLst>
        </pc:spChg>
        <pc:spChg chg="add">
          <ac:chgData name="eyaabid" userId="S::eyaabid@insat.u-carthage.tn::bd086841-9cb6-440d-8594-3c99dc65b8f0" providerId="AD" clId="Web-{2FF7CF06-0D14-47AA-A106-D307F97B5B00}" dt="2021-07-27T23:43:37.610" v="191"/>
          <ac:spMkLst>
            <pc:docMk/>
            <pc:sldMk cId="568934685" sldId="257"/>
            <ac:spMk id="25" creationId="{DFE5D2E8-C366-48AC-97AE-18C67E4EF969}"/>
          </ac:spMkLst>
        </pc:spChg>
        <pc:picChg chg="add del">
          <ac:chgData name="eyaabid" userId="S::eyaabid@insat.u-carthage.tn::bd086841-9cb6-440d-8594-3c99dc65b8f0" providerId="AD" clId="Web-{2FF7CF06-0D14-47AA-A106-D307F97B5B00}" dt="2021-07-27T23:43:37.610" v="191"/>
          <ac:picMkLst>
            <pc:docMk/>
            <pc:sldMk cId="568934685" sldId="257"/>
            <ac:picMk id="12" creationId="{A72D06A1-BA08-4820-BBC8-B24DDB32A376}"/>
          </ac:picMkLst>
        </pc:picChg>
        <pc:picChg chg="add del">
          <ac:chgData name="eyaabid" userId="S::eyaabid@insat.u-carthage.tn::bd086841-9cb6-440d-8594-3c99dc65b8f0" providerId="AD" clId="Web-{2FF7CF06-0D14-47AA-A106-D307F97B5B00}" dt="2021-07-27T23:43:37.610" v="191"/>
          <ac:picMkLst>
            <pc:docMk/>
            <pc:sldMk cId="568934685" sldId="257"/>
            <ac:picMk id="14" creationId="{1295E665-0408-4072-94B3-49BA5ACBCBD3}"/>
          </ac:picMkLst>
        </pc:picChg>
      </pc:sldChg>
      <pc:sldChg chg="new del">
        <pc:chgData name="eyaabid" userId="S::eyaabid@insat.u-carthage.tn::bd086841-9cb6-440d-8594-3c99dc65b8f0" providerId="AD" clId="Web-{2FF7CF06-0D14-47AA-A106-D307F97B5B00}" dt="2021-07-27T23:15:00.476" v="41"/>
        <pc:sldMkLst>
          <pc:docMk/>
          <pc:sldMk cId="3645665682" sldId="257"/>
        </pc:sldMkLst>
      </pc:sldChg>
      <pc:sldChg chg="new del">
        <pc:chgData name="eyaabid" userId="S::eyaabid@insat.u-carthage.tn::bd086841-9cb6-440d-8594-3c99dc65b8f0" providerId="AD" clId="Web-{2FF7CF06-0D14-47AA-A106-D307F97B5B00}" dt="2021-07-27T23:19:42.502" v="113"/>
        <pc:sldMkLst>
          <pc:docMk/>
          <pc:sldMk cId="4183134249" sldId="257"/>
        </pc:sldMkLst>
      </pc:sldChg>
      <pc:sldChg chg="addSp delSp modSp new mod setBg">
        <pc:chgData name="eyaabid" userId="S::eyaabid@insat.u-carthage.tn::bd086841-9cb6-440d-8594-3c99dc65b8f0" providerId="AD" clId="Web-{2FF7CF06-0D14-47AA-A106-D307F97B5B00}" dt="2021-07-27T23:43:45.626" v="192"/>
        <pc:sldMkLst>
          <pc:docMk/>
          <pc:sldMk cId="612555582" sldId="258"/>
        </pc:sldMkLst>
        <pc:spChg chg="mod">
          <ac:chgData name="eyaabid" userId="S::eyaabid@insat.u-carthage.tn::bd086841-9cb6-440d-8594-3c99dc65b8f0" providerId="AD" clId="Web-{2FF7CF06-0D14-47AA-A106-D307F97B5B00}" dt="2021-07-27T23:43:45.626" v="192"/>
          <ac:spMkLst>
            <pc:docMk/>
            <pc:sldMk cId="612555582" sldId="258"/>
            <ac:spMk id="2" creationId="{00D9ED4E-5030-4B37-BB3B-31D98BC0DC5D}"/>
          </ac:spMkLst>
        </pc:spChg>
        <pc:spChg chg="mod">
          <ac:chgData name="eyaabid" userId="S::eyaabid@insat.u-carthage.tn::bd086841-9cb6-440d-8594-3c99dc65b8f0" providerId="AD" clId="Web-{2FF7CF06-0D14-47AA-A106-D307F97B5B00}" dt="2021-07-27T23:43:45.626" v="192"/>
          <ac:spMkLst>
            <pc:docMk/>
            <pc:sldMk cId="612555582" sldId="258"/>
            <ac:spMk id="3" creationId="{5DC5653B-F9FA-486D-B5B6-769921A907DC}"/>
          </ac:spMkLst>
        </pc:spChg>
        <pc:spChg chg="add del">
          <ac:chgData name="eyaabid" userId="S::eyaabid@insat.u-carthage.tn::bd086841-9cb6-440d-8594-3c99dc65b8f0" providerId="AD" clId="Web-{2FF7CF06-0D14-47AA-A106-D307F97B5B00}" dt="2021-07-27T23:43:45.626" v="192"/>
          <ac:spMkLst>
            <pc:docMk/>
            <pc:sldMk cId="612555582" sldId="258"/>
            <ac:spMk id="8" creationId="{8651CFA9-6065-4243-AC48-858E359780B1}"/>
          </ac:spMkLst>
        </pc:spChg>
        <pc:spChg chg="add del">
          <ac:chgData name="eyaabid" userId="S::eyaabid@insat.u-carthage.tn::bd086841-9cb6-440d-8594-3c99dc65b8f0" providerId="AD" clId="Web-{2FF7CF06-0D14-47AA-A106-D307F97B5B00}" dt="2021-07-27T23:43:45.626" v="192"/>
          <ac:spMkLst>
            <pc:docMk/>
            <pc:sldMk cId="612555582" sldId="258"/>
            <ac:spMk id="10" creationId="{37962AE0-6A1C-4B76-9D52-10E5E6D7D3BB}"/>
          </ac:spMkLst>
        </pc:spChg>
        <pc:spChg chg="add">
          <ac:chgData name="eyaabid" userId="S::eyaabid@insat.u-carthage.tn::bd086841-9cb6-440d-8594-3c99dc65b8f0" providerId="AD" clId="Web-{2FF7CF06-0D14-47AA-A106-D307F97B5B00}" dt="2021-07-27T23:43:45.626" v="192"/>
          <ac:spMkLst>
            <pc:docMk/>
            <pc:sldMk cId="612555582" sldId="258"/>
            <ac:spMk id="19" creationId="{43A9B7B3-F171-4C25-99FC-C54250F0649B}"/>
          </ac:spMkLst>
        </pc:spChg>
        <pc:spChg chg="add">
          <ac:chgData name="eyaabid" userId="S::eyaabid@insat.u-carthage.tn::bd086841-9cb6-440d-8594-3c99dc65b8f0" providerId="AD" clId="Web-{2FF7CF06-0D14-47AA-A106-D307F97B5B00}" dt="2021-07-27T23:43:45.626" v="192"/>
          <ac:spMkLst>
            <pc:docMk/>
            <pc:sldMk cId="612555582" sldId="258"/>
            <ac:spMk id="21" creationId="{D2D5C7C5-9C27-4A61-9F57-1857D45320FD}"/>
          </ac:spMkLst>
        </pc:spChg>
        <pc:spChg chg="add">
          <ac:chgData name="eyaabid" userId="S::eyaabid@insat.u-carthage.tn::bd086841-9cb6-440d-8594-3c99dc65b8f0" providerId="AD" clId="Web-{2FF7CF06-0D14-47AA-A106-D307F97B5B00}" dt="2021-07-27T23:43:45.626" v="192"/>
          <ac:spMkLst>
            <pc:docMk/>
            <pc:sldMk cId="612555582" sldId="258"/>
            <ac:spMk id="23" creationId="{84B9546E-20BE-462C-8BE8-4EBDB46F8651}"/>
          </ac:spMkLst>
        </pc:spChg>
        <pc:spChg chg="add">
          <ac:chgData name="eyaabid" userId="S::eyaabid@insat.u-carthage.tn::bd086841-9cb6-440d-8594-3c99dc65b8f0" providerId="AD" clId="Web-{2FF7CF06-0D14-47AA-A106-D307F97B5B00}" dt="2021-07-27T23:43:45.626" v="192"/>
          <ac:spMkLst>
            <pc:docMk/>
            <pc:sldMk cId="612555582" sldId="258"/>
            <ac:spMk id="25" creationId="{DFE5D2E8-C366-48AC-97AE-18C67E4EF969}"/>
          </ac:spMkLst>
        </pc:spChg>
        <pc:picChg chg="add del">
          <ac:chgData name="eyaabid" userId="S::eyaabid@insat.u-carthage.tn::bd086841-9cb6-440d-8594-3c99dc65b8f0" providerId="AD" clId="Web-{2FF7CF06-0D14-47AA-A106-D307F97B5B00}" dt="2021-07-27T23:43:45.626" v="192"/>
          <ac:picMkLst>
            <pc:docMk/>
            <pc:sldMk cId="612555582" sldId="258"/>
            <ac:picMk id="12" creationId="{A72D06A1-BA08-4820-BBC8-B24DDB32A376}"/>
          </ac:picMkLst>
        </pc:picChg>
        <pc:picChg chg="add del">
          <ac:chgData name="eyaabid" userId="S::eyaabid@insat.u-carthage.tn::bd086841-9cb6-440d-8594-3c99dc65b8f0" providerId="AD" clId="Web-{2FF7CF06-0D14-47AA-A106-D307F97B5B00}" dt="2021-07-27T23:43:45.626" v="192"/>
          <ac:picMkLst>
            <pc:docMk/>
            <pc:sldMk cId="612555582" sldId="258"/>
            <ac:picMk id="14" creationId="{1295E665-0408-4072-94B3-49BA5ACBCBD3}"/>
          </ac:picMkLst>
        </pc:picChg>
      </pc:sldChg>
      <pc:sldChg chg="add">
        <pc:chgData name="eyaabid" userId="S::eyaabid@insat.u-carthage.tn::bd086841-9cb6-440d-8594-3c99dc65b8f0" providerId="AD" clId="Web-{2FF7CF06-0D14-47AA-A106-D307F97B5B00}" dt="2021-07-27T23:43:58.673" v="193"/>
        <pc:sldMkLst>
          <pc:docMk/>
          <pc:sldMk cId="2653334802" sldId="259"/>
        </pc:sldMkLst>
      </pc:sldChg>
      <pc:sldChg chg="add">
        <pc:chgData name="eyaabid" userId="S::eyaabid@insat.u-carthage.tn::bd086841-9cb6-440d-8594-3c99dc65b8f0" providerId="AD" clId="Web-{2FF7CF06-0D14-47AA-A106-D307F97B5B00}" dt="2021-07-27T23:43:58.782" v="194"/>
        <pc:sldMkLst>
          <pc:docMk/>
          <pc:sldMk cId="3364427619" sldId="260"/>
        </pc:sldMkLst>
      </pc:sldChg>
      <pc:sldChg chg="add">
        <pc:chgData name="eyaabid" userId="S::eyaabid@insat.u-carthage.tn::bd086841-9cb6-440d-8594-3c99dc65b8f0" providerId="AD" clId="Web-{2FF7CF06-0D14-47AA-A106-D307F97B5B00}" dt="2021-07-27T23:43:58.907" v="195"/>
        <pc:sldMkLst>
          <pc:docMk/>
          <pc:sldMk cId="4018158502" sldId="261"/>
        </pc:sldMkLst>
      </pc:sldChg>
      <pc:sldChg chg="modSp add">
        <pc:chgData name="eyaabid" userId="S::eyaabid@insat.u-carthage.tn::bd086841-9cb6-440d-8594-3c99dc65b8f0" providerId="AD" clId="Web-{2FF7CF06-0D14-47AA-A106-D307F97B5B00}" dt="2021-07-27T23:46:59.659" v="216" actId="20577"/>
        <pc:sldMkLst>
          <pc:docMk/>
          <pc:sldMk cId="2271508494" sldId="262"/>
        </pc:sldMkLst>
        <pc:spChg chg="mod">
          <ac:chgData name="eyaabid" userId="S::eyaabid@insat.u-carthage.tn::bd086841-9cb6-440d-8594-3c99dc65b8f0" providerId="AD" clId="Web-{2FF7CF06-0D14-47AA-A106-D307F97B5B00}" dt="2021-07-27T23:46:59.659" v="216" actId="20577"/>
          <ac:spMkLst>
            <pc:docMk/>
            <pc:sldMk cId="2271508494" sldId="262"/>
            <ac:spMk id="2" creationId="{00000000-0000-0000-0000-000000000000}"/>
          </ac:spMkLst>
        </pc:spChg>
      </pc:sldChg>
      <pc:sldChg chg="addSp delSp modSp add">
        <pc:chgData name="eyaabid" userId="S::eyaabid@insat.u-carthage.tn::bd086841-9cb6-440d-8594-3c99dc65b8f0" providerId="AD" clId="Web-{2FF7CF06-0D14-47AA-A106-D307F97B5B00}" dt="2021-07-27T23:46:39.596" v="215"/>
        <pc:sldMkLst>
          <pc:docMk/>
          <pc:sldMk cId="688148920" sldId="263"/>
        </pc:sldMkLst>
        <pc:spChg chg="mod">
          <ac:chgData name="eyaabid" userId="S::eyaabid@insat.u-carthage.tn::bd086841-9cb6-440d-8594-3c99dc65b8f0" providerId="AD" clId="Web-{2FF7CF06-0D14-47AA-A106-D307F97B5B00}" dt="2021-07-27T23:46:39.596" v="215"/>
          <ac:spMkLst>
            <pc:docMk/>
            <pc:sldMk cId="688148920" sldId="263"/>
            <ac:spMk id="2" creationId="{00000000-0000-0000-0000-000000000000}"/>
          </ac:spMkLst>
        </pc:spChg>
        <pc:spChg chg="del mod">
          <ac:chgData name="eyaabid" userId="S::eyaabid@insat.u-carthage.tn::bd086841-9cb6-440d-8594-3c99dc65b8f0" providerId="AD" clId="Web-{2FF7CF06-0D14-47AA-A106-D307F97B5B00}" dt="2021-07-27T23:46:39.596" v="215"/>
          <ac:spMkLst>
            <pc:docMk/>
            <pc:sldMk cId="688148920" sldId="263"/>
            <ac:spMk id="3" creationId="{00000000-0000-0000-0000-000000000000}"/>
          </ac:spMkLst>
        </pc:spChg>
        <pc:spChg chg="del">
          <ac:chgData name="eyaabid" userId="S::eyaabid@insat.u-carthage.tn::bd086841-9cb6-440d-8594-3c99dc65b8f0" providerId="AD" clId="Web-{2FF7CF06-0D14-47AA-A106-D307F97B5B00}" dt="2021-07-27T23:46:39.596" v="215"/>
          <ac:spMkLst>
            <pc:docMk/>
            <pc:sldMk cId="688148920" sldId="263"/>
            <ac:spMk id="9" creationId="{43A9B7B3-F171-4C25-99FC-C54250F0649B}"/>
          </ac:spMkLst>
        </pc:spChg>
        <pc:spChg chg="del">
          <ac:chgData name="eyaabid" userId="S::eyaabid@insat.u-carthage.tn::bd086841-9cb6-440d-8594-3c99dc65b8f0" providerId="AD" clId="Web-{2FF7CF06-0D14-47AA-A106-D307F97B5B00}" dt="2021-07-27T23:46:39.596" v="215"/>
          <ac:spMkLst>
            <pc:docMk/>
            <pc:sldMk cId="688148920" sldId="263"/>
            <ac:spMk id="11" creationId="{D2D5C7C5-9C27-4A61-9F57-1857D45320FD}"/>
          </ac:spMkLst>
        </pc:spChg>
        <pc:spChg chg="del">
          <ac:chgData name="eyaabid" userId="S::eyaabid@insat.u-carthage.tn::bd086841-9cb6-440d-8594-3c99dc65b8f0" providerId="AD" clId="Web-{2FF7CF06-0D14-47AA-A106-D307F97B5B00}" dt="2021-07-27T23:46:39.596" v="215"/>
          <ac:spMkLst>
            <pc:docMk/>
            <pc:sldMk cId="688148920" sldId="263"/>
            <ac:spMk id="13" creationId="{84B9546E-20BE-462C-8BE8-4EBDB46F8651}"/>
          </ac:spMkLst>
        </pc:spChg>
        <pc:spChg chg="del">
          <ac:chgData name="eyaabid" userId="S::eyaabid@insat.u-carthage.tn::bd086841-9cb6-440d-8594-3c99dc65b8f0" providerId="AD" clId="Web-{2FF7CF06-0D14-47AA-A106-D307F97B5B00}" dt="2021-07-27T23:46:39.596" v="215"/>
          <ac:spMkLst>
            <pc:docMk/>
            <pc:sldMk cId="688148920" sldId="263"/>
            <ac:spMk id="15" creationId="{DFE5D2E8-C366-48AC-97AE-18C67E4EF969}"/>
          </ac:spMkLst>
        </pc:spChg>
        <pc:spChg chg="add">
          <ac:chgData name="eyaabid" userId="S::eyaabid@insat.u-carthage.tn::bd086841-9cb6-440d-8594-3c99dc65b8f0" providerId="AD" clId="Web-{2FF7CF06-0D14-47AA-A106-D307F97B5B00}" dt="2021-07-27T23:46:39.596" v="215"/>
          <ac:spMkLst>
            <pc:docMk/>
            <pc:sldMk cId="688148920" sldId="263"/>
            <ac:spMk id="21" creationId="{8651CFA9-6065-4243-AC48-858E359780B1}"/>
          </ac:spMkLst>
        </pc:spChg>
        <pc:spChg chg="add">
          <ac:chgData name="eyaabid" userId="S::eyaabid@insat.u-carthage.tn::bd086841-9cb6-440d-8594-3c99dc65b8f0" providerId="AD" clId="Web-{2FF7CF06-0D14-47AA-A106-D307F97B5B00}" dt="2021-07-27T23:46:39.596" v="215"/>
          <ac:spMkLst>
            <pc:docMk/>
            <pc:sldMk cId="688148920" sldId="263"/>
            <ac:spMk id="23" creationId="{37962AE0-6A1C-4B76-9D52-10E5E6D7D3BB}"/>
          </ac:spMkLst>
        </pc:spChg>
        <pc:spChg chg="add">
          <ac:chgData name="eyaabid" userId="S::eyaabid@insat.u-carthage.tn::bd086841-9cb6-440d-8594-3c99dc65b8f0" providerId="AD" clId="Web-{2FF7CF06-0D14-47AA-A106-D307F97B5B00}" dt="2021-07-27T23:46:39.596" v="215"/>
          <ac:spMkLst>
            <pc:docMk/>
            <pc:sldMk cId="688148920" sldId="263"/>
            <ac:spMk id="25" creationId="{027CAEDE-D92D-4745-8749-71019415A797}"/>
          </ac:spMkLst>
        </pc:spChg>
        <pc:spChg chg="add">
          <ac:chgData name="eyaabid" userId="S::eyaabid@insat.u-carthage.tn::bd086841-9cb6-440d-8594-3c99dc65b8f0" providerId="AD" clId="Web-{2FF7CF06-0D14-47AA-A106-D307F97B5B00}" dt="2021-07-27T23:46:39.596" v="215"/>
          <ac:spMkLst>
            <pc:docMk/>
            <pc:sldMk cId="688148920" sldId="263"/>
            <ac:spMk id="27" creationId="{00C96CB6-3880-40E6-A4BF-F64E7D1E4295}"/>
          </ac:spMkLst>
        </pc:spChg>
        <pc:graphicFrameChg chg="add">
          <ac:chgData name="eyaabid" userId="S::eyaabid@insat.u-carthage.tn::bd086841-9cb6-440d-8594-3c99dc65b8f0" providerId="AD" clId="Web-{2FF7CF06-0D14-47AA-A106-D307F97B5B00}" dt="2021-07-27T23:46:39.596" v="215"/>
          <ac:graphicFrameMkLst>
            <pc:docMk/>
            <pc:sldMk cId="688148920" sldId="263"/>
            <ac:graphicFrameMk id="17" creationId="{461B1449-F3D3-4F89-A202-8A73FBD728CB}"/>
          </ac:graphicFrameMkLst>
        </pc:graphicFrameChg>
      </pc:sldChg>
      <pc:sldMasterChg chg="del delSldLayout">
        <pc:chgData name="eyaabid" userId="S::eyaabid@insat.u-carthage.tn::bd086841-9cb6-440d-8594-3c99dc65b8f0" providerId="AD" clId="Web-{2FF7CF06-0D14-47AA-A106-D307F97B5B00}" dt="2021-07-27T22:59:06.615" v="0"/>
        <pc:sldMasterMkLst>
          <pc:docMk/>
          <pc:sldMasterMk cId="0" sldId="2147483648"/>
        </pc:sldMasterMkLst>
        <pc:sldLayoutChg chg="del">
          <pc:chgData name="eyaabid" userId="S::eyaabid@insat.u-carthage.tn::bd086841-9cb6-440d-8594-3c99dc65b8f0" providerId="AD" clId="Web-{2FF7CF06-0D14-47AA-A106-D307F97B5B00}" dt="2021-07-27T22:59:06.615" v="0"/>
          <pc:sldLayoutMkLst>
            <pc:docMk/>
            <pc:sldMasterMk cId="0" sldId="2147483648"/>
            <pc:sldLayoutMk cId="0" sldId="2147483649"/>
          </pc:sldLayoutMkLst>
        </pc:sldLayoutChg>
        <pc:sldLayoutChg chg="del">
          <pc:chgData name="eyaabid" userId="S::eyaabid@insat.u-carthage.tn::bd086841-9cb6-440d-8594-3c99dc65b8f0" providerId="AD" clId="Web-{2FF7CF06-0D14-47AA-A106-D307F97B5B00}" dt="2021-07-27T22:59:06.615" v="0"/>
          <pc:sldLayoutMkLst>
            <pc:docMk/>
            <pc:sldMasterMk cId="0" sldId="2147483648"/>
            <pc:sldLayoutMk cId="0" sldId="2147483650"/>
          </pc:sldLayoutMkLst>
        </pc:sldLayoutChg>
        <pc:sldLayoutChg chg="del">
          <pc:chgData name="eyaabid" userId="S::eyaabid@insat.u-carthage.tn::bd086841-9cb6-440d-8594-3c99dc65b8f0" providerId="AD" clId="Web-{2FF7CF06-0D14-47AA-A106-D307F97B5B00}" dt="2021-07-27T22:59:06.615" v="0"/>
          <pc:sldLayoutMkLst>
            <pc:docMk/>
            <pc:sldMasterMk cId="0" sldId="2147483648"/>
            <pc:sldLayoutMk cId="0" sldId="2147483651"/>
          </pc:sldLayoutMkLst>
        </pc:sldLayoutChg>
        <pc:sldLayoutChg chg="del">
          <pc:chgData name="eyaabid" userId="S::eyaabid@insat.u-carthage.tn::bd086841-9cb6-440d-8594-3c99dc65b8f0" providerId="AD" clId="Web-{2FF7CF06-0D14-47AA-A106-D307F97B5B00}" dt="2021-07-27T22:59:06.615" v="0"/>
          <pc:sldLayoutMkLst>
            <pc:docMk/>
            <pc:sldMasterMk cId="0" sldId="2147483648"/>
            <pc:sldLayoutMk cId="0" sldId="2147483652"/>
          </pc:sldLayoutMkLst>
        </pc:sldLayoutChg>
        <pc:sldLayoutChg chg="del">
          <pc:chgData name="eyaabid" userId="S::eyaabid@insat.u-carthage.tn::bd086841-9cb6-440d-8594-3c99dc65b8f0" providerId="AD" clId="Web-{2FF7CF06-0D14-47AA-A106-D307F97B5B00}" dt="2021-07-27T22:59:06.615" v="0"/>
          <pc:sldLayoutMkLst>
            <pc:docMk/>
            <pc:sldMasterMk cId="0" sldId="2147483648"/>
            <pc:sldLayoutMk cId="0" sldId="2147483653"/>
          </pc:sldLayoutMkLst>
        </pc:sldLayoutChg>
        <pc:sldLayoutChg chg="del">
          <pc:chgData name="eyaabid" userId="S::eyaabid@insat.u-carthage.tn::bd086841-9cb6-440d-8594-3c99dc65b8f0" providerId="AD" clId="Web-{2FF7CF06-0D14-47AA-A106-D307F97B5B00}" dt="2021-07-27T22:59:06.615" v="0"/>
          <pc:sldLayoutMkLst>
            <pc:docMk/>
            <pc:sldMasterMk cId="0" sldId="2147483648"/>
            <pc:sldLayoutMk cId="0" sldId="2147483654"/>
          </pc:sldLayoutMkLst>
        </pc:sldLayoutChg>
        <pc:sldLayoutChg chg="del">
          <pc:chgData name="eyaabid" userId="S::eyaabid@insat.u-carthage.tn::bd086841-9cb6-440d-8594-3c99dc65b8f0" providerId="AD" clId="Web-{2FF7CF06-0D14-47AA-A106-D307F97B5B00}" dt="2021-07-27T22:59:06.615" v="0"/>
          <pc:sldLayoutMkLst>
            <pc:docMk/>
            <pc:sldMasterMk cId="0" sldId="2147483648"/>
            <pc:sldLayoutMk cId="0" sldId="2147483655"/>
          </pc:sldLayoutMkLst>
        </pc:sldLayoutChg>
        <pc:sldLayoutChg chg="del">
          <pc:chgData name="eyaabid" userId="S::eyaabid@insat.u-carthage.tn::bd086841-9cb6-440d-8594-3c99dc65b8f0" providerId="AD" clId="Web-{2FF7CF06-0D14-47AA-A106-D307F97B5B00}" dt="2021-07-27T22:59:06.615" v="0"/>
          <pc:sldLayoutMkLst>
            <pc:docMk/>
            <pc:sldMasterMk cId="0" sldId="2147483648"/>
            <pc:sldLayoutMk cId="0" sldId="2147483656"/>
          </pc:sldLayoutMkLst>
        </pc:sldLayoutChg>
        <pc:sldLayoutChg chg="del">
          <pc:chgData name="eyaabid" userId="S::eyaabid@insat.u-carthage.tn::bd086841-9cb6-440d-8594-3c99dc65b8f0" providerId="AD" clId="Web-{2FF7CF06-0D14-47AA-A106-D307F97B5B00}" dt="2021-07-27T22:59:06.615" v="0"/>
          <pc:sldLayoutMkLst>
            <pc:docMk/>
            <pc:sldMasterMk cId="0" sldId="2147483648"/>
            <pc:sldLayoutMk cId="0" sldId="2147483657"/>
          </pc:sldLayoutMkLst>
        </pc:sldLayoutChg>
        <pc:sldLayoutChg chg="del">
          <pc:chgData name="eyaabid" userId="S::eyaabid@insat.u-carthage.tn::bd086841-9cb6-440d-8594-3c99dc65b8f0" providerId="AD" clId="Web-{2FF7CF06-0D14-47AA-A106-D307F97B5B00}" dt="2021-07-27T22:59:06.615" v="0"/>
          <pc:sldLayoutMkLst>
            <pc:docMk/>
            <pc:sldMasterMk cId="0" sldId="2147483648"/>
            <pc:sldLayoutMk cId="0" sldId="2147483658"/>
          </pc:sldLayoutMkLst>
        </pc:sldLayoutChg>
        <pc:sldLayoutChg chg="del">
          <pc:chgData name="eyaabid" userId="S::eyaabid@insat.u-carthage.tn::bd086841-9cb6-440d-8594-3c99dc65b8f0" providerId="AD" clId="Web-{2FF7CF06-0D14-47AA-A106-D307F97B5B00}" dt="2021-07-27T22:59:06.615" v="0"/>
          <pc:sldLayoutMkLst>
            <pc:docMk/>
            <pc:sldMasterMk cId="0" sldId="2147483648"/>
            <pc:sldLayoutMk cId="0" sldId="2147483659"/>
          </pc:sldLayoutMkLst>
        </pc:sldLayoutChg>
      </pc:sldMasterChg>
      <pc:sldMasterChg chg="add addSldLayout">
        <pc:chgData name="eyaabid" userId="S::eyaabid@insat.u-carthage.tn::bd086841-9cb6-440d-8594-3c99dc65b8f0" providerId="AD" clId="Web-{2FF7CF06-0D14-47AA-A106-D307F97B5B00}" dt="2021-07-27T23:43:58.673" v="193"/>
        <pc:sldMasterMkLst>
          <pc:docMk/>
          <pc:sldMasterMk cId="1006579546" sldId="2147483660"/>
        </pc:sldMasterMkLst>
        <pc:sldLayoutChg chg="add">
          <pc:chgData name="eyaabid" userId="S::eyaabid@insat.u-carthage.tn::bd086841-9cb6-440d-8594-3c99dc65b8f0" providerId="AD" clId="Web-{2FF7CF06-0D14-47AA-A106-D307F97B5B00}" dt="2021-07-27T23:43:58.673" v="193"/>
          <pc:sldLayoutMkLst>
            <pc:docMk/>
            <pc:sldMasterMk cId="1006579546" sldId="2147483660"/>
            <pc:sldLayoutMk cId="3348692223" sldId="2147483661"/>
          </pc:sldLayoutMkLst>
        </pc:sldLayoutChg>
        <pc:sldLayoutChg chg="add">
          <pc:chgData name="eyaabid" userId="S::eyaabid@insat.u-carthage.tn::bd086841-9cb6-440d-8594-3c99dc65b8f0" providerId="AD" clId="Web-{2FF7CF06-0D14-47AA-A106-D307F97B5B00}" dt="2021-07-27T23:43:58.673" v="193"/>
          <pc:sldLayoutMkLst>
            <pc:docMk/>
            <pc:sldMasterMk cId="1006579546" sldId="2147483660"/>
            <pc:sldLayoutMk cId="1812133187" sldId="2147483662"/>
          </pc:sldLayoutMkLst>
        </pc:sldLayoutChg>
        <pc:sldLayoutChg chg="add">
          <pc:chgData name="eyaabid" userId="S::eyaabid@insat.u-carthage.tn::bd086841-9cb6-440d-8594-3c99dc65b8f0" providerId="AD" clId="Web-{2FF7CF06-0D14-47AA-A106-D307F97B5B00}" dt="2021-07-27T23:43:58.673" v="193"/>
          <pc:sldLayoutMkLst>
            <pc:docMk/>
            <pc:sldMasterMk cId="1006579546" sldId="2147483660"/>
            <pc:sldLayoutMk cId="2409175560" sldId="2147483663"/>
          </pc:sldLayoutMkLst>
        </pc:sldLayoutChg>
        <pc:sldLayoutChg chg="add">
          <pc:chgData name="eyaabid" userId="S::eyaabid@insat.u-carthage.tn::bd086841-9cb6-440d-8594-3c99dc65b8f0" providerId="AD" clId="Web-{2FF7CF06-0D14-47AA-A106-D307F97B5B00}" dt="2021-07-27T23:43:58.673" v="193"/>
          <pc:sldLayoutMkLst>
            <pc:docMk/>
            <pc:sldMasterMk cId="1006579546" sldId="2147483660"/>
            <pc:sldLayoutMk cId="129277561" sldId="2147483664"/>
          </pc:sldLayoutMkLst>
        </pc:sldLayoutChg>
        <pc:sldLayoutChg chg="add">
          <pc:chgData name="eyaabid" userId="S::eyaabid@insat.u-carthage.tn::bd086841-9cb6-440d-8594-3c99dc65b8f0" providerId="AD" clId="Web-{2FF7CF06-0D14-47AA-A106-D307F97B5B00}" dt="2021-07-27T23:43:58.673" v="193"/>
          <pc:sldLayoutMkLst>
            <pc:docMk/>
            <pc:sldMasterMk cId="1006579546" sldId="2147483660"/>
            <pc:sldLayoutMk cId="4225738251" sldId="2147483665"/>
          </pc:sldLayoutMkLst>
        </pc:sldLayoutChg>
        <pc:sldLayoutChg chg="add">
          <pc:chgData name="eyaabid" userId="S::eyaabid@insat.u-carthage.tn::bd086841-9cb6-440d-8594-3c99dc65b8f0" providerId="AD" clId="Web-{2FF7CF06-0D14-47AA-A106-D307F97B5B00}" dt="2021-07-27T23:43:58.673" v="193"/>
          <pc:sldLayoutMkLst>
            <pc:docMk/>
            <pc:sldMasterMk cId="1006579546" sldId="2147483660"/>
            <pc:sldLayoutMk cId="2782015876" sldId="2147483666"/>
          </pc:sldLayoutMkLst>
        </pc:sldLayoutChg>
        <pc:sldLayoutChg chg="add">
          <pc:chgData name="eyaabid" userId="S::eyaabid@insat.u-carthage.tn::bd086841-9cb6-440d-8594-3c99dc65b8f0" providerId="AD" clId="Web-{2FF7CF06-0D14-47AA-A106-D307F97B5B00}" dt="2021-07-27T23:43:58.673" v="193"/>
          <pc:sldLayoutMkLst>
            <pc:docMk/>
            <pc:sldMasterMk cId="1006579546" sldId="2147483660"/>
            <pc:sldLayoutMk cId="1111259278" sldId="2147483667"/>
          </pc:sldLayoutMkLst>
        </pc:sldLayoutChg>
        <pc:sldLayoutChg chg="add">
          <pc:chgData name="eyaabid" userId="S::eyaabid@insat.u-carthage.tn::bd086841-9cb6-440d-8594-3c99dc65b8f0" providerId="AD" clId="Web-{2FF7CF06-0D14-47AA-A106-D307F97B5B00}" dt="2021-07-27T23:43:58.673" v="193"/>
          <pc:sldLayoutMkLst>
            <pc:docMk/>
            <pc:sldMasterMk cId="1006579546" sldId="2147483660"/>
            <pc:sldLayoutMk cId="1942622671" sldId="2147483668"/>
          </pc:sldLayoutMkLst>
        </pc:sldLayoutChg>
        <pc:sldLayoutChg chg="add">
          <pc:chgData name="eyaabid" userId="S::eyaabid@insat.u-carthage.tn::bd086841-9cb6-440d-8594-3c99dc65b8f0" providerId="AD" clId="Web-{2FF7CF06-0D14-47AA-A106-D307F97B5B00}" dt="2021-07-27T23:43:58.673" v="193"/>
          <pc:sldLayoutMkLst>
            <pc:docMk/>
            <pc:sldMasterMk cId="1006579546" sldId="2147483660"/>
            <pc:sldLayoutMk cId="2187695790" sldId="2147483669"/>
          </pc:sldLayoutMkLst>
        </pc:sldLayoutChg>
        <pc:sldLayoutChg chg="add">
          <pc:chgData name="eyaabid" userId="S::eyaabid@insat.u-carthage.tn::bd086841-9cb6-440d-8594-3c99dc65b8f0" providerId="AD" clId="Web-{2FF7CF06-0D14-47AA-A106-D307F97B5B00}" dt="2021-07-27T23:43:58.673" v="193"/>
          <pc:sldLayoutMkLst>
            <pc:docMk/>
            <pc:sldMasterMk cId="1006579546" sldId="2147483660"/>
            <pc:sldLayoutMk cId="888760540" sldId="2147483670"/>
          </pc:sldLayoutMkLst>
        </pc:sldLayoutChg>
        <pc:sldLayoutChg chg="add">
          <pc:chgData name="eyaabid" userId="S::eyaabid@insat.u-carthage.tn::bd086841-9cb6-440d-8594-3c99dc65b8f0" providerId="AD" clId="Web-{2FF7CF06-0D14-47AA-A106-D307F97B5B00}" dt="2021-07-27T23:43:58.673" v="193"/>
          <pc:sldLayoutMkLst>
            <pc:docMk/>
            <pc:sldMasterMk cId="1006579546" sldId="2147483660"/>
            <pc:sldLayoutMk cId="3115295105" sldId="2147483671"/>
          </pc:sldLayoutMkLst>
        </pc:sldLayoutChg>
      </pc:sldMasterChg>
      <pc:sldMasterChg chg="add del addSldLayout delSldLayout">
        <pc:chgData name="eyaabid" userId="S::eyaabid@insat.u-carthage.tn::bd086841-9cb6-440d-8594-3c99dc65b8f0" providerId="AD" clId="Web-{2FF7CF06-0D14-47AA-A106-D307F97B5B00}" dt="2021-07-27T23:20:32.552" v="126"/>
        <pc:sldMasterMkLst>
          <pc:docMk/>
          <pc:sldMasterMk cId="2749160530" sldId="2147483699"/>
        </pc:sldMasterMkLst>
        <pc:sldLayoutChg chg="add del">
          <pc:chgData name="eyaabid" userId="S::eyaabid@insat.u-carthage.tn::bd086841-9cb6-440d-8594-3c99dc65b8f0" providerId="AD" clId="Web-{2FF7CF06-0D14-47AA-A106-D307F97B5B00}" dt="2021-07-27T23:20:32.552" v="126"/>
          <pc:sldLayoutMkLst>
            <pc:docMk/>
            <pc:sldMasterMk cId="2749160530" sldId="2147483699"/>
            <pc:sldLayoutMk cId="1848142568" sldId="2147483688"/>
          </pc:sldLayoutMkLst>
        </pc:sldLayoutChg>
        <pc:sldLayoutChg chg="add del">
          <pc:chgData name="eyaabid" userId="S::eyaabid@insat.u-carthage.tn::bd086841-9cb6-440d-8594-3c99dc65b8f0" providerId="AD" clId="Web-{2FF7CF06-0D14-47AA-A106-D307F97B5B00}" dt="2021-07-27T23:20:32.552" v="126"/>
          <pc:sldLayoutMkLst>
            <pc:docMk/>
            <pc:sldMasterMk cId="2749160530" sldId="2147483699"/>
            <pc:sldLayoutMk cId="4070681900" sldId="2147483689"/>
          </pc:sldLayoutMkLst>
        </pc:sldLayoutChg>
        <pc:sldLayoutChg chg="add del">
          <pc:chgData name="eyaabid" userId="S::eyaabid@insat.u-carthage.tn::bd086841-9cb6-440d-8594-3c99dc65b8f0" providerId="AD" clId="Web-{2FF7CF06-0D14-47AA-A106-D307F97B5B00}" dt="2021-07-27T23:20:32.552" v="126"/>
          <pc:sldLayoutMkLst>
            <pc:docMk/>
            <pc:sldMasterMk cId="2749160530" sldId="2147483699"/>
            <pc:sldLayoutMk cId="3975064796" sldId="2147483690"/>
          </pc:sldLayoutMkLst>
        </pc:sldLayoutChg>
        <pc:sldLayoutChg chg="add del">
          <pc:chgData name="eyaabid" userId="S::eyaabid@insat.u-carthage.tn::bd086841-9cb6-440d-8594-3c99dc65b8f0" providerId="AD" clId="Web-{2FF7CF06-0D14-47AA-A106-D307F97B5B00}" dt="2021-07-27T23:20:32.552" v="126"/>
          <pc:sldLayoutMkLst>
            <pc:docMk/>
            <pc:sldMasterMk cId="2749160530" sldId="2147483699"/>
            <pc:sldLayoutMk cId="2121445486" sldId="2147483691"/>
          </pc:sldLayoutMkLst>
        </pc:sldLayoutChg>
        <pc:sldLayoutChg chg="add del">
          <pc:chgData name="eyaabid" userId="S::eyaabid@insat.u-carthage.tn::bd086841-9cb6-440d-8594-3c99dc65b8f0" providerId="AD" clId="Web-{2FF7CF06-0D14-47AA-A106-D307F97B5B00}" dt="2021-07-27T23:20:32.552" v="126"/>
          <pc:sldLayoutMkLst>
            <pc:docMk/>
            <pc:sldMasterMk cId="2749160530" sldId="2147483699"/>
            <pc:sldLayoutMk cId="2664371806" sldId="2147483692"/>
          </pc:sldLayoutMkLst>
        </pc:sldLayoutChg>
        <pc:sldLayoutChg chg="add del">
          <pc:chgData name="eyaabid" userId="S::eyaabid@insat.u-carthage.tn::bd086841-9cb6-440d-8594-3c99dc65b8f0" providerId="AD" clId="Web-{2FF7CF06-0D14-47AA-A106-D307F97B5B00}" dt="2021-07-27T23:20:32.552" v="126"/>
          <pc:sldLayoutMkLst>
            <pc:docMk/>
            <pc:sldMasterMk cId="2749160530" sldId="2147483699"/>
            <pc:sldLayoutMk cId="3216357318" sldId="2147483693"/>
          </pc:sldLayoutMkLst>
        </pc:sldLayoutChg>
        <pc:sldLayoutChg chg="add del">
          <pc:chgData name="eyaabid" userId="S::eyaabid@insat.u-carthage.tn::bd086841-9cb6-440d-8594-3c99dc65b8f0" providerId="AD" clId="Web-{2FF7CF06-0D14-47AA-A106-D307F97B5B00}" dt="2021-07-27T23:20:32.552" v="126"/>
          <pc:sldLayoutMkLst>
            <pc:docMk/>
            <pc:sldMasterMk cId="2749160530" sldId="2147483699"/>
            <pc:sldLayoutMk cId="2500213353" sldId="2147483694"/>
          </pc:sldLayoutMkLst>
        </pc:sldLayoutChg>
        <pc:sldLayoutChg chg="add del">
          <pc:chgData name="eyaabid" userId="S::eyaabid@insat.u-carthage.tn::bd086841-9cb6-440d-8594-3c99dc65b8f0" providerId="AD" clId="Web-{2FF7CF06-0D14-47AA-A106-D307F97B5B00}" dt="2021-07-27T23:20:32.552" v="126"/>
          <pc:sldLayoutMkLst>
            <pc:docMk/>
            <pc:sldMasterMk cId="2749160530" sldId="2147483699"/>
            <pc:sldLayoutMk cId="24713631" sldId="2147483695"/>
          </pc:sldLayoutMkLst>
        </pc:sldLayoutChg>
        <pc:sldLayoutChg chg="add del">
          <pc:chgData name="eyaabid" userId="S::eyaabid@insat.u-carthage.tn::bd086841-9cb6-440d-8594-3c99dc65b8f0" providerId="AD" clId="Web-{2FF7CF06-0D14-47AA-A106-D307F97B5B00}" dt="2021-07-27T23:20:32.552" v="126"/>
          <pc:sldLayoutMkLst>
            <pc:docMk/>
            <pc:sldMasterMk cId="2749160530" sldId="2147483699"/>
            <pc:sldLayoutMk cId="580766908" sldId="2147483696"/>
          </pc:sldLayoutMkLst>
        </pc:sldLayoutChg>
        <pc:sldLayoutChg chg="add del">
          <pc:chgData name="eyaabid" userId="S::eyaabid@insat.u-carthage.tn::bd086841-9cb6-440d-8594-3c99dc65b8f0" providerId="AD" clId="Web-{2FF7CF06-0D14-47AA-A106-D307F97B5B00}" dt="2021-07-27T23:20:32.552" v="126"/>
          <pc:sldLayoutMkLst>
            <pc:docMk/>
            <pc:sldMasterMk cId="2749160530" sldId="2147483699"/>
            <pc:sldLayoutMk cId="1828034093" sldId="2147483697"/>
          </pc:sldLayoutMkLst>
        </pc:sldLayoutChg>
        <pc:sldLayoutChg chg="add del">
          <pc:chgData name="eyaabid" userId="S::eyaabid@insat.u-carthage.tn::bd086841-9cb6-440d-8594-3c99dc65b8f0" providerId="AD" clId="Web-{2FF7CF06-0D14-47AA-A106-D307F97B5B00}" dt="2021-07-27T23:20:32.552" v="126"/>
          <pc:sldLayoutMkLst>
            <pc:docMk/>
            <pc:sldMasterMk cId="2749160530" sldId="2147483699"/>
            <pc:sldLayoutMk cId="4144246840" sldId="2147483698"/>
          </pc:sldLayoutMkLst>
        </pc:sldLayoutChg>
      </pc:sldMasterChg>
      <pc:sldMasterChg chg="add del addSldLayout delSldLayout">
        <pc:chgData name="eyaabid" userId="S::eyaabid@insat.u-carthage.tn::bd086841-9cb6-440d-8594-3c99dc65b8f0" providerId="AD" clId="Web-{2FF7CF06-0D14-47AA-A106-D307F97B5B00}" dt="2021-07-27T23:20:01.192" v="123"/>
        <pc:sldMasterMkLst>
          <pc:docMk/>
          <pc:sldMasterMk cId="825540828" sldId="2147483700"/>
        </pc:sldMasterMkLst>
        <pc:sldLayoutChg chg="add del">
          <pc:chgData name="eyaabid" userId="S::eyaabid@insat.u-carthage.tn::bd086841-9cb6-440d-8594-3c99dc65b8f0" providerId="AD" clId="Web-{2FF7CF06-0D14-47AA-A106-D307F97B5B00}" dt="2021-07-27T23:20:01.192" v="123"/>
          <pc:sldLayoutMkLst>
            <pc:docMk/>
            <pc:sldMasterMk cId="825540828" sldId="2147483700"/>
            <pc:sldLayoutMk cId="362304992" sldId="2147483701"/>
          </pc:sldLayoutMkLst>
        </pc:sldLayoutChg>
        <pc:sldLayoutChg chg="add del">
          <pc:chgData name="eyaabid" userId="S::eyaabid@insat.u-carthage.tn::bd086841-9cb6-440d-8594-3c99dc65b8f0" providerId="AD" clId="Web-{2FF7CF06-0D14-47AA-A106-D307F97B5B00}" dt="2021-07-27T23:20:01.192" v="123"/>
          <pc:sldLayoutMkLst>
            <pc:docMk/>
            <pc:sldMasterMk cId="825540828" sldId="2147483700"/>
            <pc:sldLayoutMk cId="1762805783" sldId="2147483702"/>
          </pc:sldLayoutMkLst>
        </pc:sldLayoutChg>
        <pc:sldLayoutChg chg="add del">
          <pc:chgData name="eyaabid" userId="S::eyaabid@insat.u-carthage.tn::bd086841-9cb6-440d-8594-3c99dc65b8f0" providerId="AD" clId="Web-{2FF7CF06-0D14-47AA-A106-D307F97B5B00}" dt="2021-07-27T23:20:01.192" v="123"/>
          <pc:sldLayoutMkLst>
            <pc:docMk/>
            <pc:sldMasterMk cId="825540828" sldId="2147483700"/>
            <pc:sldLayoutMk cId="1983441419" sldId="2147483703"/>
          </pc:sldLayoutMkLst>
        </pc:sldLayoutChg>
        <pc:sldLayoutChg chg="add del">
          <pc:chgData name="eyaabid" userId="S::eyaabid@insat.u-carthage.tn::bd086841-9cb6-440d-8594-3c99dc65b8f0" providerId="AD" clId="Web-{2FF7CF06-0D14-47AA-A106-D307F97B5B00}" dt="2021-07-27T23:20:01.192" v="123"/>
          <pc:sldLayoutMkLst>
            <pc:docMk/>
            <pc:sldMasterMk cId="825540828" sldId="2147483700"/>
            <pc:sldLayoutMk cId="1430291109" sldId="2147483704"/>
          </pc:sldLayoutMkLst>
        </pc:sldLayoutChg>
        <pc:sldLayoutChg chg="add del">
          <pc:chgData name="eyaabid" userId="S::eyaabid@insat.u-carthage.tn::bd086841-9cb6-440d-8594-3c99dc65b8f0" providerId="AD" clId="Web-{2FF7CF06-0D14-47AA-A106-D307F97B5B00}" dt="2021-07-27T23:20:01.192" v="123"/>
          <pc:sldLayoutMkLst>
            <pc:docMk/>
            <pc:sldMasterMk cId="825540828" sldId="2147483700"/>
            <pc:sldLayoutMk cId="243717847" sldId="2147483705"/>
          </pc:sldLayoutMkLst>
        </pc:sldLayoutChg>
        <pc:sldLayoutChg chg="add del">
          <pc:chgData name="eyaabid" userId="S::eyaabid@insat.u-carthage.tn::bd086841-9cb6-440d-8594-3c99dc65b8f0" providerId="AD" clId="Web-{2FF7CF06-0D14-47AA-A106-D307F97B5B00}" dt="2021-07-27T23:20:01.192" v="123"/>
          <pc:sldLayoutMkLst>
            <pc:docMk/>
            <pc:sldMasterMk cId="825540828" sldId="2147483700"/>
            <pc:sldLayoutMk cId="974067502" sldId="2147483706"/>
          </pc:sldLayoutMkLst>
        </pc:sldLayoutChg>
        <pc:sldLayoutChg chg="add del">
          <pc:chgData name="eyaabid" userId="S::eyaabid@insat.u-carthage.tn::bd086841-9cb6-440d-8594-3c99dc65b8f0" providerId="AD" clId="Web-{2FF7CF06-0D14-47AA-A106-D307F97B5B00}" dt="2021-07-27T23:20:01.192" v="123"/>
          <pc:sldLayoutMkLst>
            <pc:docMk/>
            <pc:sldMasterMk cId="825540828" sldId="2147483700"/>
            <pc:sldLayoutMk cId="732379362" sldId="2147483707"/>
          </pc:sldLayoutMkLst>
        </pc:sldLayoutChg>
        <pc:sldLayoutChg chg="add del">
          <pc:chgData name="eyaabid" userId="S::eyaabid@insat.u-carthage.tn::bd086841-9cb6-440d-8594-3c99dc65b8f0" providerId="AD" clId="Web-{2FF7CF06-0D14-47AA-A106-D307F97B5B00}" dt="2021-07-27T23:20:01.192" v="123"/>
          <pc:sldLayoutMkLst>
            <pc:docMk/>
            <pc:sldMasterMk cId="825540828" sldId="2147483700"/>
            <pc:sldLayoutMk cId="1182683293" sldId="2147483708"/>
          </pc:sldLayoutMkLst>
        </pc:sldLayoutChg>
        <pc:sldLayoutChg chg="add del">
          <pc:chgData name="eyaabid" userId="S::eyaabid@insat.u-carthage.tn::bd086841-9cb6-440d-8594-3c99dc65b8f0" providerId="AD" clId="Web-{2FF7CF06-0D14-47AA-A106-D307F97B5B00}" dt="2021-07-27T23:20:01.192" v="123"/>
          <pc:sldLayoutMkLst>
            <pc:docMk/>
            <pc:sldMasterMk cId="825540828" sldId="2147483700"/>
            <pc:sldLayoutMk cId="1390825984" sldId="2147483709"/>
          </pc:sldLayoutMkLst>
        </pc:sldLayoutChg>
        <pc:sldLayoutChg chg="add del">
          <pc:chgData name="eyaabid" userId="S::eyaabid@insat.u-carthage.tn::bd086841-9cb6-440d-8594-3c99dc65b8f0" providerId="AD" clId="Web-{2FF7CF06-0D14-47AA-A106-D307F97B5B00}" dt="2021-07-27T23:20:01.192" v="123"/>
          <pc:sldLayoutMkLst>
            <pc:docMk/>
            <pc:sldMasterMk cId="825540828" sldId="2147483700"/>
            <pc:sldLayoutMk cId="226378471" sldId="2147483710"/>
          </pc:sldLayoutMkLst>
        </pc:sldLayoutChg>
        <pc:sldLayoutChg chg="add del">
          <pc:chgData name="eyaabid" userId="S::eyaabid@insat.u-carthage.tn::bd086841-9cb6-440d-8594-3c99dc65b8f0" providerId="AD" clId="Web-{2FF7CF06-0D14-47AA-A106-D307F97B5B00}" dt="2021-07-27T23:20:01.192" v="123"/>
          <pc:sldLayoutMkLst>
            <pc:docMk/>
            <pc:sldMasterMk cId="825540828" sldId="2147483700"/>
            <pc:sldLayoutMk cId="4038793293" sldId="2147483711"/>
          </pc:sldLayoutMkLst>
        </pc:sldLayoutChg>
      </pc:sldMasterChg>
      <pc:sldMasterChg chg="add del addSldLayout delSldLayout">
        <pc:chgData name="eyaabid" userId="S::eyaabid@insat.u-carthage.tn::bd086841-9cb6-440d-8594-3c99dc65b8f0" providerId="AD" clId="Web-{2FF7CF06-0D14-47AA-A106-D307F97B5B00}" dt="2021-07-27T23:15:07.710" v="80"/>
        <pc:sldMasterMkLst>
          <pc:docMk/>
          <pc:sldMasterMk cId="1214831826" sldId="2147483775"/>
        </pc:sldMasterMkLst>
        <pc:sldLayoutChg chg="add del">
          <pc:chgData name="eyaabid" userId="S::eyaabid@insat.u-carthage.tn::bd086841-9cb6-440d-8594-3c99dc65b8f0" providerId="AD" clId="Web-{2FF7CF06-0D14-47AA-A106-D307F97B5B00}" dt="2021-07-27T23:15:07.710" v="80"/>
          <pc:sldLayoutMkLst>
            <pc:docMk/>
            <pc:sldMasterMk cId="1214831826" sldId="2147483775"/>
            <pc:sldLayoutMk cId="3093973890" sldId="2147483764"/>
          </pc:sldLayoutMkLst>
        </pc:sldLayoutChg>
        <pc:sldLayoutChg chg="add del">
          <pc:chgData name="eyaabid" userId="S::eyaabid@insat.u-carthage.tn::bd086841-9cb6-440d-8594-3c99dc65b8f0" providerId="AD" clId="Web-{2FF7CF06-0D14-47AA-A106-D307F97B5B00}" dt="2021-07-27T23:15:07.710" v="80"/>
          <pc:sldLayoutMkLst>
            <pc:docMk/>
            <pc:sldMasterMk cId="1214831826" sldId="2147483775"/>
            <pc:sldLayoutMk cId="1382987220" sldId="2147483765"/>
          </pc:sldLayoutMkLst>
        </pc:sldLayoutChg>
        <pc:sldLayoutChg chg="add del">
          <pc:chgData name="eyaabid" userId="S::eyaabid@insat.u-carthage.tn::bd086841-9cb6-440d-8594-3c99dc65b8f0" providerId="AD" clId="Web-{2FF7CF06-0D14-47AA-A106-D307F97B5B00}" dt="2021-07-27T23:15:07.710" v="80"/>
          <pc:sldLayoutMkLst>
            <pc:docMk/>
            <pc:sldMasterMk cId="1214831826" sldId="2147483775"/>
            <pc:sldLayoutMk cId="2357700993" sldId="2147483766"/>
          </pc:sldLayoutMkLst>
        </pc:sldLayoutChg>
        <pc:sldLayoutChg chg="add del">
          <pc:chgData name="eyaabid" userId="S::eyaabid@insat.u-carthage.tn::bd086841-9cb6-440d-8594-3c99dc65b8f0" providerId="AD" clId="Web-{2FF7CF06-0D14-47AA-A106-D307F97B5B00}" dt="2021-07-27T23:15:07.710" v="80"/>
          <pc:sldLayoutMkLst>
            <pc:docMk/>
            <pc:sldMasterMk cId="1214831826" sldId="2147483775"/>
            <pc:sldLayoutMk cId="3165888919" sldId="2147483767"/>
          </pc:sldLayoutMkLst>
        </pc:sldLayoutChg>
        <pc:sldLayoutChg chg="add del">
          <pc:chgData name="eyaabid" userId="S::eyaabid@insat.u-carthage.tn::bd086841-9cb6-440d-8594-3c99dc65b8f0" providerId="AD" clId="Web-{2FF7CF06-0D14-47AA-A106-D307F97B5B00}" dt="2021-07-27T23:15:07.710" v="80"/>
          <pc:sldLayoutMkLst>
            <pc:docMk/>
            <pc:sldMasterMk cId="1214831826" sldId="2147483775"/>
            <pc:sldLayoutMk cId="4148884383" sldId="2147483768"/>
          </pc:sldLayoutMkLst>
        </pc:sldLayoutChg>
        <pc:sldLayoutChg chg="add del">
          <pc:chgData name="eyaabid" userId="S::eyaabid@insat.u-carthage.tn::bd086841-9cb6-440d-8594-3c99dc65b8f0" providerId="AD" clId="Web-{2FF7CF06-0D14-47AA-A106-D307F97B5B00}" dt="2021-07-27T23:15:07.710" v="80"/>
          <pc:sldLayoutMkLst>
            <pc:docMk/>
            <pc:sldMasterMk cId="1214831826" sldId="2147483775"/>
            <pc:sldLayoutMk cId="1962798683" sldId="2147483769"/>
          </pc:sldLayoutMkLst>
        </pc:sldLayoutChg>
        <pc:sldLayoutChg chg="add del">
          <pc:chgData name="eyaabid" userId="S::eyaabid@insat.u-carthage.tn::bd086841-9cb6-440d-8594-3c99dc65b8f0" providerId="AD" clId="Web-{2FF7CF06-0D14-47AA-A106-D307F97B5B00}" dt="2021-07-27T23:15:07.710" v="80"/>
          <pc:sldLayoutMkLst>
            <pc:docMk/>
            <pc:sldMasterMk cId="1214831826" sldId="2147483775"/>
            <pc:sldLayoutMk cId="60801916" sldId="2147483770"/>
          </pc:sldLayoutMkLst>
        </pc:sldLayoutChg>
        <pc:sldLayoutChg chg="add del">
          <pc:chgData name="eyaabid" userId="S::eyaabid@insat.u-carthage.tn::bd086841-9cb6-440d-8594-3c99dc65b8f0" providerId="AD" clId="Web-{2FF7CF06-0D14-47AA-A106-D307F97B5B00}" dt="2021-07-27T23:15:07.710" v="80"/>
          <pc:sldLayoutMkLst>
            <pc:docMk/>
            <pc:sldMasterMk cId="1214831826" sldId="2147483775"/>
            <pc:sldLayoutMk cId="1284155981" sldId="2147483771"/>
          </pc:sldLayoutMkLst>
        </pc:sldLayoutChg>
        <pc:sldLayoutChg chg="add del">
          <pc:chgData name="eyaabid" userId="S::eyaabid@insat.u-carthage.tn::bd086841-9cb6-440d-8594-3c99dc65b8f0" providerId="AD" clId="Web-{2FF7CF06-0D14-47AA-A106-D307F97B5B00}" dt="2021-07-27T23:15:07.710" v="80"/>
          <pc:sldLayoutMkLst>
            <pc:docMk/>
            <pc:sldMasterMk cId="1214831826" sldId="2147483775"/>
            <pc:sldLayoutMk cId="1376169560" sldId="2147483772"/>
          </pc:sldLayoutMkLst>
        </pc:sldLayoutChg>
        <pc:sldLayoutChg chg="add del">
          <pc:chgData name="eyaabid" userId="S::eyaabid@insat.u-carthage.tn::bd086841-9cb6-440d-8594-3c99dc65b8f0" providerId="AD" clId="Web-{2FF7CF06-0D14-47AA-A106-D307F97B5B00}" dt="2021-07-27T23:15:07.710" v="80"/>
          <pc:sldLayoutMkLst>
            <pc:docMk/>
            <pc:sldMasterMk cId="1214831826" sldId="2147483775"/>
            <pc:sldLayoutMk cId="2104273988" sldId="2147483773"/>
          </pc:sldLayoutMkLst>
        </pc:sldLayoutChg>
        <pc:sldLayoutChg chg="add del">
          <pc:chgData name="eyaabid" userId="S::eyaabid@insat.u-carthage.tn::bd086841-9cb6-440d-8594-3c99dc65b8f0" providerId="AD" clId="Web-{2FF7CF06-0D14-47AA-A106-D307F97B5B00}" dt="2021-07-27T23:15:07.710" v="80"/>
          <pc:sldLayoutMkLst>
            <pc:docMk/>
            <pc:sldMasterMk cId="1214831826" sldId="2147483775"/>
            <pc:sldLayoutMk cId="508971483" sldId="2147483774"/>
          </pc:sldLayoutMkLst>
        </pc:sldLayoutChg>
      </pc:sldMasterChg>
      <pc:sldMasterChg chg="add addSldLayout">
        <pc:chgData name="eyaabid" userId="S::eyaabid@insat.u-carthage.tn::bd086841-9cb6-440d-8594-3c99dc65b8f0" providerId="AD" clId="Web-{2FF7CF06-0D14-47AA-A106-D307F97B5B00}" dt="2021-07-27T23:20:32.552" v="126"/>
        <pc:sldMasterMkLst>
          <pc:docMk/>
          <pc:sldMasterMk cId="4071295630" sldId="2147483788"/>
        </pc:sldMasterMkLst>
        <pc:sldLayoutChg chg="add">
          <pc:chgData name="eyaabid" userId="S::eyaabid@insat.u-carthage.tn::bd086841-9cb6-440d-8594-3c99dc65b8f0" providerId="AD" clId="Web-{2FF7CF06-0D14-47AA-A106-D307F97B5B00}" dt="2021-07-27T23:20:32.552" v="126"/>
          <pc:sldLayoutMkLst>
            <pc:docMk/>
            <pc:sldMasterMk cId="4071295630" sldId="2147483788"/>
            <pc:sldLayoutMk cId="751876399" sldId="2147483777"/>
          </pc:sldLayoutMkLst>
        </pc:sldLayoutChg>
        <pc:sldLayoutChg chg="add">
          <pc:chgData name="eyaabid" userId="S::eyaabid@insat.u-carthage.tn::bd086841-9cb6-440d-8594-3c99dc65b8f0" providerId="AD" clId="Web-{2FF7CF06-0D14-47AA-A106-D307F97B5B00}" dt="2021-07-27T23:20:32.552" v="126"/>
          <pc:sldLayoutMkLst>
            <pc:docMk/>
            <pc:sldMasterMk cId="4071295630" sldId="2147483788"/>
            <pc:sldLayoutMk cId="2655227432" sldId="2147483778"/>
          </pc:sldLayoutMkLst>
        </pc:sldLayoutChg>
        <pc:sldLayoutChg chg="add">
          <pc:chgData name="eyaabid" userId="S::eyaabid@insat.u-carthage.tn::bd086841-9cb6-440d-8594-3c99dc65b8f0" providerId="AD" clId="Web-{2FF7CF06-0D14-47AA-A106-D307F97B5B00}" dt="2021-07-27T23:20:32.552" v="126"/>
          <pc:sldLayoutMkLst>
            <pc:docMk/>
            <pc:sldMasterMk cId="4071295630" sldId="2147483788"/>
            <pc:sldLayoutMk cId="3652018079" sldId="2147483779"/>
          </pc:sldLayoutMkLst>
        </pc:sldLayoutChg>
        <pc:sldLayoutChg chg="add">
          <pc:chgData name="eyaabid" userId="S::eyaabid@insat.u-carthage.tn::bd086841-9cb6-440d-8594-3c99dc65b8f0" providerId="AD" clId="Web-{2FF7CF06-0D14-47AA-A106-D307F97B5B00}" dt="2021-07-27T23:20:32.552" v="126"/>
          <pc:sldLayoutMkLst>
            <pc:docMk/>
            <pc:sldMasterMk cId="4071295630" sldId="2147483788"/>
            <pc:sldLayoutMk cId="765633838" sldId="2147483780"/>
          </pc:sldLayoutMkLst>
        </pc:sldLayoutChg>
        <pc:sldLayoutChg chg="add">
          <pc:chgData name="eyaabid" userId="S::eyaabid@insat.u-carthage.tn::bd086841-9cb6-440d-8594-3c99dc65b8f0" providerId="AD" clId="Web-{2FF7CF06-0D14-47AA-A106-D307F97B5B00}" dt="2021-07-27T23:20:32.552" v="126"/>
          <pc:sldLayoutMkLst>
            <pc:docMk/>
            <pc:sldMasterMk cId="4071295630" sldId="2147483788"/>
            <pc:sldLayoutMk cId="87711882" sldId="2147483781"/>
          </pc:sldLayoutMkLst>
        </pc:sldLayoutChg>
        <pc:sldLayoutChg chg="add">
          <pc:chgData name="eyaabid" userId="S::eyaabid@insat.u-carthage.tn::bd086841-9cb6-440d-8594-3c99dc65b8f0" providerId="AD" clId="Web-{2FF7CF06-0D14-47AA-A106-D307F97B5B00}" dt="2021-07-27T23:20:32.552" v="126"/>
          <pc:sldLayoutMkLst>
            <pc:docMk/>
            <pc:sldMasterMk cId="4071295630" sldId="2147483788"/>
            <pc:sldLayoutMk cId="3984807346" sldId="2147483782"/>
          </pc:sldLayoutMkLst>
        </pc:sldLayoutChg>
        <pc:sldLayoutChg chg="add">
          <pc:chgData name="eyaabid" userId="S::eyaabid@insat.u-carthage.tn::bd086841-9cb6-440d-8594-3c99dc65b8f0" providerId="AD" clId="Web-{2FF7CF06-0D14-47AA-A106-D307F97B5B00}" dt="2021-07-27T23:20:32.552" v="126"/>
          <pc:sldLayoutMkLst>
            <pc:docMk/>
            <pc:sldMasterMk cId="4071295630" sldId="2147483788"/>
            <pc:sldLayoutMk cId="1520375346" sldId="2147483783"/>
          </pc:sldLayoutMkLst>
        </pc:sldLayoutChg>
        <pc:sldLayoutChg chg="add">
          <pc:chgData name="eyaabid" userId="S::eyaabid@insat.u-carthage.tn::bd086841-9cb6-440d-8594-3c99dc65b8f0" providerId="AD" clId="Web-{2FF7CF06-0D14-47AA-A106-D307F97B5B00}" dt="2021-07-27T23:20:32.552" v="126"/>
          <pc:sldLayoutMkLst>
            <pc:docMk/>
            <pc:sldMasterMk cId="4071295630" sldId="2147483788"/>
            <pc:sldLayoutMk cId="4216922632" sldId="2147483784"/>
          </pc:sldLayoutMkLst>
        </pc:sldLayoutChg>
        <pc:sldLayoutChg chg="add">
          <pc:chgData name="eyaabid" userId="S::eyaabid@insat.u-carthage.tn::bd086841-9cb6-440d-8594-3c99dc65b8f0" providerId="AD" clId="Web-{2FF7CF06-0D14-47AA-A106-D307F97B5B00}" dt="2021-07-27T23:20:32.552" v="126"/>
          <pc:sldLayoutMkLst>
            <pc:docMk/>
            <pc:sldMasterMk cId="4071295630" sldId="2147483788"/>
            <pc:sldLayoutMk cId="2126806288" sldId="2147483785"/>
          </pc:sldLayoutMkLst>
        </pc:sldLayoutChg>
        <pc:sldLayoutChg chg="add">
          <pc:chgData name="eyaabid" userId="S::eyaabid@insat.u-carthage.tn::bd086841-9cb6-440d-8594-3c99dc65b8f0" providerId="AD" clId="Web-{2FF7CF06-0D14-47AA-A106-D307F97B5B00}" dt="2021-07-27T23:20:32.552" v="126"/>
          <pc:sldLayoutMkLst>
            <pc:docMk/>
            <pc:sldMasterMk cId="4071295630" sldId="2147483788"/>
            <pc:sldLayoutMk cId="2528553708" sldId="2147483786"/>
          </pc:sldLayoutMkLst>
        </pc:sldLayoutChg>
        <pc:sldLayoutChg chg="add">
          <pc:chgData name="eyaabid" userId="S::eyaabid@insat.u-carthage.tn::bd086841-9cb6-440d-8594-3c99dc65b8f0" providerId="AD" clId="Web-{2FF7CF06-0D14-47AA-A106-D307F97B5B00}" dt="2021-07-27T23:20:32.552" v="126"/>
          <pc:sldLayoutMkLst>
            <pc:docMk/>
            <pc:sldMasterMk cId="4071295630" sldId="2147483788"/>
            <pc:sldLayoutMk cId="2438723111" sldId="2147483787"/>
          </pc:sldLayoutMkLst>
        </pc:sldLayoutChg>
      </pc:sldMasterChg>
    </pc:docChg>
  </pc:docChgLst>
  <pc:docChgLst>
    <pc:chgData name="eyaabid" userId="S::eyaabid@insat.u-carthage.tn::bd086841-9cb6-440d-8594-3c99dc65b8f0" providerId="AD" clId="Web-{768C75BC-17D2-C86E-39AD-0098A991ADF6}"/>
    <pc:docChg chg="addSld delSld modSld">
      <pc:chgData name="eyaabid" userId="S::eyaabid@insat.u-carthage.tn::bd086841-9cb6-440d-8594-3c99dc65b8f0" providerId="AD" clId="Web-{768C75BC-17D2-C86E-39AD-0098A991ADF6}" dt="2021-07-28T14:06:17.380" v="282" actId="20577"/>
      <pc:docMkLst>
        <pc:docMk/>
      </pc:docMkLst>
      <pc:sldChg chg="modSp">
        <pc:chgData name="eyaabid" userId="S::eyaabid@insat.u-carthage.tn::bd086841-9cb6-440d-8594-3c99dc65b8f0" providerId="AD" clId="Web-{768C75BC-17D2-C86E-39AD-0098A991ADF6}" dt="2021-07-28T13:18:06.661" v="201" actId="20577"/>
        <pc:sldMkLst>
          <pc:docMk/>
          <pc:sldMk cId="2653334802" sldId="259"/>
        </pc:sldMkLst>
        <pc:spChg chg="mod">
          <ac:chgData name="eyaabid" userId="S::eyaabid@insat.u-carthage.tn::bd086841-9cb6-440d-8594-3c99dc65b8f0" providerId="AD" clId="Web-{768C75BC-17D2-C86E-39AD-0098A991ADF6}" dt="2021-07-28T13:15:43.516" v="196" actId="20577"/>
          <ac:spMkLst>
            <pc:docMk/>
            <pc:sldMk cId="2653334802" sldId="259"/>
            <ac:spMk id="2" creationId="{00000000-0000-0000-0000-000000000000}"/>
          </ac:spMkLst>
        </pc:spChg>
        <pc:spChg chg="mod">
          <ac:chgData name="eyaabid" userId="S::eyaabid@insat.u-carthage.tn::bd086841-9cb6-440d-8594-3c99dc65b8f0" providerId="AD" clId="Web-{768C75BC-17D2-C86E-39AD-0098A991ADF6}" dt="2021-07-28T13:18:06.661" v="201" actId="20577"/>
          <ac:spMkLst>
            <pc:docMk/>
            <pc:sldMk cId="2653334802" sldId="259"/>
            <ac:spMk id="3" creationId="{00000000-0000-0000-0000-000000000000}"/>
          </ac:spMkLst>
        </pc:spChg>
      </pc:sldChg>
      <pc:sldChg chg="modSp">
        <pc:chgData name="eyaabid" userId="S::eyaabid@insat.u-carthage.tn::bd086841-9cb6-440d-8594-3c99dc65b8f0" providerId="AD" clId="Web-{768C75BC-17D2-C86E-39AD-0098A991ADF6}" dt="2021-07-28T13:17:53.051" v="199" actId="20577"/>
        <pc:sldMkLst>
          <pc:docMk/>
          <pc:sldMk cId="3364427619" sldId="260"/>
        </pc:sldMkLst>
        <pc:spChg chg="mod">
          <ac:chgData name="eyaabid" userId="S::eyaabid@insat.u-carthage.tn::bd086841-9cb6-440d-8594-3c99dc65b8f0" providerId="AD" clId="Web-{768C75BC-17D2-C86E-39AD-0098A991ADF6}" dt="2021-07-28T12:59:23.802" v="107" actId="20577"/>
          <ac:spMkLst>
            <pc:docMk/>
            <pc:sldMk cId="3364427619" sldId="260"/>
            <ac:spMk id="2" creationId="{00000000-0000-0000-0000-000000000000}"/>
          </ac:spMkLst>
        </pc:spChg>
        <pc:spChg chg="mod">
          <ac:chgData name="eyaabid" userId="S::eyaabid@insat.u-carthage.tn::bd086841-9cb6-440d-8594-3c99dc65b8f0" providerId="AD" clId="Web-{768C75BC-17D2-C86E-39AD-0098A991ADF6}" dt="2021-07-28T13:17:53.051" v="199" actId="20577"/>
          <ac:spMkLst>
            <pc:docMk/>
            <pc:sldMk cId="3364427619" sldId="260"/>
            <ac:spMk id="3" creationId="{00000000-0000-0000-0000-000000000000}"/>
          </ac:spMkLst>
        </pc:spChg>
      </pc:sldChg>
      <pc:sldChg chg="modSp">
        <pc:chgData name="eyaabid" userId="S::eyaabid@insat.u-carthage.tn::bd086841-9cb6-440d-8594-3c99dc65b8f0" providerId="AD" clId="Web-{768C75BC-17D2-C86E-39AD-0098A991ADF6}" dt="2021-07-28T13:16:56.190" v="197" actId="20577"/>
        <pc:sldMkLst>
          <pc:docMk/>
          <pc:sldMk cId="4018158502" sldId="261"/>
        </pc:sldMkLst>
        <pc:spChg chg="mod">
          <ac:chgData name="eyaabid" userId="S::eyaabid@insat.u-carthage.tn::bd086841-9cb6-440d-8594-3c99dc65b8f0" providerId="AD" clId="Web-{768C75BC-17D2-C86E-39AD-0098A991ADF6}" dt="2021-07-28T12:42:25.477" v="59" actId="20577"/>
          <ac:spMkLst>
            <pc:docMk/>
            <pc:sldMk cId="4018158502" sldId="261"/>
            <ac:spMk id="2" creationId="{00000000-0000-0000-0000-000000000000}"/>
          </ac:spMkLst>
        </pc:spChg>
        <pc:spChg chg="mod">
          <ac:chgData name="eyaabid" userId="S::eyaabid@insat.u-carthage.tn::bd086841-9cb6-440d-8594-3c99dc65b8f0" providerId="AD" clId="Web-{768C75BC-17D2-C86E-39AD-0098A991ADF6}" dt="2021-07-28T13:16:56.190" v="197" actId="20577"/>
          <ac:spMkLst>
            <pc:docMk/>
            <pc:sldMk cId="4018158502" sldId="261"/>
            <ac:spMk id="3" creationId="{00000000-0000-0000-0000-000000000000}"/>
          </ac:spMkLst>
        </pc:spChg>
      </pc:sldChg>
      <pc:sldChg chg="modSp del">
        <pc:chgData name="eyaabid" userId="S::eyaabid@insat.u-carthage.tn::bd086841-9cb6-440d-8594-3c99dc65b8f0" providerId="AD" clId="Web-{768C75BC-17D2-C86E-39AD-0098A991ADF6}" dt="2021-07-28T13:17:38.972" v="198"/>
        <pc:sldMkLst>
          <pc:docMk/>
          <pc:sldMk cId="2271508494" sldId="262"/>
        </pc:sldMkLst>
        <pc:spChg chg="mod">
          <ac:chgData name="eyaabid" userId="S::eyaabid@insat.u-carthage.tn::bd086841-9cb6-440d-8594-3c99dc65b8f0" providerId="AD" clId="Web-{768C75BC-17D2-C86E-39AD-0098A991ADF6}" dt="2021-07-28T10:25:56.626" v="0" actId="20577"/>
          <ac:spMkLst>
            <pc:docMk/>
            <pc:sldMk cId="2271508494" sldId="262"/>
            <ac:spMk id="2" creationId="{00000000-0000-0000-0000-000000000000}"/>
          </ac:spMkLst>
        </pc:spChg>
        <pc:spChg chg="mod">
          <ac:chgData name="eyaabid" userId="S::eyaabid@insat.u-carthage.tn::bd086841-9cb6-440d-8594-3c99dc65b8f0" providerId="AD" clId="Web-{768C75BC-17D2-C86E-39AD-0098A991ADF6}" dt="2021-07-28T12:39:01.956" v="37" actId="20577"/>
          <ac:spMkLst>
            <pc:docMk/>
            <pc:sldMk cId="2271508494" sldId="262"/>
            <ac:spMk id="3" creationId="{00000000-0000-0000-0000-000000000000}"/>
          </ac:spMkLst>
        </pc:spChg>
      </pc:sldChg>
      <pc:sldChg chg="addSp delSp modSp new">
        <pc:chgData name="eyaabid" userId="S::eyaabid@insat.u-carthage.tn::bd086841-9cb6-440d-8594-3c99dc65b8f0" providerId="AD" clId="Web-{768C75BC-17D2-C86E-39AD-0098A991ADF6}" dt="2021-07-28T13:18:26.974" v="204" actId="1076"/>
        <pc:sldMkLst>
          <pc:docMk/>
          <pc:sldMk cId="1653840589" sldId="264"/>
        </pc:sldMkLst>
        <pc:spChg chg="del">
          <ac:chgData name="eyaabid" userId="S::eyaabid@insat.u-carthage.tn::bd086841-9cb6-440d-8594-3c99dc65b8f0" providerId="AD" clId="Web-{768C75BC-17D2-C86E-39AD-0098A991ADF6}" dt="2021-07-28T13:14:47.499" v="181"/>
          <ac:spMkLst>
            <pc:docMk/>
            <pc:sldMk cId="1653840589" sldId="264"/>
            <ac:spMk id="2" creationId="{DC68E864-D4C4-4A75-B595-94642E158285}"/>
          </ac:spMkLst>
        </pc:spChg>
        <pc:spChg chg="del">
          <ac:chgData name="eyaabid" userId="S::eyaabid@insat.u-carthage.tn::bd086841-9cb6-440d-8594-3c99dc65b8f0" providerId="AD" clId="Web-{768C75BC-17D2-C86E-39AD-0098A991ADF6}" dt="2021-07-28T13:14:14.029" v="175"/>
          <ac:spMkLst>
            <pc:docMk/>
            <pc:sldMk cId="1653840589" sldId="264"/>
            <ac:spMk id="3" creationId="{170AB7C4-4F1A-4178-8C1E-7F64C8F4329A}"/>
          </ac:spMkLst>
        </pc:spChg>
        <pc:spChg chg="del">
          <ac:chgData name="eyaabid" userId="S::eyaabid@insat.u-carthage.tn::bd086841-9cb6-440d-8594-3c99dc65b8f0" providerId="AD" clId="Web-{768C75BC-17D2-C86E-39AD-0098A991ADF6}" dt="2021-07-28T13:14:37.639" v="178"/>
          <ac:spMkLst>
            <pc:docMk/>
            <pc:sldMk cId="1653840589" sldId="264"/>
            <ac:spMk id="4" creationId="{07973FCC-9D0A-48AA-AED6-BFB794755E4E}"/>
          </ac:spMkLst>
        </pc:spChg>
        <pc:picChg chg="add mod ord">
          <ac:chgData name="eyaabid" userId="S::eyaabid@insat.u-carthage.tn::bd086841-9cb6-440d-8594-3c99dc65b8f0" providerId="AD" clId="Web-{768C75BC-17D2-C86E-39AD-0098A991ADF6}" dt="2021-07-28T13:18:18.708" v="203" actId="14100"/>
          <ac:picMkLst>
            <pc:docMk/>
            <pc:sldMk cId="1653840589" sldId="264"/>
            <ac:picMk id="5" creationId="{5C3108D9-9430-4D12-A22C-2D8AE5D205D4}"/>
          </ac:picMkLst>
        </pc:picChg>
        <pc:picChg chg="add mod ord">
          <ac:chgData name="eyaabid" userId="S::eyaabid@insat.u-carthage.tn::bd086841-9cb6-440d-8594-3c99dc65b8f0" providerId="AD" clId="Web-{768C75BC-17D2-C86E-39AD-0098A991ADF6}" dt="2021-07-28T13:18:26.974" v="204" actId="1076"/>
          <ac:picMkLst>
            <pc:docMk/>
            <pc:sldMk cId="1653840589" sldId="264"/>
            <ac:picMk id="6" creationId="{49DC3142-2A49-4002-95A9-B0E24B16EECE}"/>
          </ac:picMkLst>
        </pc:picChg>
      </pc:sldChg>
      <pc:sldChg chg="addSp delSp modSp new mod setBg">
        <pc:chgData name="eyaabid" userId="S::eyaabid@insat.u-carthage.tn::bd086841-9cb6-440d-8594-3c99dc65b8f0" providerId="AD" clId="Web-{768C75BC-17D2-C86E-39AD-0098A991ADF6}" dt="2021-07-28T14:04:08.877" v="262"/>
        <pc:sldMkLst>
          <pc:docMk/>
          <pc:sldMk cId="2538558809" sldId="265"/>
        </pc:sldMkLst>
        <pc:spChg chg="mod">
          <ac:chgData name="eyaabid" userId="S::eyaabid@insat.u-carthage.tn::bd086841-9cb6-440d-8594-3c99dc65b8f0" providerId="AD" clId="Web-{768C75BC-17D2-C86E-39AD-0098A991ADF6}" dt="2021-07-28T14:04:08.877" v="262"/>
          <ac:spMkLst>
            <pc:docMk/>
            <pc:sldMk cId="2538558809" sldId="265"/>
            <ac:spMk id="2" creationId="{6F527E9C-EF58-4040-833D-37DFCFFEC299}"/>
          </ac:spMkLst>
        </pc:spChg>
        <pc:spChg chg="mod">
          <ac:chgData name="eyaabid" userId="S::eyaabid@insat.u-carthage.tn::bd086841-9cb6-440d-8594-3c99dc65b8f0" providerId="AD" clId="Web-{768C75BC-17D2-C86E-39AD-0098A991ADF6}" dt="2021-07-28T14:04:08.877" v="262"/>
          <ac:spMkLst>
            <pc:docMk/>
            <pc:sldMk cId="2538558809" sldId="265"/>
            <ac:spMk id="3" creationId="{4599CEBD-D211-4F02-89B6-3A715E0F112E}"/>
          </ac:spMkLst>
        </pc:spChg>
        <pc:spChg chg="add del">
          <ac:chgData name="eyaabid" userId="S::eyaabid@insat.u-carthage.tn::bd086841-9cb6-440d-8594-3c99dc65b8f0" providerId="AD" clId="Web-{768C75BC-17D2-C86E-39AD-0098A991ADF6}" dt="2021-07-28T14:04:08.877" v="262"/>
          <ac:spMkLst>
            <pc:docMk/>
            <pc:sldMk cId="2538558809" sldId="265"/>
            <ac:spMk id="8" creationId="{8651CFA9-6065-4243-AC48-858E359780B1}"/>
          </ac:spMkLst>
        </pc:spChg>
        <pc:spChg chg="add del">
          <ac:chgData name="eyaabid" userId="S::eyaabid@insat.u-carthage.tn::bd086841-9cb6-440d-8594-3c99dc65b8f0" providerId="AD" clId="Web-{768C75BC-17D2-C86E-39AD-0098A991ADF6}" dt="2021-07-28T14:04:08.877" v="262"/>
          <ac:spMkLst>
            <pc:docMk/>
            <pc:sldMk cId="2538558809" sldId="265"/>
            <ac:spMk id="10" creationId="{37962AE0-6A1C-4B76-9D52-10E5E6D7D3BB}"/>
          </ac:spMkLst>
        </pc:spChg>
        <pc:spChg chg="add">
          <ac:chgData name="eyaabid" userId="S::eyaabid@insat.u-carthage.tn::bd086841-9cb6-440d-8594-3c99dc65b8f0" providerId="AD" clId="Web-{768C75BC-17D2-C86E-39AD-0098A991ADF6}" dt="2021-07-28T14:04:08.877" v="262"/>
          <ac:spMkLst>
            <pc:docMk/>
            <pc:sldMk cId="2538558809" sldId="265"/>
            <ac:spMk id="19" creationId="{8651CFA9-6065-4243-AC48-858E359780B1}"/>
          </ac:spMkLst>
        </pc:spChg>
        <pc:spChg chg="add">
          <ac:chgData name="eyaabid" userId="S::eyaabid@insat.u-carthage.tn::bd086841-9cb6-440d-8594-3c99dc65b8f0" providerId="AD" clId="Web-{768C75BC-17D2-C86E-39AD-0098A991ADF6}" dt="2021-07-28T14:04:08.877" v="262"/>
          <ac:spMkLst>
            <pc:docMk/>
            <pc:sldMk cId="2538558809" sldId="265"/>
            <ac:spMk id="21" creationId="{1DA57B7B-30D9-4515-9542-FFA699A3C8E8}"/>
          </ac:spMkLst>
        </pc:spChg>
        <pc:spChg chg="add">
          <ac:chgData name="eyaabid" userId="S::eyaabid@insat.u-carthage.tn::bd086841-9cb6-440d-8594-3c99dc65b8f0" providerId="AD" clId="Web-{768C75BC-17D2-C86E-39AD-0098A991ADF6}" dt="2021-07-28T14:04:08.877" v="262"/>
          <ac:spMkLst>
            <pc:docMk/>
            <pc:sldMk cId="2538558809" sldId="265"/>
            <ac:spMk id="23" creationId="{9729F241-2B1B-40E9-A72C-63955DFFF74B}"/>
          </ac:spMkLst>
        </pc:spChg>
        <pc:spChg chg="add">
          <ac:chgData name="eyaabid" userId="S::eyaabid@insat.u-carthage.tn::bd086841-9cb6-440d-8594-3c99dc65b8f0" providerId="AD" clId="Web-{768C75BC-17D2-C86E-39AD-0098A991ADF6}" dt="2021-07-28T14:04:08.877" v="262"/>
          <ac:spMkLst>
            <pc:docMk/>
            <pc:sldMk cId="2538558809" sldId="265"/>
            <ac:spMk id="25" creationId="{52B4B9D7-F359-44A2-87B4-EAFA68AA9781}"/>
          </ac:spMkLst>
        </pc:spChg>
        <pc:picChg chg="add del">
          <ac:chgData name="eyaabid" userId="S::eyaabid@insat.u-carthage.tn::bd086841-9cb6-440d-8594-3c99dc65b8f0" providerId="AD" clId="Web-{768C75BC-17D2-C86E-39AD-0098A991ADF6}" dt="2021-07-28T14:04:08.877" v="262"/>
          <ac:picMkLst>
            <pc:docMk/>
            <pc:sldMk cId="2538558809" sldId="265"/>
            <ac:picMk id="12" creationId="{A72D06A1-BA08-4820-BBC8-B24DDB32A376}"/>
          </ac:picMkLst>
        </pc:picChg>
        <pc:picChg chg="add del">
          <ac:chgData name="eyaabid" userId="S::eyaabid@insat.u-carthage.tn::bd086841-9cb6-440d-8594-3c99dc65b8f0" providerId="AD" clId="Web-{768C75BC-17D2-C86E-39AD-0098A991ADF6}" dt="2021-07-28T14:04:08.877" v="262"/>
          <ac:picMkLst>
            <pc:docMk/>
            <pc:sldMk cId="2538558809" sldId="265"/>
            <ac:picMk id="14" creationId="{1295E665-0408-4072-94B3-49BA5ACBCBD3}"/>
          </ac:picMkLst>
        </pc:picChg>
      </pc:sldChg>
      <pc:sldChg chg="addSp modSp new mod setBg">
        <pc:chgData name="eyaabid" userId="S::eyaabid@insat.u-carthage.tn::bd086841-9cb6-440d-8594-3c99dc65b8f0" providerId="AD" clId="Web-{768C75BC-17D2-C86E-39AD-0098A991ADF6}" dt="2021-07-28T14:06:17.380" v="282" actId="20577"/>
        <pc:sldMkLst>
          <pc:docMk/>
          <pc:sldMk cId="893571963" sldId="266"/>
        </pc:sldMkLst>
        <pc:spChg chg="mod">
          <ac:chgData name="eyaabid" userId="S::eyaabid@insat.u-carthage.tn::bd086841-9cb6-440d-8594-3c99dc65b8f0" providerId="AD" clId="Web-{768C75BC-17D2-C86E-39AD-0098A991ADF6}" dt="2021-07-28T14:06:17.380" v="282" actId="20577"/>
          <ac:spMkLst>
            <pc:docMk/>
            <pc:sldMk cId="893571963" sldId="266"/>
            <ac:spMk id="2" creationId="{84D3D740-8182-4FF8-BF20-2C83B4F9B937}"/>
          </ac:spMkLst>
        </pc:spChg>
        <pc:spChg chg="mod">
          <ac:chgData name="eyaabid" userId="S::eyaabid@insat.u-carthage.tn::bd086841-9cb6-440d-8594-3c99dc65b8f0" providerId="AD" clId="Web-{768C75BC-17D2-C86E-39AD-0098A991ADF6}" dt="2021-07-28T14:04:57.159" v="276" actId="14100"/>
          <ac:spMkLst>
            <pc:docMk/>
            <pc:sldMk cId="893571963" sldId="266"/>
            <ac:spMk id="3" creationId="{D5AE378D-4716-4381-847C-C196BDCB64B7}"/>
          </ac:spMkLst>
        </pc:spChg>
        <pc:spChg chg="add">
          <ac:chgData name="eyaabid" userId="S::eyaabid@insat.u-carthage.tn::bd086841-9cb6-440d-8594-3c99dc65b8f0" providerId="AD" clId="Web-{768C75BC-17D2-C86E-39AD-0098A991ADF6}" dt="2021-07-28T14:01:38.232" v="247"/>
          <ac:spMkLst>
            <pc:docMk/>
            <pc:sldMk cId="893571963" sldId="266"/>
            <ac:spMk id="8" creationId="{8651CFA9-6065-4243-AC48-858E359780B1}"/>
          </ac:spMkLst>
        </pc:spChg>
        <pc:spChg chg="add">
          <ac:chgData name="eyaabid" userId="S::eyaabid@insat.u-carthage.tn::bd086841-9cb6-440d-8594-3c99dc65b8f0" providerId="AD" clId="Web-{768C75BC-17D2-C86E-39AD-0098A991ADF6}" dt="2021-07-28T14:01:38.232" v="247"/>
          <ac:spMkLst>
            <pc:docMk/>
            <pc:sldMk cId="893571963" sldId="266"/>
            <ac:spMk id="10" creationId="{1DA57B7B-30D9-4515-9542-FFA699A3C8E8}"/>
          </ac:spMkLst>
        </pc:spChg>
        <pc:spChg chg="add">
          <ac:chgData name="eyaabid" userId="S::eyaabid@insat.u-carthage.tn::bd086841-9cb6-440d-8594-3c99dc65b8f0" providerId="AD" clId="Web-{768C75BC-17D2-C86E-39AD-0098A991ADF6}" dt="2021-07-28T14:01:38.232" v="247"/>
          <ac:spMkLst>
            <pc:docMk/>
            <pc:sldMk cId="893571963" sldId="266"/>
            <ac:spMk id="12" creationId="{9729F241-2B1B-40E9-A72C-63955DFFF74B}"/>
          </ac:spMkLst>
        </pc:spChg>
        <pc:spChg chg="add">
          <ac:chgData name="eyaabid" userId="S::eyaabid@insat.u-carthage.tn::bd086841-9cb6-440d-8594-3c99dc65b8f0" providerId="AD" clId="Web-{768C75BC-17D2-C86E-39AD-0098A991ADF6}" dt="2021-07-28T14:01:38.232" v="247"/>
          <ac:spMkLst>
            <pc:docMk/>
            <pc:sldMk cId="893571963" sldId="266"/>
            <ac:spMk id="14" creationId="{52B4B9D7-F359-44A2-87B4-EAFA68AA9781}"/>
          </ac:spMkLst>
        </pc:spChg>
      </pc:sldChg>
    </pc:docChg>
  </pc:docChgLst>
</pc:chgInfo>
</file>

<file path=ppt/diagrams/_rels/data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24.png"/><Relationship Id="rId4" Type="http://schemas.openxmlformats.org/officeDocument/2006/relationships/image" Target="../media/image36.svg"/></Relationships>
</file>

<file path=ppt/diagrams/_rels/data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ata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ata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3.svg"/><Relationship Id="rId1" Type="http://schemas.openxmlformats.org/officeDocument/2006/relationships/image" Target="../media/image35.png"/><Relationship Id="rId6" Type="http://schemas.openxmlformats.org/officeDocument/2006/relationships/image" Target="../media/image54.svg"/><Relationship Id="rId5" Type="http://schemas.openxmlformats.org/officeDocument/2006/relationships/image" Target="../media/image24.png"/><Relationship Id="rId4" Type="http://schemas.openxmlformats.org/officeDocument/2006/relationships/image" Target="../media/image45.svg"/></Relationships>
</file>

<file path=ppt/diagrams/_rels/data3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s>
</file>

<file path=ppt/diagrams/_rels/data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45.svg"/></Relationships>
</file>

<file path=ppt/diagrams/_rels/data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03.svg"/></Relationships>
</file>

<file path=ppt/diagrams/_rels/data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ata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45.svg"/></Relationships>
</file>

<file path=ppt/diagrams/_rels/data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ata45.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diagrams/_rels/data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26.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ata4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4" Type="http://schemas.openxmlformats.org/officeDocument/2006/relationships/image" Target="../media/image137.svg"/></Relationships>
</file>

<file path=ppt/diagrams/_rels/data48.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svg"/><Relationship Id="rId1" Type="http://schemas.openxmlformats.org/officeDocument/2006/relationships/image" Target="../media/image138.png"/><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svg"/></Relationships>
</file>

<file path=ppt/diagrams/_rels/data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ata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svg"/><Relationship Id="rId1" Type="http://schemas.openxmlformats.org/officeDocument/2006/relationships/image" Target="../media/image152.png"/><Relationship Id="rId4" Type="http://schemas.openxmlformats.org/officeDocument/2006/relationships/image" Target="../media/image155.svg"/></Relationships>
</file>

<file path=ppt/diagrams/_rels/data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svg"/><Relationship Id="rId1" Type="http://schemas.openxmlformats.org/officeDocument/2006/relationships/image" Target="../media/image161.png"/><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svg"/></Relationships>
</file>

<file path=ppt/diagrams/_rels/data61.xml.rels><?xml version="1.0" encoding="UTF-8" standalone="yes"?>
<Relationships xmlns="http://schemas.openxmlformats.org/package/2006/relationships"><Relationship Id="rId8" Type="http://schemas.openxmlformats.org/officeDocument/2006/relationships/image" Target="../media/image176.sv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svg"/><Relationship Id="rId1" Type="http://schemas.openxmlformats.org/officeDocument/2006/relationships/image" Target="../media/image169.png"/><Relationship Id="rId6" Type="http://schemas.openxmlformats.org/officeDocument/2006/relationships/image" Target="../media/image174.svg"/><Relationship Id="rId5" Type="http://schemas.openxmlformats.org/officeDocument/2006/relationships/image" Target="../media/image173.png"/><Relationship Id="rId10" Type="http://schemas.openxmlformats.org/officeDocument/2006/relationships/image" Target="../media/image178.svg"/><Relationship Id="rId4" Type="http://schemas.openxmlformats.org/officeDocument/2006/relationships/image" Target="../media/image172.svg"/><Relationship Id="rId9" Type="http://schemas.openxmlformats.org/officeDocument/2006/relationships/image" Target="../media/image177.png"/></Relationships>
</file>

<file path=ppt/diagrams/_rels/data6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svg"/><Relationship Id="rId1" Type="http://schemas.openxmlformats.org/officeDocument/2006/relationships/image" Target="../media/image179.png"/><Relationship Id="rId4" Type="http://schemas.openxmlformats.org/officeDocument/2006/relationships/image" Target="../media/image182.svg"/></Relationships>
</file>

<file path=ppt/diagrams/_rels/data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svg"/><Relationship Id="rId1" Type="http://schemas.openxmlformats.org/officeDocument/2006/relationships/image" Target="../media/image184.png"/><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svg"/></Relationships>
</file>

<file path=ppt/diagrams/_rels/data6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185.svg"/></Relationships>
</file>

<file path=ppt/diagrams/_rels/data6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93.svg"/></Relationships>
</file>

<file path=ppt/diagrams/_rels/data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45.svg"/></Relationships>
</file>

<file path=ppt/diagrams/_rels/data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72.svg"/></Relationships>
</file>

<file path=ppt/diagrams/_rels/data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0.svg"/><Relationship Id="rId1" Type="http://schemas.openxmlformats.org/officeDocument/2006/relationships/image" Target="../media/image199.png"/><Relationship Id="rId4" Type="http://schemas.openxmlformats.org/officeDocument/2006/relationships/image" Target="../media/image34.svg"/></Relationships>
</file>

<file path=ppt/diagrams/_rels/data7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svg"/><Relationship Id="rId1" Type="http://schemas.openxmlformats.org/officeDocument/2006/relationships/image" Target="../media/image201.png"/><Relationship Id="rId6" Type="http://schemas.openxmlformats.org/officeDocument/2006/relationships/image" Target="../media/image206.svg"/><Relationship Id="rId5" Type="http://schemas.openxmlformats.org/officeDocument/2006/relationships/image" Target="../media/image205.png"/><Relationship Id="rId4" Type="http://schemas.openxmlformats.org/officeDocument/2006/relationships/image" Target="../media/image204.svg"/></Relationships>
</file>

<file path=ppt/diagrams/_rels/data8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svg"/><Relationship Id="rId1" Type="http://schemas.openxmlformats.org/officeDocument/2006/relationships/image" Target="../media/image209.png"/><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svg"/></Relationships>
</file>

<file path=ppt/diagrams/_rels/data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9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18.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24.png"/><Relationship Id="rId4" Type="http://schemas.openxmlformats.org/officeDocument/2006/relationships/image" Target="../media/image36.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3.svg"/><Relationship Id="rId1" Type="http://schemas.openxmlformats.org/officeDocument/2006/relationships/image" Target="../media/image35.png"/><Relationship Id="rId6" Type="http://schemas.openxmlformats.org/officeDocument/2006/relationships/image" Target="../media/image54.svg"/><Relationship Id="rId5" Type="http://schemas.openxmlformats.org/officeDocument/2006/relationships/image" Target="../media/image24.png"/><Relationship Id="rId4" Type="http://schemas.openxmlformats.org/officeDocument/2006/relationships/image" Target="../media/image45.svg"/></Relationships>
</file>

<file path=ppt/diagrams/_rels/drawing3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s>
</file>

<file path=ppt/diagrams/_rels/drawing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45.svg"/></Relationships>
</file>

<file path=ppt/diagrams/_rels/drawing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03.svg"/></Relationships>
</file>

<file path=ppt/diagrams/_rels/drawing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45.svg"/></Relationships>
</file>

<file path=ppt/diagrams/_rels/drawing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rawing45.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diagrams/_rels/drawing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26.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rawing4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4" Type="http://schemas.openxmlformats.org/officeDocument/2006/relationships/image" Target="../media/image137.svg"/></Relationships>
</file>

<file path=ppt/diagrams/_rels/drawing48.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svg"/><Relationship Id="rId1" Type="http://schemas.openxmlformats.org/officeDocument/2006/relationships/image" Target="../media/image138.png"/><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svg"/></Relationships>
</file>

<file path=ppt/diagrams/_rels/drawing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4" Type="http://schemas.openxmlformats.org/officeDocument/2006/relationships/image" Target="../media/image14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svg"/><Relationship Id="rId1" Type="http://schemas.openxmlformats.org/officeDocument/2006/relationships/image" Target="../media/image152.png"/><Relationship Id="rId4" Type="http://schemas.openxmlformats.org/officeDocument/2006/relationships/image" Target="../media/image155.svg"/></Relationships>
</file>

<file path=ppt/diagrams/_rels/drawing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svg"/><Relationship Id="rId1" Type="http://schemas.openxmlformats.org/officeDocument/2006/relationships/image" Target="../media/image161.png"/><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svg"/></Relationships>
</file>

<file path=ppt/diagrams/_rels/drawing61.xml.rels><?xml version="1.0" encoding="UTF-8" standalone="yes"?>
<Relationships xmlns="http://schemas.openxmlformats.org/package/2006/relationships"><Relationship Id="rId8" Type="http://schemas.openxmlformats.org/officeDocument/2006/relationships/image" Target="../media/image176.sv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svg"/><Relationship Id="rId1" Type="http://schemas.openxmlformats.org/officeDocument/2006/relationships/image" Target="../media/image169.png"/><Relationship Id="rId6" Type="http://schemas.openxmlformats.org/officeDocument/2006/relationships/image" Target="../media/image174.svg"/><Relationship Id="rId5" Type="http://schemas.openxmlformats.org/officeDocument/2006/relationships/image" Target="../media/image173.png"/><Relationship Id="rId10" Type="http://schemas.openxmlformats.org/officeDocument/2006/relationships/image" Target="../media/image178.svg"/><Relationship Id="rId4" Type="http://schemas.openxmlformats.org/officeDocument/2006/relationships/image" Target="../media/image172.svg"/><Relationship Id="rId9" Type="http://schemas.openxmlformats.org/officeDocument/2006/relationships/image" Target="../media/image177.png"/></Relationships>
</file>

<file path=ppt/diagrams/_rels/drawing6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svg"/><Relationship Id="rId1" Type="http://schemas.openxmlformats.org/officeDocument/2006/relationships/image" Target="../media/image179.png"/><Relationship Id="rId4" Type="http://schemas.openxmlformats.org/officeDocument/2006/relationships/image" Target="../media/image182.svg"/></Relationships>
</file>

<file path=ppt/diagrams/_rels/drawing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svg"/><Relationship Id="rId1" Type="http://schemas.openxmlformats.org/officeDocument/2006/relationships/image" Target="../media/image184.png"/><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svg"/></Relationships>
</file>

<file path=ppt/diagrams/_rels/drawing6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185.svg"/></Relationships>
</file>

<file path=ppt/diagrams/_rels/drawing6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93.svg"/></Relationships>
</file>

<file path=ppt/diagrams/_rels/drawing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72.svg"/></Relationships>
</file>

<file path=ppt/diagrams/_rels/drawing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0.svg"/><Relationship Id="rId1" Type="http://schemas.openxmlformats.org/officeDocument/2006/relationships/image" Target="../media/image199.png"/><Relationship Id="rId4" Type="http://schemas.openxmlformats.org/officeDocument/2006/relationships/image" Target="../media/image34.svg"/></Relationships>
</file>

<file path=ppt/diagrams/_rels/drawing7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svg"/><Relationship Id="rId1" Type="http://schemas.openxmlformats.org/officeDocument/2006/relationships/image" Target="../media/image201.png"/><Relationship Id="rId6" Type="http://schemas.openxmlformats.org/officeDocument/2006/relationships/image" Target="../media/image206.svg"/><Relationship Id="rId5" Type="http://schemas.openxmlformats.org/officeDocument/2006/relationships/image" Target="../media/image205.png"/><Relationship Id="rId4" Type="http://schemas.openxmlformats.org/officeDocument/2006/relationships/image" Target="../media/image204.svg"/></Relationships>
</file>

<file path=ppt/diagrams/_rels/drawing8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svg"/><Relationship Id="rId1" Type="http://schemas.openxmlformats.org/officeDocument/2006/relationships/image" Target="../media/image209.png"/><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9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1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079603-79F2-4C82-9E75-CD493BCE146C}"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FCCE41C6-C4A2-4DEC-B7AB-62409A37D6C0}">
      <dgm:prSet/>
      <dgm:spPr/>
      <dgm:t>
        <a:bodyPr/>
        <a:lstStyle/>
        <a:p>
          <a:r>
            <a:rPr lang="en-US"/>
            <a:t>The </a:t>
          </a:r>
          <a:r>
            <a:rPr lang="en-US" b="1"/>
            <a:t>two-stage</a:t>
          </a:r>
          <a:r>
            <a:rPr lang="en-US"/>
            <a:t> framework follows </a:t>
          </a:r>
          <a:r>
            <a:rPr lang="en-US" b="1"/>
            <a:t>the tracking-by-detection paradigm </a:t>
          </a:r>
          <a:r>
            <a:rPr lang="en-US"/>
            <a:t>which divides MOT into two separate tasks: </a:t>
          </a:r>
        </a:p>
      </dgm:t>
    </dgm:pt>
    <dgm:pt modelId="{3F12B036-FAAD-40A6-AD39-B585BBE09425}" type="parTrans" cxnId="{CA30EFEC-D9A6-4F59-B844-C9E18C9DCD80}">
      <dgm:prSet/>
      <dgm:spPr/>
      <dgm:t>
        <a:bodyPr/>
        <a:lstStyle/>
        <a:p>
          <a:endParaRPr lang="en-US"/>
        </a:p>
      </dgm:t>
    </dgm:pt>
    <dgm:pt modelId="{47AFA4C8-E81B-4B5F-AE77-01134FC41D2C}" type="sibTrans" cxnId="{CA30EFEC-D9A6-4F59-B844-C9E18C9DCD80}">
      <dgm:prSet/>
      <dgm:spPr/>
      <dgm:t>
        <a:bodyPr/>
        <a:lstStyle/>
        <a:p>
          <a:endParaRPr lang="en-US"/>
        </a:p>
      </dgm:t>
    </dgm:pt>
    <dgm:pt modelId="{1F2FFF55-7F0A-4A38-AF06-C9FDF6E9C688}">
      <dgm:prSet/>
      <dgm:spPr/>
      <dgm:t>
        <a:bodyPr/>
        <a:lstStyle/>
        <a:p>
          <a:r>
            <a:rPr lang="en-US"/>
            <a:t>(i) object </a:t>
          </a:r>
          <a:r>
            <a:rPr lang="en-US" b="1"/>
            <a:t>detection </a:t>
          </a:r>
          <a:r>
            <a:rPr lang="en-US"/>
            <a:t>in terms of getting the objects </a:t>
          </a:r>
          <a:r>
            <a:rPr lang="en-US" b="1"/>
            <a:t>bounding boxes</a:t>
          </a:r>
          <a:endParaRPr lang="en-US"/>
        </a:p>
      </dgm:t>
    </dgm:pt>
    <dgm:pt modelId="{D5BE0B2B-C362-4218-9E60-4091CE26835A}" type="parTrans" cxnId="{539A25B0-C615-4DDC-BDC5-1789F16A8B4B}">
      <dgm:prSet/>
      <dgm:spPr/>
      <dgm:t>
        <a:bodyPr/>
        <a:lstStyle/>
        <a:p>
          <a:endParaRPr lang="en-US"/>
        </a:p>
      </dgm:t>
    </dgm:pt>
    <dgm:pt modelId="{066D9E28-20D0-4B9C-9777-4BD5D4A153F6}" type="sibTrans" cxnId="{539A25B0-C615-4DDC-BDC5-1789F16A8B4B}">
      <dgm:prSet/>
      <dgm:spPr/>
      <dgm:t>
        <a:bodyPr/>
        <a:lstStyle/>
        <a:p>
          <a:endParaRPr lang="en-US"/>
        </a:p>
      </dgm:t>
    </dgm:pt>
    <dgm:pt modelId="{101116BF-B2BC-4F37-B365-6CF16BB6F726}">
      <dgm:prSet/>
      <dgm:spPr/>
      <dgm:t>
        <a:bodyPr/>
        <a:lstStyle/>
        <a:p>
          <a:r>
            <a:rPr lang="en-US"/>
            <a:t>(ii) object </a:t>
          </a:r>
          <a:r>
            <a:rPr lang="en-US" b="1"/>
            <a:t>feature extraction</a:t>
          </a:r>
          <a:r>
            <a:rPr lang="en-US"/>
            <a:t> and </a:t>
          </a:r>
          <a:r>
            <a:rPr lang="en-US" b="1"/>
            <a:t>association </a:t>
          </a:r>
          <a:r>
            <a:rPr lang="en-US"/>
            <a:t>in terms of finding the objects’ tracking traces across the time course.</a:t>
          </a:r>
        </a:p>
      </dgm:t>
    </dgm:pt>
    <dgm:pt modelId="{4B1A8341-4EC2-4904-B6A5-23EBD43778A7}" type="parTrans" cxnId="{46F4C529-51D2-433C-B7DF-68EEEEE7BFE2}">
      <dgm:prSet/>
      <dgm:spPr/>
      <dgm:t>
        <a:bodyPr/>
        <a:lstStyle/>
        <a:p>
          <a:endParaRPr lang="en-US"/>
        </a:p>
      </dgm:t>
    </dgm:pt>
    <dgm:pt modelId="{0ABFC485-925A-4066-9FED-4B3E4AA35762}" type="sibTrans" cxnId="{46F4C529-51D2-433C-B7DF-68EEEEE7BFE2}">
      <dgm:prSet/>
      <dgm:spPr/>
      <dgm:t>
        <a:bodyPr/>
        <a:lstStyle/>
        <a:p>
          <a:endParaRPr lang="en-US"/>
        </a:p>
      </dgm:t>
    </dgm:pt>
    <dgm:pt modelId="{2FC50957-5A16-418C-AE04-5F4E516921CF}" type="pres">
      <dgm:prSet presAssocID="{CE079603-79F2-4C82-9E75-CD493BCE146C}" presName="Name0" presStyleCnt="0">
        <dgm:presLayoutVars>
          <dgm:dir/>
          <dgm:animLvl val="lvl"/>
          <dgm:resizeHandles val="exact"/>
        </dgm:presLayoutVars>
      </dgm:prSet>
      <dgm:spPr/>
    </dgm:pt>
    <dgm:pt modelId="{117EBD48-2600-4255-9AD9-60FC876C9453}" type="pres">
      <dgm:prSet presAssocID="{101116BF-B2BC-4F37-B365-6CF16BB6F726}" presName="boxAndChildren" presStyleCnt="0"/>
      <dgm:spPr/>
    </dgm:pt>
    <dgm:pt modelId="{BCE6E85A-0167-4559-9D8B-1597714208DF}" type="pres">
      <dgm:prSet presAssocID="{101116BF-B2BC-4F37-B365-6CF16BB6F726}" presName="parentTextBox" presStyleLbl="node1" presStyleIdx="0" presStyleCnt="3"/>
      <dgm:spPr/>
    </dgm:pt>
    <dgm:pt modelId="{A04F414F-F182-4BB7-BB4B-66CEDEBB5E41}" type="pres">
      <dgm:prSet presAssocID="{066D9E28-20D0-4B9C-9777-4BD5D4A153F6}" presName="sp" presStyleCnt="0"/>
      <dgm:spPr/>
    </dgm:pt>
    <dgm:pt modelId="{56FEB990-408D-49AF-9EEA-5AFB9EF0178E}" type="pres">
      <dgm:prSet presAssocID="{1F2FFF55-7F0A-4A38-AF06-C9FDF6E9C688}" presName="arrowAndChildren" presStyleCnt="0"/>
      <dgm:spPr/>
    </dgm:pt>
    <dgm:pt modelId="{8DF15EAB-526C-421B-BF30-050419DE97A1}" type="pres">
      <dgm:prSet presAssocID="{1F2FFF55-7F0A-4A38-AF06-C9FDF6E9C688}" presName="parentTextArrow" presStyleLbl="node1" presStyleIdx="1" presStyleCnt="3"/>
      <dgm:spPr/>
    </dgm:pt>
    <dgm:pt modelId="{232F07B5-500C-4EBB-961F-5299418D151C}" type="pres">
      <dgm:prSet presAssocID="{47AFA4C8-E81B-4B5F-AE77-01134FC41D2C}" presName="sp" presStyleCnt="0"/>
      <dgm:spPr/>
    </dgm:pt>
    <dgm:pt modelId="{29FA417A-42AD-43CD-A664-1691BB1A4550}" type="pres">
      <dgm:prSet presAssocID="{FCCE41C6-C4A2-4DEC-B7AB-62409A37D6C0}" presName="arrowAndChildren" presStyleCnt="0"/>
      <dgm:spPr/>
    </dgm:pt>
    <dgm:pt modelId="{84C08E53-88EE-4D6E-BC46-156B83844351}" type="pres">
      <dgm:prSet presAssocID="{FCCE41C6-C4A2-4DEC-B7AB-62409A37D6C0}" presName="parentTextArrow" presStyleLbl="node1" presStyleIdx="2" presStyleCnt="3"/>
      <dgm:spPr/>
    </dgm:pt>
  </dgm:ptLst>
  <dgm:cxnLst>
    <dgm:cxn modelId="{4AA5300D-0F71-4F89-A04B-F79DC1407470}" type="presOf" srcId="{FCCE41C6-C4A2-4DEC-B7AB-62409A37D6C0}" destId="{84C08E53-88EE-4D6E-BC46-156B83844351}" srcOrd="0" destOrd="0" presId="urn:microsoft.com/office/officeart/2005/8/layout/process4"/>
    <dgm:cxn modelId="{5D701729-A890-4482-A2BC-92912C6E3C75}" type="presOf" srcId="{CE079603-79F2-4C82-9E75-CD493BCE146C}" destId="{2FC50957-5A16-418C-AE04-5F4E516921CF}" srcOrd="0" destOrd="0" presId="urn:microsoft.com/office/officeart/2005/8/layout/process4"/>
    <dgm:cxn modelId="{46F4C529-51D2-433C-B7DF-68EEEEE7BFE2}" srcId="{CE079603-79F2-4C82-9E75-CD493BCE146C}" destId="{101116BF-B2BC-4F37-B365-6CF16BB6F726}" srcOrd="2" destOrd="0" parTransId="{4B1A8341-4EC2-4904-B6A5-23EBD43778A7}" sibTransId="{0ABFC485-925A-4066-9FED-4B3E4AA35762}"/>
    <dgm:cxn modelId="{560C2A5D-03D6-4C11-99C9-AC24DCED17DB}" type="presOf" srcId="{1F2FFF55-7F0A-4A38-AF06-C9FDF6E9C688}" destId="{8DF15EAB-526C-421B-BF30-050419DE97A1}" srcOrd="0" destOrd="0" presId="urn:microsoft.com/office/officeart/2005/8/layout/process4"/>
    <dgm:cxn modelId="{61F4FC91-F70A-42A3-9056-41ED9604EF18}" type="presOf" srcId="{101116BF-B2BC-4F37-B365-6CF16BB6F726}" destId="{BCE6E85A-0167-4559-9D8B-1597714208DF}" srcOrd="0" destOrd="0" presId="urn:microsoft.com/office/officeart/2005/8/layout/process4"/>
    <dgm:cxn modelId="{539A25B0-C615-4DDC-BDC5-1789F16A8B4B}" srcId="{CE079603-79F2-4C82-9E75-CD493BCE146C}" destId="{1F2FFF55-7F0A-4A38-AF06-C9FDF6E9C688}" srcOrd="1" destOrd="0" parTransId="{D5BE0B2B-C362-4218-9E60-4091CE26835A}" sibTransId="{066D9E28-20D0-4B9C-9777-4BD5D4A153F6}"/>
    <dgm:cxn modelId="{CA30EFEC-D9A6-4F59-B844-C9E18C9DCD80}" srcId="{CE079603-79F2-4C82-9E75-CD493BCE146C}" destId="{FCCE41C6-C4A2-4DEC-B7AB-62409A37D6C0}" srcOrd="0" destOrd="0" parTransId="{3F12B036-FAAD-40A6-AD39-B585BBE09425}" sibTransId="{47AFA4C8-E81B-4B5F-AE77-01134FC41D2C}"/>
    <dgm:cxn modelId="{B45C539A-4BA2-4E44-8514-77E841138E69}" type="presParOf" srcId="{2FC50957-5A16-418C-AE04-5F4E516921CF}" destId="{117EBD48-2600-4255-9AD9-60FC876C9453}" srcOrd="0" destOrd="0" presId="urn:microsoft.com/office/officeart/2005/8/layout/process4"/>
    <dgm:cxn modelId="{C67373BE-8F9C-4BB9-82D2-AA83651FD95B}" type="presParOf" srcId="{117EBD48-2600-4255-9AD9-60FC876C9453}" destId="{BCE6E85A-0167-4559-9D8B-1597714208DF}" srcOrd="0" destOrd="0" presId="urn:microsoft.com/office/officeart/2005/8/layout/process4"/>
    <dgm:cxn modelId="{DEB205BD-D95E-456B-AFCF-5B83633288D0}" type="presParOf" srcId="{2FC50957-5A16-418C-AE04-5F4E516921CF}" destId="{A04F414F-F182-4BB7-BB4B-66CEDEBB5E41}" srcOrd="1" destOrd="0" presId="urn:microsoft.com/office/officeart/2005/8/layout/process4"/>
    <dgm:cxn modelId="{B381A25C-6373-4EE9-96FA-F3781BEDF1D2}" type="presParOf" srcId="{2FC50957-5A16-418C-AE04-5F4E516921CF}" destId="{56FEB990-408D-49AF-9EEA-5AFB9EF0178E}" srcOrd="2" destOrd="0" presId="urn:microsoft.com/office/officeart/2005/8/layout/process4"/>
    <dgm:cxn modelId="{E40055F2-8928-4D38-BD81-942DAD60E3E3}" type="presParOf" srcId="{56FEB990-408D-49AF-9EEA-5AFB9EF0178E}" destId="{8DF15EAB-526C-421B-BF30-050419DE97A1}" srcOrd="0" destOrd="0" presId="urn:microsoft.com/office/officeart/2005/8/layout/process4"/>
    <dgm:cxn modelId="{7547A30E-0E26-4BDE-B10F-FCA097D13EA4}" type="presParOf" srcId="{2FC50957-5A16-418C-AE04-5F4E516921CF}" destId="{232F07B5-500C-4EBB-961F-5299418D151C}" srcOrd="3" destOrd="0" presId="urn:microsoft.com/office/officeart/2005/8/layout/process4"/>
    <dgm:cxn modelId="{3C9E60C9-939B-4D7D-895B-DACF139D31E2}" type="presParOf" srcId="{2FC50957-5A16-418C-AE04-5F4E516921CF}" destId="{29FA417A-42AD-43CD-A664-1691BB1A4550}" srcOrd="4" destOrd="0" presId="urn:microsoft.com/office/officeart/2005/8/layout/process4"/>
    <dgm:cxn modelId="{C1ADE91D-FF81-4DF9-8C15-DDFFD5A3F08F}" type="presParOf" srcId="{29FA417A-42AD-43CD-A664-1691BB1A4550}" destId="{84C08E53-88EE-4D6E-BC46-156B8384435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B88B42-8B41-4ECE-A812-BA0E35E58BBC}" type="doc">
      <dgm:prSet loTypeId="urn:microsoft.com/office/officeart/2005/8/layout/bProcess2" loCatId="process" qsTypeId="urn:microsoft.com/office/officeart/2005/8/quickstyle/simple1" qsCatId="simple" csTypeId="urn:microsoft.com/office/officeart/2005/8/colors/colorful5" csCatId="colorful"/>
      <dgm:spPr/>
      <dgm:t>
        <a:bodyPr/>
        <a:lstStyle/>
        <a:p>
          <a:endParaRPr lang="en-US"/>
        </a:p>
      </dgm:t>
    </dgm:pt>
    <dgm:pt modelId="{2460B7BC-9494-4645-8019-14479CA3EE10}">
      <dgm:prSet/>
      <dgm:spPr/>
      <dgm:t>
        <a:bodyPr/>
        <a:lstStyle/>
        <a:p>
          <a:r>
            <a:rPr lang="en-US"/>
            <a:t>This would result in learning a suboptimal solution, which degrades the performance. </a:t>
          </a:r>
        </a:p>
      </dgm:t>
    </dgm:pt>
    <dgm:pt modelId="{867A894B-5B26-4C99-B8C0-F7BD2979C5FA}" type="parTrans" cxnId="{1240B74C-76F7-4E7A-A37B-7F28B3D4E801}">
      <dgm:prSet/>
      <dgm:spPr/>
      <dgm:t>
        <a:bodyPr/>
        <a:lstStyle/>
        <a:p>
          <a:endParaRPr lang="en-US"/>
        </a:p>
      </dgm:t>
    </dgm:pt>
    <dgm:pt modelId="{FFFFBC7B-AC46-4030-823B-FD27A6064E79}" type="sibTrans" cxnId="{1240B74C-76F7-4E7A-A37B-7F28B3D4E801}">
      <dgm:prSet/>
      <dgm:spPr/>
      <dgm:t>
        <a:bodyPr/>
        <a:lstStyle/>
        <a:p>
          <a:endParaRPr lang="en-US"/>
        </a:p>
      </dgm:t>
    </dgm:pt>
    <dgm:pt modelId="{8515F180-CC5B-4027-979E-5A9D38C25598}">
      <dgm:prSet/>
      <dgm:spPr/>
      <dgm:t>
        <a:bodyPr/>
        <a:lstStyle/>
        <a:p>
          <a:r>
            <a:rPr lang="en-US"/>
            <a:t>Additionally, the other problem is that current one-shot paradigms have a lack of motion information.</a:t>
          </a:r>
        </a:p>
      </dgm:t>
    </dgm:pt>
    <dgm:pt modelId="{082316CE-FE41-4B2A-9178-059DB07C5610}" type="parTrans" cxnId="{F0070F88-3EE0-4563-AB1F-449AB35C0FC1}">
      <dgm:prSet/>
      <dgm:spPr/>
      <dgm:t>
        <a:bodyPr/>
        <a:lstStyle/>
        <a:p>
          <a:endParaRPr lang="en-US"/>
        </a:p>
      </dgm:t>
    </dgm:pt>
    <dgm:pt modelId="{B62B4255-17A1-4300-B2FB-63041A732D2F}" type="sibTrans" cxnId="{F0070F88-3EE0-4563-AB1F-449AB35C0FC1}">
      <dgm:prSet/>
      <dgm:spPr/>
      <dgm:t>
        <a:bodyPr/>
        <a:lstStyle/>
        <a:p>
          <a:endParaRPr lang="en-US"/>
        </a:p>
      </dgm:t>
    </dgm:pt>
    <dgm:pt modelId="{74CC257C-13E1-46CF-A53F-9B05DD5B3840}" type="pres">
      <dgm:prSet presAssocID="{AAB88B42-8B41-4ECE-A812-BA0E35E58BBC}" presName="diagram" presStyleCnt="0">
        <dgm:presLayoutVars>
          <dgm:dir/>
          <dgm:resizeHandles/>
        </dgm:presLayoutVars>
      </dgm:prSet>
      <dgm:spPr/>
    </dgm:pt>
    <dgm:pt modelId="{CB1AC69A-EE70-4D98-B0CA-5EEF234A6421}" type="pres">
      <dgm:prSet presAssocID="{2460B7BC-9494-4645-8019-14479CA3EE10}" presName="firstNode" presStyleLbl="node1" presStyleIdx="0" presStyleCnt="2">
        <dgm:presLayoutVars>
          <dgm:bulletEnabled val="1"/>
        </dgm:presLayoutVars>
      </dgm:prSet>
      <dgm:spPr/>
    </dgm:pt>
    <dgm:pt modelId="{955ADB19-A681-4A97-A272-15E551C16B0E}" type="pres">
      <dgm:prSet presAssocID="{FFFFBC7B-AC46-4030-823B-FD27A6064E79}" presName="sibTrans" presStyleLbl="sibTrans2D1" presStyleIdx="0" presStyleCnt="1"/>
      <dgm:spPr/>
    </dgm:pt>
    <dgm:pt modelId="{C9B40044-4A63-48FC-8332-20A347350158}" type="pres">
      <dgm:prSet presAssocID="{8515F180-CC5B-4027-979E-5A9D38C25598}" presName="lastNode" presStyleLbl="node1" presStyleIdx="1" presStyleCnt="2">
        <dgm:presLayoutVars>
          <dgm:bulletEnabled val="1"/>
        </dgm:presLayoutVars>
      </dgm:prSet>
      <dgm:spPr/>
    </dgm:pt>
  </dgm:ptLst>
  <dgm:cxnLst>
    <dgm:cxn modelId="{B401CA07-BB32-4C8B-ACCA-5DD68494610F}" type="presOf" srcId="{AAB88B42-8B41-4ECE-A812-BA0E35E58BBC}" destId="{74CC257C-13E1-46CF-A53F-9B05DD5B3840}" srcOrd="0" destOrd="0" presId="urn:microsoft.com/office/officeart/2005/8/layout/bProcess2"/>
    <dgm:cxn modelId="{7BA3EB27-88FC-4A32-B700-888C112857E1}" type="presOf" srcId="{2460B7BC-9494-4645-8019-14479CA3EE10}" destId="{CB1AC69A-EE70-4D98-B0CA-5EEF234A6421}" srcOrd="0" destOrd="0" presId="urn:microsoft.com/office/officeart/2005/8/layout/bProcess2"/>
    <dgm:cxn modelId="{1240B74C-76F7-4E7A-A37B-7F28B3D4E801}" srcId="{AAB88B42-8B41-4ECE-A812-BA0E35E58BBC}" destId="{2460B7BC-9494-4645-8019-14479CA3EE10}" srcOrd="0" destOrd="0" parTransId="{867A894B-5B26-4C99-B8C0-F7BD2979C5FA}" sibTransId="{FFFFBC7B-AC46-4030-823B-FD27A6064E79}"/>
    <dgm:cxn modelId="{F0070F88-3EE0-4563-AB1F-449AB35C0FC1}" srcId="{AAB88B42-8B41-4ECE-A812-BA0E35E58BBC}" destId="{8515F180-CC5B-4027-979E-5A9D38C25598}" srcOrd="1" destOrd="0" parTransId="{082316CE-FE41-4B2A-9178-059DB07C5610}" sibTransId="{B62B4255-17A1-4300-B2FB-63041A732D2F}"/>
    <dgm:cxn modelId="{90BD88E7-DA7F-4334-B2B4-0F206B5299D2}" type="presOf" srcId="{8515F180-CC5B-4027-979E-5A9D38C25598}" destId="{C9B40044-4A63-48FC-8332-20A347350158}" srcOrd="0" destOrd="0" presId="urn:microsoft.com/office/officeart/2005/8/layout/bProcess2"/>
    <dgm:cxn modelId="{0DE883ED-730C-4D4D-9762-B914F0D46D80}" type="presOf" srcId="{FFFFBC7B-AC46-4030-823B-FD27A6064E79}" destId="{955ADB19-A681-4A97-A272-15E551C16B0E}" srcOrd="0" destOrd="0" presId="urn:microsoft.com/office/officeart/2005/8/layout/bProcess2"/>
    <dgm:cxn modelId="{D2242C53-EC90-424D-8E81-96D94FCEDAEA}" type="presParOf" srcId="{74CC257C-13E1-46CF-A53F-9B05DD5B3840}" destId="{CB1AC69A-EE70-4D98-B0CA-5EEF234A6421}" srcOrd="0" destOrd="0" presId="urn:microsoft.com/office/officeart/2005/8/layout/bProcess2"/>
    <dgm:cxn modelId="{F22BD603-93BA-44F4-B48D-612A609304F2}" type="presParOf" srcId="{74CC257C-13E1-46CF-A53F-9B05DD5B3840}" destId="{955ADB19-A681-4A97-A272-15E551C16B0E}" srcOrd="1" destOrd="0" presId="urn:microsoft.com/office/officeart/2005/8/layout/bProcess2"/>
    <dgm:cxn modelId="{81FAF2DB-1EE1-4387-A8D6-B715EE4C557A}" type="presParOf" srcId="{74CC257C-13E1-46CF-A53F-9B05DD5B3840}" destId="{C9B40044-4A63-48FC-8332-20A347350158}" srcOrd="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175DCF-8BF7-4336-988C-13174BE4A4F4}" type="doc">
      <dgm:prSet loTypeId="urn:microsoft.com/office/officeart/2005/8/layout/process5" loCatId="process" qsTypeId="urn:microsoft.com/office/officeart/2005/8/quickstyle/simple1" qsCatId="simple" csTypeId="urn:microsoft.com/office/officeart/2005/8/colors/colorful1" csCatId="colorful"/>
      <dgm:spPr/>
      <dgm:t>
        <a:bodyPr/>
        <a:lstStyle/>
        <a:p>
          <a:endParaRPr lang="en-US"/>
        </a:p>
      </dgm:t>
    </dgm:pt>
    <dgm:pt modelId="{25A51503-8C9E-435C-A42C-6E13805DE912}">
      <dgm:prSet/>
      <dgm:spPr/>
      <dgm:t>
        <a:bodyPr/>
        <a:lstStyle/>
        <a:p>
          <a:r>
            <a:rPr lang="en-US"/>
            <a:t>Motion information plays an important role in understanding the objects’ movement. </a:t>
          </a:r>
        </a:p>
      </dgm:t>
    </dgm:pt>
    <dgm:pt modelId="{B7127989-B6D7-40B0-8E65-AA203A6F31D2}" type="parTrans" cxnId="{4B24B5C5-CD3D-4D8B-8378-6FA623429FE7}">
      <dgm:prSet/>
      <dgm:spPr/>
      <dgm:t>
        <a:bodyPr/>
        <a:lstStyle/>
        <a:p>
          <a:endParaRPr lang="en-US"/>
        </a:p>
      </dgm:t>
    </dgm:pt>
    <dgm:pt modelId="{DA36DE79-AC90-431B-BCA0-EA69F1663120}" type="sibTrans" cxnId="{4B24B5C5-CD3D-4D8B-8378-6FA623429FE7}">
      <dgm:prSet/>
      <dgm:spPr/>
      <dgm:t>
        <a:bodyPr/>
        <a:lstStyle/>
        <a:p>
          <a:endParaRPr lang="en-US"/>
        </a:p>
      </dgm:t>
    </dgm:pt>
    <dgm:pt modelId="{85ADD36B-3331-45FE-9498-9196C8F303EA}">
      <dgm:prSet/>
      <dgm:spPr/>
      <dgm:t>
        <a:bodyPr/>
        <a:lstStyle/>
        <a:p>
          <a:r>
            <a:rPr lang="en-US"/>
            <a:t>The object motion is often different from the background movement, due to the camera motion. </a:t>
          </a:r>
        </a:p>
      </dgm:t>
    </dgm:pt>
    <dgm:pt modelId="{CF166B11-BE6F-4722-8512-5264EA4549EF}" type="parTrans" cxnId="{66FC1242-E096-4CD7-BC4A-4DB6E0BD33C0}">
      <dgm:prSet/>
      <dgm:spPr/>
      <dgm:t>
        <a:bodyPr/>
        <a:lstStyle/>
        <a:p>
          <a:endParaRPr lang="en-US"/>
        </a:p>
      </dgm:t>
    </dgm:pt>
    <dgm:pt modelId="{794587E0-E170-446E-AEB3-447C81669AD1}" type="sibTrans" cxnId="{66FC1242-E096-4CD7-BC4A-4DB6E0BD33C0}">
      <dgm:prSet/>
      <dgm:spPr/>
      <dgm:t>
        <a:bodyPr/>
        <a:lstStyle/>
        <a:p>
          <a:endParaRPr lang="en-US"/>
        </a:p>
      </dgm:t>
    </dgm:pt>
    <dgm:pt modelId="{24723707-C194-435F-9FEC-57C7F9DFC04A}">
      <dgm:prSet/>
      <dgm:spPr/>
      <dgm:t>
        <a:bodyPr/>
        <a:lstStyle/>
        <a:p>
          <a:r>
            <a:rPr lang="en-US"/>
            <a:t>Hence, a lack of a motion modulated model would miss the critical motion information for the objects.</a:t>
          </a:r>
        </a:p>
      </dgm:t>
    </dgm:pt>
    <dgm:pt modelId="{27BD7F49-5DBE-4CB7-919B-9E79D7E70D72}" type="parTrans" cxnId="{92146B28-A1DD-4EAF-8350-628051350243}">
      <dgm:prSet/>
      <dgm:spPr/>
      <dgm:t>
        <a:bodyPr/>
        <a:lstStyle/>
        <a:p>
          <a:endParaRPr lang="en-US"/>
        </a:p>
      </dgm:t>
    </dgm:pt>
    <dgm:pt modelId="{69B48203-1654-4283-ACE4-4EEFBFA8834D}" type="sibTrans" cxnId="{92146B28-A1DD-4EAF-8350-628051350243}">
      <dgm:prSet/>
      <dgm:spPr/>
      <dgm:t>
        <a:bodyPr/>
        <a:lstStyle/>
        <a:p>
          <a:endParaRPr lang="en-US"/>
        </a:p>
      </dgm:t>
    </dgm:pt>
    <dgm:pt modelId="{42EA5177-DFE7-496A-B88A-A18201138C2F}" type="pres">
      <dgm:prSet presAssocID="{9B175DCF-8BF7-4336-988C-13174BE4A4F4}" presName="diagram" presStyleCnt="0">
        <dgm:presLayoutVars>
          <dgm:dir/>
          <dgm:resizeHandles val="exact"/>
        </dgm:presLayoutVars>
      </dgm:prSet>
      <dgm:spPr/>
    </dgm:pt>
    <dgm:pt modelId="{A6601213-3E04-4C31-AB88-38652DB69299}" type="pres">
      <dgm:prSet presAssocID="{25A51503-8C9E-435C-A42C-6E13805DE912}" presName="node" presStyleLbl="node1" presStyleIdx="0" presStyleCnt="3">
        <dgm:presLayoutVars>
          <dgm:bulletEnabled val="1"/>
        </dgm:presLayoutVars>
      </dgm:prSet>
      <dgm:spPr/>
    </dgm:pt>
    <dgm:pt modelId="{0486411E-B2E5-4DE1-8A5D-64E148512932}" type="pres">
      <dgm:prSet presAssocID="{DA36DE79-AC90-431B-BCA0-EA69F1663120}" presName="sibTrans" presStyleLbl="sibTrans2D1" presStyleIdx="0" presStyleCnt="2"/>
      <dgm:spPr/>
    </dgm:pt>
    <dgm:pt modelId="{81246A3F-DB4F-427B-8107-AAE0E7627308}" type="pres">
      <dgm:prSet presAssocID="{DA36DE79-AC90-431B-BCA0-EA69F1663120}" presName="connectorText" presStyleLbl="sibTrans2D1" presStyleIdx="0" presStyleCnt="2"/>
      <dgm:spPr/>
    </dgm:pt>
    <dgm:pt modelId="{3A14464F-9103-4EA8-A6C7-0A161C8B1FFF}" type="pres">
      <dgm:prSet presAssocID="{85ADD36B-3331-45FE-9498-9196C8F303EA}" presName="node" presStyleLbl="node1" presStyleIdx="1" presStyleCnt="3">
        <dgm:presLayoutVars>
          <dgm:bulletEnabled val="1"/>
        </dgm:presLayoutVars>
      </dgm:prSet>
      <dgm:spPr/>
    </dgm:pt>
    <dgm:pt modelId="{8B9EBC86-7B6E-431A-A171-6A34F0CF80C7}" type="pres">
      <dgm:prSet presAssocID="{794587E0-E170-446E-AEB3-447C81669AD1}" presName="sibTrans" presStyleLbl="sibTrans2D1" presStyleIdx="1" presStyleCnt="2"/>
      <dgm:spPr/>
    </dgm:pt>
    <dgm:pt modelId="{B97D18F5-56B3-4D38-82B1-869DAF78179A}" type="pres">
      <dgm:prSet presAssocID="{794587E0-E170-446E-AEB3-447C81669AD1}" presName="connectorText" presStyleLbl="sibTrans2D1" presStyleIdx="1" presStyleCnt="2"/>
      <dgm:spPr/>
    </dgm:pt>
    <dgm:pt modelId="{5BAD9A54-BE44-4076-ACB0-EDBEE46382B6}" type="pres">
      <dgm:prSet presAssocID="{24723707-C194-435F-9FEC-57C7F9DFC04A}" presName="node" presStyleLbl="node1" presStyleIdx="2" presStyleCnt="3">
        <dgm:presLayoutVars>
          <dgm:bulletEnabled val="1"/>
        </dgm:presLayoutVars>
      </dgm:prSet>
      <dgm:spPr/>
    </dgm:pt>
  </dgm:ptLst>
  <dgm:cxnLst>
    <dgm:cxn modelId="{A7A1A717-6929-4DC0-AADC-14EB00AAE58B}" type="presOf" srcId="{794587E0-E170-446E-AEB3-447C81669AD1}" destId="{8B9EBC86-7B6E-431A-A171-6A34F0CF80C7}" srcOrd="0" destOrd="0" presId="urn:microsoft.com/office/officeart/2005/8/layout/process5"/>
    <dgm:cxn modelId="{58FAFC1C-7D99-44B5-B9DA-30B848190E49}" type="presOf" srcId="{25A51503-8C9E-435C-A42C-6E13805DE912}" destId="{A6601213-3E04-4C31-AB88-38652DB69299}" srcOrd="0" destOrd="0" presId="urn:microsoft.com/office/officeart/2005/8/layout/process5"/>
    <dgm:cxn modelId="{92146B28-A1DD-4EAF-8350-628051350243}" srcId="{9B175DCF-8BF7-4336-988C-13174BE4A4F4}" destId="{24723707-C194-435F-9FEC-57C7F9DFC04A}" srcOrd="2" destOrd="0" parTransId="{27BD7F49-5DBE-4CB7-919B-9E79D7E70D72}" sibTransId="{69B48203-1654-4283-ACE4-4EEFBFA8834D}"/>
    <dgm:cxn modelId="{66FC1242-E096-4CD7-BC4A-4DB6E0BD33C0}" srcId="{9B175DCF-8BF7-4336-988C-13174BE4A4F4}" destId="{85ADD36B-3331-45FE-9498-9196C8F303EA}" srcOrd="1" destOrd="0" parTransId="{CF166B11-BE6F-4722-8512-5264EA4549EF}" sibTransId="{794587E0-E170-446E-AEB3-447C81669AD1}"/>
    <dgm:cxn modelId="{CAF1A54A-1B0E-411B-A6A9-12CAE0833726}" type="presOf" srcId="{9B175DCF-8BF7-4336-988C-13174BE4A4F4}" destId="{42EA5177-DFE7-496A-B88A-A18201138C2F}" srcOrd="0" destOrd="0" presId="urn:microsoft.com/office/officeart/2005/8/layout/process5"/>
    <dgm:cxn modelId="{A3BE6A90-A430-4896-A043-6BCE5F09E8EE}" type="presOf" srcId="{794587E0-E170-446E-AEB3-447C81669AD1}" destId="{B97D18F5-56B3-4D38-82B1-869DAF78179A}" srcOrd="1" destOrd="0" presId="urn:microsoft.com/office/officeart/2005/8/layout/process5"/>
    <dgm:cxn modelId="{F697FBAA-870E-4139-8EAB-4B6452C3FE67}" type="presOf" srcId="{DA36DE79-AC90-431B-BCA0-EA69F1663120}" destId="{81246A3F-DB4F-427B-8107-AAE0E7627308}" srcOrd="1" destOrd="0" presId="urn:microsoft.com/office/officeart/2005/8/layout/process5"/>
    <dgm:cxn modelId="{4B24B5C5-CD3D-4D8B-8378-6FA623429FE7}" srcId="{9B175DCF-8BF7-4336-988C-13174BE4A4F4}" destId="{25A51503-8C9E-435C-A42C-6E13805DE912}" srcOrd="0" destOrd="0" parTransId="{B7127989-B6D7-40B0-8E65-AA203A6F31D2}" sibTransId="{DA36DE79-AC90-431B-BCA0-EA69F1663120}"/>
    <dgm:cxn modelId="{BC04BCD3-707D-4E88-825B-24558BF0794C}" type="presOf" srcId="{24723707-C194-435F-9FEC-57C7F9DFC04A}" destId="{5BAD9A54-BE44-4076-ACB0-EDBEE46382B6}" srcOrd="0" destOrd="0" presId="urn:microsoft.com/office/officeart/2005/8/layout/process5"/>
    <dgm:cxn modelId="{0E5EEFD4-F9F6-48FC-857C-0532DB71EEB0}" type="presOf" srcId="{DA36DE79-AC90-431B-BCA0-EA69F1663120}" destId="{0486411E-B2E5-4DE1-8A5D-64E148512932}" srcOrd="0" destOrd="0" presId="urn:microsoft.com/office/officeart/2005/8/layout/process5"/>
    <dgm:cxn modelId="{9A70AEE2-8AB1-422C-8ED5-F4F5D00E1375}" type="presOf" srcId="{85ADD36B-3331-45FE-9498-9196C8F303EA}" destId="{3A14464F-9103-4EA8-A6C7-0A161C8B1FFF}" srcOrd="0" destOrd="0" presId="urn:microsoft.com/office/officeart/2005/8/layout/process5"/>
    <dgm:cxn modelId="{0E2D3B54-BC3D-452F-864F-9AE0D373D7BA}" type="presParOf" srcId="{42EA5177-DFE7-496A-B88A-A18201138C2F}" destId="{A6601213-3E04-4C31-AB88-38652DB69299}" srcOrd="0" destOrd="0" presId="urn:microsoft.com/office/officeart/2005/8/layout/process5"/>
    <dgm:cxn modelId="{417BD3E4-64BE-4916-BA8A-2E690E77AC82}" type="presParOf" srcId="{42EA5177-DFE7-496A-B88A-A18201138C2F}" destId="{0486411E-B2E5-4DE1-8A5D-64E148512932}" srcOrd="1" destOrd="0" presId="urn:microsoft.com/office/officeart/2005/8/layout/process5"/>
    <dgm:cxn modelId="{62BCBDB5-F77B-4E30-9DBA-B368D9D34E25}" type="presParOf" srcId="{0486411E-B2E5-4DE1-8A5D-64E148512932}" destId="{81246A3F-DB4F-427B-8107-AAE0E7627308}" srcOrd="0" destOrd="0" presId="urn:microsoft.com/office/officeart/2005/8/layout/process5"/>
    <dgm:cxn modelId="{4718D2AB-1FD5-4105-96B1-78464B87DD68}" type="presParOf" srcId="{42EA5177-DFE7-496A-B88A-A18201138C2F}" destId="{3A14464F-9103-4EA8-A6C7-0A161C8B1FFF}" srcOrd="2" destOrd="0" presId="urn:microsoft.com/office/officeart/2005/8/layout/process5"/>
    <dgm:cxn modelId="{021FEBD3-B2AA-4593-9AA9-146E03DDE176}" type="presParOf" srcId="{42EA5177-DFE7-496A-B88A-A18201138C2F}" destId="{8B9EBC86-7B6E-431A-A171-6A34F0CF80C7}" srcOrd="3" destOrd="0" presId="urn:microsoft.com/office/officeart/2005/8/layout/process5"/>
    <dgm:cxn modelId="{C535EDEB-D8CD-46AD-A9B0-7A906B915C34}" type="presParOf" srcId="{8B9EBC86-7B6E-431A-A171-6A34F0CF80C7}" destId="{B97D18F5-56B3-4D38-82B1-869DAF78179A}" srcOrd="0" destOrd="0" presId="urn:microsoft.com/office/officeart/2005/8/layout/process5"/>
    <dgm:cxn modelId="{900AE0AD-8BBA-4F77-B725-17416773DCD0}" type="presParOf" srcId="{42EA5177-DFE7-496A-B88A-A18201138C2F}" destId="{5BAD9A54-BE44-4076-ACB0-EDBEE46382B6}"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ECF90F3-86AB-4692-BDFA-0D86B6C8434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03D1700-123B-4960-B977-1B4EF2C1EA5C}">
      <dgm:prSet/>
      <dgm:spPr/>
      <dgm:t>
        <a:bodyPr/>
        <a:lstStyle/>
        <a:p>
          <a:r>
            <a:rPr lang="en-US"/>
            <a:t>In object detection the aim is to determine the objects' location in an image and assign a category to each one. </a:t>
          </a:r>
        </a:p>
      </dgm:t>
    </dgm:pt>
    <dgm:pt modelId="{4ACA87E3-4388-46F0-A8B6-AE55A31EE555}" type="parTrans" cxnId="{77666A2C-1BEF-40B3-A6B9-B7009B163F34}">
      <dgm:prSet/>
      <dgm:spPr/>
      <dgm:t>
        <a:bodyPr/>
        <a:lstStyle/>
        <a:p>
          <a:endParaRPr lang="en-US"/>
        </a:p>
      </dgm:t>
    </dgm:pt>
    <dgm:pt modelId="{7E569A62-38A7-4E97-B471-A760ED02BE33}" type="sibTrans" cxnId="{77666A2C-1BEF-40B3-A6B9-B7009B163F34}">
      <dgm:prSet/>
      <dgm:spPr/>
      <dgm:t>
        <a:bodyPr/>
        <a:lstStyle/>
        <a:p>
          <a:endParaRPr lang="en-US"/>
        </a:p>
      </dgm:t>
    </dgm:pt>
    <dgm:pt modelId="{9C409DA7-7E14-476E-8E6B-B365B83690A2}">
      <dgm:prSet/>
      <dgm:spPr/>
      <dgm:t>
        <a:bodyPr/>
        <a:lstStyle/>
        <a:p>
          <a:r>
            <a:rPr lang="en-US"/>
            <a:t>In general, the outline of object detection modules can be split into three modules: Region Proposals, Feature Extraction and Classification.</a:t>
          </a:r>
        </a:p>
      </dgm:t>
    </dgm:pt>
    <dgm:pt modelId="{41F4AD3F-9344-4B21-BF37-9539CD016191}" type="parTrans" cxnId="{34049D11-0153-49F0-A003-10E96C458B28}">
      <dgm:prSet/>
      <dgm:spPr/>
      <dgm:t>
        <a:bodyPr/>
        <a:lstStyle/>
        <a:p>
          <a:endParaRPr lang="en-US"/>
        </a:p>
      </dgm:t>
    </dgm:pt>
    <dgm:pt modelId="{E51587AC-2ECD-4C76-A89B-42C914174C9D}" type="sibTrans" cxnId="{34049D11-0153-49F0-A003-10E96C458B28}">
      <dgm:prSet/>
      <dgm:spPr/>
      <dgm:t>
        <a:bodyPr/>
        <a:lstStyle/>
        <a:p>
          <a:endParaRPr lang="en-US"/>
        </a:p>
      </dgm:t>
    </dgm:pt>
    <dgm:pt modelId="{7A64DBB9-117E-416B-8C9A-A73E5693DABF}" type="pres">
      <dgm:prSet presAssocID="{0ECF90F3-86AB-4692-BDFA-0D86B6C8434F}" presName="root" presStyleCnt="0">
        <dgm:presLayoutVars>
          <dgm:dir/>
          <dgm:resizeHandles val="exact"/>
        </dgm:presLayoutVars>
      </dgm:prSet>
      <dgm:spPr/>
    </dgm:pt>
    <dgm:pt modelId="{C16530B4-CE6E-47CA-87AF-E68A8468BF91}" type="pres">
      <dgm:prSet presAssocID="{703D1700-123B-4960-B977-1B4EF2C1EA5C}" presName="compNode" presStyleCnt="0"/>
      <dgm:spPr/>
    </dgm:pt>
    <dgm:pt modelId="{EC6F0CD1-34FD-4B4D-B856-97FB866C7D1F}" type="pres">
      <dgm:prSet presAssocID="{703D1700-123B-4960-B977-1B4EF2C1EA5C}" presName="bgRect" presStyleLbl="bgShp" presStyleIdx="0" presStyleCnt="2"/>
      <dgm:spPr/>
    </dgm:pt>
    <dgm:pt modelId="{02ADB2F4-2B07-4493-8651-CD975D272157}" type="pres">
      <dgm:prSet presAssocID="{703D1700-123B-4960-B977-1B4EF2C1EA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6D5374D1-86C1-4E9E-80A0-621854EACBAE}" type="pres">
      <dgm:prSet presAssocID="{703D1700-123B-4960-B977-1B4EF2C1EA5C}" presName="spaceRect" presStyleCnt="0"/>
      <dgm:spPr/>
    </dgm:pt>
    <dgm:pt modelId="{87291E90-AA36-45EB-A1DA-A2B5BEDC0B92}" type="pres">
      <dgm:prSet presAssocID="{703D1700-123B-4960-B977-1B4EF2C1EA5C}" presName="parTx" presStyleLbl="revTx" presStyleIdx="0" presStyleCnt="2">
        <dgm:presLayoutVars>
          <dgm:chMax val="0"/>
          <dgm:chPref val="0"/>
        </dgm:presLayoutVars>
      </dgm:prSet>
      <dgm:spPr/>
    </dgm:pt>
    <dgm:pt modelId="{33DE11EB-84C7-4137-B8A4-870D6D6AC3FE}" type="pres">
      <dgm:prSet presAssocID="{7E569A62-38A7-4E97-B471-A760ED02BE33}" presName="sibTrans" presStyleCnt="0"/>
      <dgm:spPr/>
    </dgm:pt>
    <dgm:pt modelId="{B1FC66E7-4BA7-42C1-ACD2-2EBBD467B1E2}" type="pres">
      <dgm:prSet presAssocID="{9C409DA7-7E14-476E-8E6B-B365B83690A2}" presName="compNode" presStyleCnt="0"/>
      <dgm:spPr/>
    </dgm:pt>
    <dgm:pt modelId="{7ED5DB48-ABF6-440F-B6C7-55A5C6E178FB}" type="pres">
      <dgm:prSet presAssocID="{9C409DA7-7E14-476E-8E6B-B365B83690A2}" presName="bgRect" presStyleLbl="bgShp" presStyleIdx="1" presStyleCnt="2"/>
      <dgm:spPr/>
    </dgm:pt>
    <dgm:pt modelId="{7794920C-1F78-4976-AA04-79F06ADD791D}" type="pres">
      <dgm:prSet presAssocID="{9C409DA7-7E14-476E-8E6B-B365B83690A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D047003-8F5C-4E4B-B799-EB19C4C62FEE}" type="pres">
      <dgm:prSet presAssocID="{9C409DA7-7E14-476E-8E6B-B365B83690A2}" presName="spaceRect" presStyleCnt="0"/>
      <dgm:spPr/>
    </dgm:pt>
    <dgm:pt modelId="{BC5E640B-0429-488E-AFB8-65754869E64B}" type="pres">
      <dgm:prSet presAssocID="{9C409DA7-7E14-476E-8E6B-B365B83690A2}" presName="parTx" presStyleLbl="revTx" presStyleIdx="1" presStyleCnt="2">
        <dgm:presLayoutVars>
          <dgm:chMax val="0"/>
          <dgm:chPref val="0"/>
        </dgm:presLayoutVars>
      </dgm:prSet>
      <dgm:spPr/>
    </dgm:pt>
  </dgm:ptLst>
  <dgm:cxnLst>
    <dgm:cxn modelId="{34049D11-0153-49F0-A003-10E96C458B28}" srcId="{0ECF90F3-86AB-4692-BDFA-0D86B6C8434F}" destId="{9C409DA7-7E14-476E-8E6B-B365B83690A2}" srcOrd="1" destOrd="0" parTransId="{41F4AD3F-9344-4B21-BF37-9539CD016191}" sibTransId="{E51587AC-2ECD-4C76-A89B-42C914174C9D}"/>
    <dgm:cxn modelId="{C2E68D1B-530A-4747-B708-34782F56FE4A}" type="presOf" srcId="{9C409DA7-7E14-476E-8E6B-B365B83690A2}" destId="{BC5E640B-0429-488E-AFB8-65754869E64B}" srcOrd="0" destOrd="0" presId="urn:microsoft.com/office/officeart/2018/2/layout/IconVerticalSolidList"/>
    <dgm:cxn modelId="{77666A2C-1BEF-40B3-A6B9-B7009B163F34}" srcId="{0ECF90F3-86AB-4692-BDFA-0D86B6C8434F}" destId="{703D1700-123B-4960-B977-1B4EF2C1EA5C}" srcOrd="0" destOrd="0" parTransId="{4ACA87E3-4388-46F0-A8B6-AE55A31EE555}" sibTransId="{7E569A62-38A7-4E97-B471-A760ED02BE33}"/>
    <dgm:cxn modelId="{73DF9E54-E680-48C4-83AD-AE177C43702C}" type="presOf" srcId="{0ECF90F3-86AB-4692-BDFA-0D86B6C8434F}" destId="{7A64DBB9-117E-416B-8C9A-A73E5693DABF}" srcOrd="0" destOrd="0" presId="urn:microsoft.com/office/officeart/2018/2/layout/IconVerticalSolidList"/>
    <dgm:cxn modelId="{F48B827F-B202-493E-9FB3-AF68BE97953D}" type="presOf" srcId="{703D1700-123B-4960-B977-1B4EF2C1EA5C}" destId="{87291E90-AA36-45EB-A1DA-A2B5BEDC0B92}" srcOrd="0" destOrd="0" presId="urn:microsoft.com/office/officeart/2018/2/layout/IconVerticalSolidList"/>
    <dgm:cxn modelId="{71ED0C07-997A-4E7F-9F1E-E93934BF3A51}" type="presParOf" srcId="{7A64DBB9-117E-416B-8C9A-A73E5693DABF}" destId="{C16530B4-CE6E-47CA-87AF-E68A8468BF91}" srcOrd="0" destOrd="0" presId="urn:microsoft.com/office/officeart/2018/2/layout/IconVerticalSolidList"/>
    <dgm:cxn modelId="{7F0CC2B8-7130-40F7-8B14-C993D5AF573E}" type="presParOf" srcId="{C16530B4-CE6E-47CA-87AF-E68A8468BF91}" destId="{EC6F0CD1-34FD-4B4D-B856-97FB866C7D1F}" srcOrd="0" destOrd="0" presId="urn:microsoft.com/office/officeart/2018/2/layout/IconVerticalSolidList"/>
    <dgm:cxn modelId="{463A6115-F7BD-4029-B278-6CCD71B9CCD7}" type="presParOf" srcId="{C16530B4-CE6E-47CA-87AF-E68A8468BF91}" destId="{02ADB2F4-2B07-4493-8651-CD975D272157}" srcOrd="1" destOrd="0" presId="urn:microsoft.com/office/officeart/2018/2/layout/IconVerticalSolidList"/>
    <dgm:cxn modelId="{47D40122-DFF3-4989-929C-09751439E7B5}" type="presParOf" srcId="{C16530B4-CE6E-47CA-87AF-E68A8468BF91}" destId="{6D5374D1-86C1-4E9E-80A0-621854EACBAE}" srcOrd="2" destOrd="0" presId="urn:microsoft.com/office/officeart/2018/2/layout/IconVerticalSolidList"/>
    <dgm:cxn modelId="{DE6A18E4-F5E5-4DF3-958A-1AC007C87991}" type="presParOf" srcId="{C16530B4-CE6E-47CA-87AF-E68A8468BF91}" destId="{87291E90-AA36-45EB-A1DA-A2B5BEDC0B92}" srcOrd="3" destOrd="0" presId="urn:microsoft.com/office/officeart/2018/2/layout/IconVerticalSolidList"/>
    <dgm:cxn modelId="{838306CE-C557-4AAF-AD5F-8E53426572FA}" type="presParOf" srcId="{7A64DBB9-117E-416B-8C9A-A73E5693DABF}" destId="{33DE11EB-84C7-4137-B8A4-870D6D6AC3FE}" srcOrd="1" destOrd="0" presId="urn:microsoft.com/office/officeart/2018/2/layout/IconVerticalSolidList"/>
    <dgm:cxn modelId="{0A9FAF13-018D-4A45-9AB7-AB88A816918F}" type="presParOf" srcId="{7A64DBB9-117E-416B-8C9A-A73E5693DABF}" destId="{B1FC66E7-4BA7-42C1-ACD2-2EBBD467B1E2}" srcOrd="2" destOrd="0" presId="urn:microsoft.com/office/officeart/2018/2/layout/IconVerticalSolidList"/>
    <dgm:cxn modelId="{D26DA26D-F08A-4DA8-97F8-0515CD73BF20}" type="presParOf" srcId="{B1FC66E7-4BA7-42C1-ACD2-2EBBD467B1E2}" destId="{7ED5DB48-ABF6-440F-B6C7-55A5C6E178FB}" srcOrd="0" destOrd="0" presId="urn:microsoft.com/office/officeart/2018/2/layout/IconVerticalSolidList"/>
    <dgm:cxn modelId="{14DCA0BF-FAEA-433F-ABA4-6A9BA00517E5}" type="presParOf" srcId="{B1FC66E7-4BA7-42C1-ACD2-2EBBD467B1E2}" destId="{7794920C-1F78-4976-AA04-79F06ADD791D}" srcOrd="1" destOrd="0" presId="urn:microsoft.com/office/officeart/2018/2/layout/IconVerticalSolidList"/>
    <dgm:cxn modelId="{E4E9FEEB-11CF-4CC7-B1F4-6672300CE598}" type="presParOf" srcId="{B1FC66E7-4BA7-42C1-ACD2-2EBBD467B1E2}" destId="{FD047003-8F5C-4E4B-B799-EB19C4C62FEE}" srcOrd="2" destOrd="0" presId="urn:microsoft.com/office/officeart/2018/2/layout/IconVerticalSolidList"/>
    <dgm:cxn modelId="{5CA830B8-DC9F-453F-9741-33411D9EC10A}" type="presParOf" srcId="{B1FC66E7-4BA7-42C1-ACD2-2EBBD467B1E2}" destId="{BC5E640B-0429-488E-AFB8-65754869E64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2551646-DD07-419A-A03A-7444F77E189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DA5CF1C-7C25-4FBC-BD82-74997A0AAB6B}">
      <dgm:prSet/>
      <dgm:spPr/>
      <dgm:t>
        <a:bodyPr/>
        <a:lstStyle/>
        <a:p>
          <a:r>
            <a:rPr lang="en-US"/>
            <a:t>To identify different objects is necessary to collect the visual features from the input image that give us a strong representation of the object itself. </a:t>
          </a:r>
        </a:p>
      </dgm:t>
    </dgm:pt>
    <dgm:pt modelId="{1128D7D9-C4E3-49B9-B3C4-48891B39D1EC}" type="parTrans" cxnId="{57711FBE-DBCC-4A10-BBE4-48962E0FA192}">
      <dgm:prSet/>
      <dgm:spPr/>
      <dgm:t>
        <a:bodyPr/>
        <a:lstStyle/>
        <a:p>
          <a:endParaRPr lang="en-US"/>
        </a:p>
      </dgm:t>
    </dgm:pt>
    <dgm:pt modelId="{DD7DB329-0372-42ED-89FA-CB4D6E48A188}" type="sibTrans" cxnId="{57711FBE-DBCC-4A10-BBE4-48962E0FA192}">
      <dgm:prSet/>
      <dgm:spPr/>
      <dgm:t>
        <a:bodyPr/>
        <a:lstStyle/>
        <a:p>
          <a:endParaRPr lang="en-US"/>
        </a:p>
      </dgm:t>
    </dgm:pt>
    <dgm:pt modelId="{CF9D9CA8-8A53-450B-AACD-B8E04B206079}">
      <dgm:prSet/>
      <dgm:spPr/>
      <dgm:t>
        <a:bodyPr/>
        <a:lstStyle/>
        <a:p>
          <a:r>
            <a:rPr lang="en-US"/>
            <a:t>These features are the key to understand whether we are in a presence of a dog or a cat, for example. </a:t>
          </a:r>
        </a:p>
      </dgm:t>
    </dgm:pt>
    <dgm:pt modelId="{8A34EEDC-79A4-497C-9D54-F41F99BD2870}" type="parTrans" cxnId="{706AC26D-63E4-4956-9A0D-FC85A1CDCA2A}">
      <dgm:prSet/>
      <dgm:spPr/>
      <dgm:t>
        <a:bodyPr/>
        <a:lstStyle/>
        <a:p>
          <a:endParaRPr lang="en-US"/>
        </a:p>
      </dgm:t>
    </dgm:pt>
    <dgm:pt modelId="{0524EE31-B954-4961-A838-20905DFFE10E}" type="sibTrans" cxnId="{706AC26D-63E4-4956-9A0D-FC85A1CDCA2A}">
      <dgm:prSet/>
      <dgm:spPr/>
      <dgm:t>
        <a:bodyPr/>
        <a:lstStyle/>
        <a:p>
          <a:endParaRPr lang="en-US"/>
        </a:p>
      </dgm:t>
    </dgm:pt>
    <dgm:pt modelId="{6D44F89B-3D78-42F5-BC4C-400586039BBE}">
      <dgm:prSet/>
      <dgm:spPr/>
      <dgm:t>
        <a:bodyPr/>
        <a:lstStyle/>
        <a:p>
          <a:r>
            <a:rPr lang="en-US"/>
            <a:t>However, this extraction can happen in a lot of different scenarios, with very random light conditions and plenty of different appearances. </a:t>
          </a:r>
        </a:p>
      </dgm:t>
    </dgm:pt>
    <dgm:pt modelId="{C59ED7DE-BED1-45CC-8D4F-5B11A7186ACF}" type="parTrans" cxnId="{07D6A2BC-5185-42DC-A585-6D9A79A6C868}">
      <dgm:prSet/>
      <dgm:spPr/>
      <dgm:t>
        <a:bodyPr/>
        <a:lstStyle/>
        <a:p>
          <a:endParaRPr lang="en-US"/>
        </a:p>
      </dgm:t>
    </dgm:pt>
    <dgm:pt modelId="{EEC435FB-42BC-4CED-A239-3B38D1DCE32B}" type="sibTrans" cxnId="{07D6A2BC-5185-42DC-A585-6D9A79A6C868}">
      <dgm:prSet/>
      <dgm:spPr/>
      <dgm:t>
        <a:bodyPr/>
        <a:lstStyle/>
        <a:p>
          <a:endParaRPr lang="en-US"/>
        </a:p>
      </dgm:t>
    </dgm:pt>
    <dgm:pt modelId="{E32B155A-23FE-4E9D-A344-0DBBEB3265FD}">
      <dgm:prSet/>
      <dgm:spPr/>
      <dgm:t>
        <a:bodyPr/>
        <a:lstStyle/>
        <a:p>
          <a:r>
            <a:rPr lang="en-US"/>
            <a:t>Therefore, the several models for feature extraction performance will always be dependent on the specific problem we are dealing with.</a:t>
          </a:r>
        </a:p>
      </dgm:t>
    </dgm:pt>
    <dgm:pt modelId="{942C4EF6-2083-4F1E-AA24-F4298738341C}" type="parTrans" cxnId="{C5F33E52-B18D-41EE-BF8D-805769C8E477}">
      <dgm:prSet/>
      <dgm:spPr/>
      <dgm:t>
        <a:bodyPr/>
        <a:lstStyle/>
        <a:p>
          <a:endParaRPr lang="en-US"/>
        </a:p>
      </dgm:t>
    </dgm:pt>
    <dgm:pt modelId="{E2479339-D07C-45A9-AC70-54B23FC2587D}" type="sibTrans" cxnId="{C5F33E52-B18D-41EE-BF8D-805769C8E477}">
      <dgm:prSet/>
      <dgm:spPr/>
      <dgm:t>
        <a:bodyPr/>
        <a:lstStyle/>
        <a:p>
          <a:endParaRPr lang="en-US"/>
        </a:p>
      </dgm:t>
    </dgm:pt>
    <dgm:pt modelId="{86F136DD-6358-4925-BFEF-684B5597D798}" type="pres">
      <dgm:prSet presAssocID="{42551646-DD07-419A-A03A-7444F77E189E}" presName="root" presStyleCnt="0">
        <dgm:presLayoutVars>
          <dgm:dir/>
          <dgm:resizeHandles val="exact"/>
        </dgm:presLayoutVars>
      </dgm:prSet>
      <dgm:spPr/>
    </dgm:pt>
    <dgm:pt modelId="{AEB32782-FD4E-436B-9C99-6E76EEF539CC}" type="pres">
      <dgm:prSet presAssocID="{6DA5CF1C-7C25-4FBC-BD82-74997A0AAB6B}" presName="compNode" presStyleCnt="0"/>
      <dgm:spPr/>
    </dgm:pt>
    <dgm:pt modelId="{02AFFAA5-3F77-4B48-8FD6-78CDA7BB7290}" type="pres">
      <dgm:prSet presAssocID="{6DA5CF1C-7C25-4FBC-BD82-74997A0AAB6B}" presName="bgRect" presStyleLbl="bgShp" presStyleIdx="0" presStyleCnt="4"/>
      <dgm:spPr/>
    </dgm:pt>
    <dgm:pt modelId="{7226EF1A-358E-4A79-850B-1C2A1EF95A35}" type="pres">
      <dgm:prSet presAssocID="{6DA5CF1C-7C25-4FBC-BD82-74997A0AAB6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4742FB36-AFF5-44E6-81EA-A92101933029}" type="pres">
      <dgm:prSet presAssocID="{6DA5CF1C-7C25-4FBC-BD82-74997A0AAB6B}" presName="spaceRect" presStyleCnt="0"/>
      <dgm:spPr/>
    </dgm:pt>
    <dgm:pt modelId="{EF7B60F2-AEEA-41D7-B0E3-B4DB791E0A0D}" type="pres">
      <dgm:prSet presAssocID="{6DA5CF1C-7C25-4FBC-BD82-74997A0AAB6B}" presName="parTx" presStyleLbl="revTx" presStyleIdx="0" presStyleCnt="4">
        <dgm:presLayoutVars>
          <dgm:chMax val="0"/>
          <dgm:chPref val="0"/>
        </dgm:presLayoutVars>
      </dgm:prSet>
      <dgm:spPr/>
    </dgm:pt>
    <dgm:pt modelId="{376A0F24-D494-490F-9893-CD9D8AA4FAEA}" type="pres">
      <dgm:prSet presAssocID="{DD7DB329-0372-42ED-89FA-CB4D6E48A188}" presName="sibTrans" presStyleCnt="0"/>
      <dgm:spPr/>
    </dgm:pt>
    <dgm:pt modelId="{1C5E2B6C-0094-4E22-BF63-9095D2561E04}" type="pres">
      <dgm:prSet presAssocID="{CF9D9CA8-8A53-450B-AACD-B8E04B206079}" presName="compNode" presStyleCnt="0"/>
      <dgm:spPr/>
    </dgm:pt>
    <dgm:pt modelId="{F3E5B8D0-5EC3-400C-9A65-A37FB272EF23}" type="pres">
      <dgm:prSet presAssocID="{CF9D9CA8-8A53-450B-AACD-B8E04B206079}" presName="bgRect" presStyleLbl="bgShp" presStyleIdx="1" presStyleCnt="4"/>
      <dgm:spPr/>
    </dgm:pt>
    <dgm:pt modelId="{43D6C2CA-AE01-446E-AF48-860A0EFCF5B2}" type="pres">
      <dgm:prSet presAssocID="{CF9D9CA8-8A53-450B-AACD-B8E04B20607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
        </a:ext>
      </dgm:extLst>
    </dgm:pt>
    <dgm:pt modelId="{9845BC61-2FA6-44DC-81CA-F37517E706F7}" type="pres">
      <dgm:prSet presAssocID="{CF9D9CA8-8A53-450B-AACD-B8E04B206079}" presName="spaceRect" presStyleCnt="0"/>
      <dgm:spPr/>
    </dgm:pt>
    <dgm:pt modelId="{598723E5-5FCA-4AD9-A2FA-F3FF0EECA146}" type="pres">
      <dgm:prSet presAssocID="{CF9D9CA8-8A53-450B-AACD-B8E04B206079}" presName="parTx" presStyleLbl="revTx" presStyleIdx="1" presStyleCnt="4">
        <dgm:presLayoutVars>
          <dgm:chMax val="0"/>
          <dgm:chPref val="0"/>
        </dgm:presLayoutVars>
      </dgm:prSet>
      <dgm:spPr/>
    </dgm:pt>
    <dgm:pt modelId="{CBA2A9D9-E318-4485-A4A3-CA8D85C57E67}" type="pres">
      <dgm:prSet presAssocID="{0524EE31-B954-4961-A838-20905DFFE10E}" presName="sibTrans" presStyleCnt="0"/>
      <dgm:spPr/>
    </dgm:pt>
    <dgm:pt modelId="{83C6C16F-D3A2-4BD0-A6C9-0297F0D8BA88}" type="pres">
      <dgm:prSet presAssocID="{6D44F89B-3D78-42F5-BC4C-400586039BBE}" presName="compNode" presStyleCnt="0"/>
      <dgm:spPr/>
    </dgm:pt>
    <dgm:pt modelId="{F63E653A-6C6A-423F-9190-2C6A191AD1FC}" type="pres">
      <dgm:prSet presAssocID="{6D44F89B-3D78-42F5-BC4C-400586039BBE}" presName="bgRect" presStyleLbl="bgShp" presStyleIdx="2" presStyleCnt="4"/>
      <dgm:spPr/>
    </dgm:pt>
    <dgm:pt modelId="{C16EBDB9-ECBD-47E0-9C29-0660F31C9434}" type="pres">
      <dgm:prSet presAssocID="{6D44F89B-3D78-42F5-BC4C-400586039B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tom"/>
        </a:ext>
      </dgm:extLst>
    </dgm:pt>
    <dgm:pt modelId="{40B3FFBD-5EF7-4862-A61E-A7FA86B7A447}" type="pres">
      <dgm:prSet presAssocID="{6D44F89B-3D78-42F5-BC4C-400586039BBE}" presName="spaceRect" presStyleCnt="0"/>
      <dgm:spPr/>
    </dgm:pt>
    <dgm:pt modelId="{48C9E28E-870D-41F6-8B15-5E40DDFDE512}" type="pres">
      <dgm:prSet presAssocID="{6D44F89B-3D78-42F5-BC4C-400586039BBE}" presName="parTx" presStyleLbl="revTx" presStyleIdx="2" presStyleCnt="4">
        <dgm:presLayoutVars>
          <dgm:chMax val="0"/>
          <dgm:chPref val="0"/>
        </dgm:presLayoutVars>
      </dgm:prSet>
      <dgm:spPr/>
    </dgm:pt>
    <dgm:pt modelId="{C177C1D0-DE09-481F-A98B-E8189C8E5320}" type="pres">
      <dgm:prSet presAssocID="{EEC435FB-42BC-4CED-A239-3B38D1DCE32B}" presName="sibTrans" presStyleCnt="0"/>
      <dgm:spPr/>
    </dgm:pt>
    <dgm:pt modelId="{58F4FC49-F61C-41DE-8983-A5940F351192}" type="pres">
      <dgm:prSet presAssocID="{E32B155A-23FE-4E9D-A344-0DBBEB3265FD}" presName="compNode" presStyleCnt="0"/>
      <dgm:spPr/>
    </dgm:pt>
    <dgm:pt modelId="{76783608-7DF0-4E34-87D6-84F8A4060E51}" type="pres">
      <dgm:prSet presAssocID="{E32B155A-23FE-4E9D-A344-0DBBEB3265FD}" presName="bgRect" presStyleLbl="bgShp" presStyleIdx="3" presStyleCnt="4"/>
      <dgm:spPr/>
    </dgm:pt>
    <dgm:pt modelId="{E02462A5-0C38-4D7D-8DC0-F96AB5CE674E}" type="pres">
      <dgm:prSet presAssocID="{E32B155A-23FE-4E9D-A344-0DBBEB3265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2FB173FA-C8EF-417C-BE2F-BFB189C9C461}" type="pres">
      <dgm:prSet presAssocID="{E32B155A-23FE-4E9D-A344-0DBBEB3265FD}" presName="spaceRect" presStyleCnt="0"/>
      <dgm:spPr/>
    </dgm:pt>
    <dgm:pt modelId="{E477F07B-92C0-46A6-ADBA-BC42145BA57B}" type="pres">
      <dgm:prSet presAssocID="{E32B155A-23FE-4E9D-A344-0DBBEB3265FD}" presName="parTx" presStyleLbl="revTx" presStyleIdx="3" presStyleCnt="4">
        <dgm:presLayoutVars>
          <dgm:chMax val="0"/>
          <dgm:chPref val="0"/>
        </dgm:presLayoutVars>
      </dgm:prSet>
      <dgm:spPr/>
    </dgm:pt>
  </dgm:ptLst>
  <dgm:cxnLst>
    <dgm:cxn modelId="{706AC26D-63E4-4956-9A0D-FC85A1CDCA2A}" srcId="{42551646-DD07-419A-A03A-7444F77E189E}" destId="{CF9D9CA8-8A53-450B-AACD-B8E04B206079}" srcOrd="1" destOrd="0" parTransId="{8A34EEDC-79A4-497C-9D54-F41F99BD2870}" sibTransId="{0524EE31-B954-4961-A838-20905DFFE10E}"/>
    <dgm:cxn modelId="{C5F33E52-B18D-41EE-BF8D-805769C8E477}" srcId="{42551646-DD07-419A-A03A-7444F77E189E}" destId="{E32B155A-23FE-4E9D-A344-0DBBEB3265FD}" srcOrd="3" destOrd="0" parTransId="{942C4EF6-2083-4F1E-AA24-F4298738341C}" sibTransId="{E2479339-D07C-45A9-AC70-54B23FC2587D}"/>
    <dgm:cxn modelId="{05DE5954-DAD2-4A16-8332-E25097A79039}" type="presOf" srcId="{6D44F89B-3D78-42F5-BC4C-400586039BBE}" destId="{48C9E28E-870D-41F6-8B15-5E40DDFDE512}" srcOrd="0" destOrd="0" presId="urn:microsoft.com/office/officeart/2018/2/layout/IconVerticalSolidList"/>
    <dgm:cxn modelId="{3FF55E7A-CA1D-4669-AD38-E80C0F27A847}" type="presOf" srcId="{E32B155A-23FE-4E9D-A344-0DBBEB3265FD}" destId="{E477F07B-92C0-46A6-ADBA-BC42145BA57B}" srcOrd="0" destOrd="0" presId="urn:microsoft.com/office/officeart/2018/2/layout/IconVerticalSolidList"/>
    <dgm:cxn modelId="{CBC394B2-72C5-453B-80FE-56D3EFCAFF0F}" type="presOf" srcId="{42551646-DD07-419A-A03A-7444F77E189E}" destId="{86F136DD-6358-4925-BFEF-684B5597D798}" srcOrd="0" destOrd="0" presId="urn:microsoft.com/office/officeart/2018/2/layout/IconVerticalSolidList"/>
    <dgm:cxn modelId="{07D6A2BC-5185-42DC-A585-6D9A79A6C868}" srcId="{42551646-DD07-419A-A03A-7444F77E189E}" destId="{6D44F89B-3D78-42F5-BC4C-400586039BBE}" srcOrd="2" destOrd="0" parTransId="{C59ED7DE-BED1-45CC-8D4F-5B11A7186ACF}" sibTransId="{EEC435FB-42BC-4CED-A239-3B38D1DCE32B}"/>
    <dgm:cxn modelId="{57711FBE-DBCC-4A10-BBE4-48962E0FA192}" srcId="{42551646-DD07-419A-A03A-7444F77E189E}" destId="{6DA5CF1C-7C25-4FBC-BD82-74997A0AAB6B}" srcOrd="0" destOrd="0" parTransId="{1128D7D9-C4E3-49B9-B3C4-48891B39D1EC}" sibTransId="{DD7DB329-0372-42ED-89FA-CB4D6E48A188}"/>
    <dgm:cxn modelId="{BEBDE4DA-F1ED-4F39-85B5-9A6F51C23937}" type="presOf" srcId="{CF9D9CA8-8A53-450B-AACD-B8E04B206079}" destId="{598723E5-5FCA-4AD9-A2FA-F3FF0EECA146}" srcOrd="0" destOrd="0" presId="urn:microsoft.com/office/officeart/2018/2/layout/IconVerticalSolidList"/>
    <dgm:cxn modelId="{D5EAC5EB-5AB9-49DA-8050-01146D817C9E}" type="presOf" srcId="{6DA5CF1C-7C25-4FBC-BD82-74997A0AAB6B}" destId="{EF7B60F2-AEEA-41D7-B0E3-B4DB791E0A0D}" srcOrd="0" destOrd="0" presId="urn:microsoft.com/office/officeart/2018/2/layout/IconVerticalSolidList"/>
    <dgm:cxn modelId="{02CB3EAD-34F5-48AF-822E-D1861677C8F6}" type="presParOf" srcId="{86F136DD-6358-4925-BFEF-684B5597D798}" destId="{AEB32782-FD4E-436B-9C99-6E76EEF539CC}" srcOrd="0" destOrd="0" presId="urn:microsoft.com/office/officeart/2018/2/layout/IconVerticalSolidList"/>
    <dgm:cxn modelId="{73976881-5782-4D99-8D83-70C9A8994AF8}" type="presParOf" srcId="{AEB32782-FD4E-436B-9C99-6E76EEF539CC}" destId="{02AFFAA5-3F77-4B48-8FD6-78CDA7BB7290}" srcOrd="0" destOrd="0" presId="urn:microsoft.com/office/officeart/2018/2/layout/IconVerticalSolidList"/>
    <dgm:cxn modelId="{A02AEB06-377E-465B-A561-398F5A0A0B62}" type="presParOf" srcId="{AEB32782-FD4E-436B-9C99-6E76EEF539CC}" destId="{7226EF1A-358E-4A79-850B-1C2A1EF95A35}" srcOrd="1" destOrd="0" presId="urn:microsoft.com/office/officeart/2018/2/layout/IconVerticalSolidList"/>
    <dgm:cxn modelId="{6B630332-2414-402F-A832-8B32CE7BF192}" type="presParOf" srcId="{AEB32782-FD4E-436B-9C99-6E76EEF539CC}" destId="{4742FB36-AFF5-44E6-81EA-A92101933029}" srcOrd="2" destOrd="0" presId="urn:microsoft.com/office/officeart/2018/2/layout/IconVerticalSolidList"/>
    <dgm:cxn modelId="{8D35CD0E-F1C1-403A-ACB3-6393C57A72C7}" type="presParOf" srcId="{AEB32782-FD4E-436B-9C99-6E76EEF539CC}" destId="{EF7B60F2-AEEA-41D7-B0E3-B4DB791E0A0D}" srcOrd="3" destOrd="0" presId="urn:microsoft.com/office/officeart/2018/2/layout/IconVerticalSolidList"/>
    <dgm:cxn modelId="{D726FAC2-982F-42D1-9689-69729ECB8ADC}" type="presParOf" srcId="{86F136DD-6358-4925-BFEF-684B5597D798}" destId="{376A0F24-D494-490F-9893-CD9D8AA4FAEA}" srcOrd="1" destOrd="0" presId="urn:microsoft.com/office/officeart/2018/2/layout/IconVerticalSolidList"/>
    <dgm:cxn modelId="{32CB9A4C-6667-44DA-875F-FAE5CDE7455F}" type="presParOf" srcId="{86F136DD-6358-4925-BFEF-684B5597D798}" destId="{1C5E2B6C-0094-4E22-BF63-9095D2561E04}" srcOrd="2" destOrd="0" presId="urn:microsoft.com/office/officeart/2018/2/layout/IconVerticalSolidList"/>
    <dgm:cxn modelId="{C510773A-22E7-430D-A03B-1F9772CB45C6}" type="presParOf" srcId="{1C5E2B6C-0094-4E22-BF63-9095D2561E04}" destId="{F3E5B8D0-5EC3-400C-9A65-A37FB272EF23}" srcOrd="0" destOrd="0" presId="urn:microsoft.com/office/officeart/2018/2/layout/IconVerticalSolidList"/>
    <dgm:cxn modelId="{95F44609-5F14-40CA-B80C-C965DC9869C3}" type="presParOf" srcId="{1C5E2B6C-0094-4E22-BF63-9095D2561E04}" destId="{43D6C2CA-AE01-446E-AF48-860A0EFCF5B2}" srcOrd="1" destOrd="0" presId="urn:microsoft.com/office/officeart/2018/2/layout/IconVerticalSolidList"/>
    <dgm:cxn modelId="{3DEA5FDF-636C-4801-8B0A-BBF300D1F0F6}" type="presParOf" srcId="{1C5E2B6C-0094-4E22-BF63-9095D2561E04}" destId="{9845BC61-2FA6-44DC-81CA-F37517E706F7}" srcOrd="2" destOrd="0" presId="urn:microsoft.com/office/officeart/2018/2/layout/IconVerticalSolidList"/>
    <dgm:cxn modelId="{A49418C5-04C7-4926-ACAD-016B1227B2BE}" type="presParOf" srcId="{1C5E2B6C-0094-4E22-BF63-9095D2561E04}" destId="{598723E5-5FCA-4AD9-A2FA-F3FF0EECA146}" srcOrd="3" destOrd="0" presId="urn:microsoft.com/office/officeart/2018/2/layout/IconVerticalSolidList"/>
    <dgm:cxn modelId="{08DC14D7-9090-4286-824F-2BF5F14E664D}" type="presParOf" srcId="{86F136DD-6358-4925-BFEF-684B5597D798}" destId="{CBA2A9D9-E318-4485-A4A3-CA8D85C57E67}" srcOrd="3" destOrd="0" presId="urn:microsoft.com/office/officeart/2018/2/layout/IconVerticalSolidList"/>
    <dgm:cxn modelId="{EB050193-804F-4A2B-ACEA-2B517CEDC05C}" type="presParOf" srcId="{86F136DD-6358-4925-BFEF-684B5597D798}" destId="{83C6C16F-D3A2-4BD0-A6C9-0297F0D8BA88}" srcOrd="4" destOrd="0" presId="urn:microsoft.com/office/officeart/2018/2/layout/IconVerticalSolidList"/>
    <dgm:cxn modelId="{D74A3A72-DC52-4CC7-9CA1-82DDDF76E3DD}" type="presParOf" srcId="{83C6C16F-D3A2-4BD0-A6C9-0297F0D8BA88}" destId="{F63E653A-6C6A-423F-9190-2C6A191AD1FC}" srcOrd="0" destOrd="0" presId="urn:microsoft.com/office/officeart/2018/2/layout/IconVerticalSolidList"/>
    <dgm:cxn modelId="{E4AC320F-6A63-42A1-81C9-9507CCFBC195}" type="presParOf" srcId="{83C6C16F-D3A2-4BD0-A6C9-0297F0D8BA88}" destId="{C16EBDB9-ECBD-47E0-9C29-0660F31C9434}" srcOrd="1" destOrd="0" presId="urn:microsoft.com/office/officeart/2018/2/layout/IconVerticalSolidList"/>
    <dgm:cxn modelId="{CDD91362-DFFF-4A2D-8166-FD020E241D43}" type="presParOf" srcId="{83C6C16F-D3A2-4BD0-A6C9-0297F0D8BA88}" destId="{40B3FFBD-5EF7-4862-A61E-A7FA86B7A447}" srcOrd="2" destOrd="0" presId="urn:microsoft.com/office/officeart/2018/2/layout/IconVerticalSolidList"/>
    <dgm:cxn modelId="{C39D626A-6B02-4EBD-B725-96466B0EF743}" type="presParOf" srcId="{83C6C16F-D3A2-4BD0-A6C9-0297F0D8BA88}" destId="{48C9E28E-870D-41F6-8B15-5E40DDFDE512}" srcOrd="3" destOrd="0" presId="urn:microsoft.com/office/officeart/2018/2/layout/IconVerticalSolidList"/>
    <dgm:cxn modelId="{F8721859-A282-470F-B3CB-04639791CD53}" type="presParOf" srcId="{86F136DD-6358-4925-BFEF-684B5597D798}" destId="{C177C1D0-DE09-481F-A98B-E8189C8E5320}" srcOrd="5" destOrd="0" presId="urn:microsoft.com/office/officeart/2018/2/layout/IconVerticalSolidList"/>
    <dgm:cxn modelId="{A16C9D50-DBA6-4B0E-97AC-3E34985E0E99}" type="presParOf" srcId="{86F136DD-6358-4925-BFEF-684B5597D798}" destId="{58F4FC49-F61C-41DE-8983-A5940F351192}" srcOrd="6" destOrd="0" presId="urn:microsoft.com/office/officeart/2018/2/layout/IconVerticalSolidList"/>
    <dgm:cxn modelId="{8A13C853-A665-4CE5-BD27-34C093F98D48}" type="presParOf" srcId="{58F4FC49-F61C-41DE-8983-A5940F351192}" destId="{76783608-7DF0-4E34-87D6-84F8A4060E51}" srcOrd="0" destOrd="0" presId="urn:microsoft.com/office/officeart/2018/2/layout/IconVerticalSolidList"/>
    <dgm:cxn modelId="{9F3E3FCF-2F3C-4516-9F5D-4AB325AEBD0D}" type="presParOf" srcId="{58F4FC49-F61C-41DE-8983-A5940F351192}" destId="{E02462A5-0C38-4D7D-8DC0-F96AB5CE674E}" srcOrd="1" destOrd="0" presId="urn:microsoft.com/office/officeart/2018/2/layout/IconVerticalSolidList"/>
    <dgm:cxn modelId="{472DCE6F-7EAD-4680-A330-E032EFE4FBE3}" type="presParOf" srcId="{58F4FC49-F61C-41DE-8983-A5940F351192}" destId="{2FB173FA-C8EF-417C-BE2F-BFB189C9C461}" srcOrd="2" destOrd="0" presId="urn:microsoft.com/office/officeart/2018/2/layout/IconVerticalSolidList"/>
    <dgm:cxn modelId="{BE2E8ED6-52F3-4D77-BE1A-CBC30EF847E5}" type="presParOf" srcId="{58F4FC49-F61C-41DE-8983-A5940F351192}" destId="{E477F07B-92C0-46A6-ADBA-BC42145BA57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C5E6730-B616-49B3-A875-5440900EB30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A07E46-BE29-4AB6-8040-A34369D1E1CD}">
      <dgm:prSet/>
      <dgm:spPr/>
      <dgm:t>
        <a:bodyPr/>
        <a:lstStyle/>
        <a:p>
          <a:pPr>
            <a:lnSpc>
              <a:spcPct val="100000"/>
            </a:lnSpc>
          </a:pPr>
          <a:r>
            <a:rPr lang="en-US"/>
            <a:t>Usually, the last module of an object detection model corresponds to a classifier. </a:t>
          </a:r>
        </a:p>
      </dgm:t>
    </dgm:pt>
    <dgm:pt modelId="{E1F149A4-13C8-4932-AEF3-0A5878D0D1A9}" type="parTrans" cxnId="{F52D4500-15A0-46F3-895A-45E1527F51DD}">
      <dgm:prSet/>
      <dgm:spPr/>
      <dgm:t>
        <a:bodyPr/>
        <a:lstStyle/>
        <a:p>
          <a:endParaRPr lang="en-US"/>
        </a:p>
      </dgm:t>
    </dgm:pt>
    <dgm:pt modelId="{4505482C-4204-4235-8B62-A7FB2F92C0B3}" type="sibTrans" cxnId="{F52D4500-15A0-46F3-895A-45E1527F51DD}">
      <dgm:prSet/>
      <dgm:spPr/>
      <dgm:t>
        <a:bodyPr/>
        <a:lstStyle/>
        <a:p>
          <a:endParaRPr lang="en-US"/>
        </a:p>
      </dgm:t>
    </dgm:pt>
    <dgm:pt modelId="{6BAAD108-F6BB-4761-8B30-C722043328A7}">
      <dgm:prSet/>
      <dgm:spPr/>
      <dgm:t>
        <a:bodyPr/>
        <a:lstStyle/>
        <a:p>
          <a:pPr>
            <a:lnSpc>
              <a:spcPct val="100000"/>
            </a:lnSpc>
          </a:pPr>
          <a:r>
            <a:rPr lang="en-US"/>
            <a:t>The classifier job is to inspect the features extracted and assign an object class to them. </a:t>
          </a:r>
        </a:p>
      </dgm:t>
    </dgm:pt>
    <dgm:pt modelId="{1B4D062A-D6C7-450D-A4B2-E1F08AB9E3F2}" type="parTrans" cxnId="{14B2EA2F-C95F-4A95-A302-2AB7B148982E}">
      <dgm:prSet/>
      <dgm:spPr/>
      <dgm:t>
        <a:bodyPr/>
        <a:lstStyle/>
        <a:p>
          <a:endParaRPr lang="en-US"/>
        </a:p>
      </dgm:t>
    </dgm:pt>
    <dgm:pt modelId="{B3A4875B-1A0C-4CA2-85CD-7BD968048070}" type="sibTrans" cxnId="{14B2EA2F-C95F-4A95-A302-2AB7B148982E}">
      <dgm:prSet/>
      <dgm:spPr/>
      <dgm:t>
        <a:bodyPr/>
        <a:lstStyle/>
        <a:p>
          <a:endParaRPr lang="en-US"/>
        </a:p>
      </dgm:t>
    </dgm:pt>
    <dgm:pt modelId="{A3BC9BA4-F674-4DBB-90BF-59D1D1FE091E}">
      <dgm:prSet/>
      <dgm:spPr/>
      <dgm:t>
        <a:bodyPr/>
        <a:lstStyle/>
        <a:p>
          <a:pPr>
            <a:lnSpc>
              <a:spcPct val="100000"/>
            </a:lnSpc>
          </a:pPr>
          <a:r>
            <a:rPr lang="en-US"/>
            <a:t>In general, this classification process can occur in two different ways: Template Matching and Learning Methods .</a:t>
          </a:r>
        </a:p>
      </dgm:t>
    </dgm:pt>
    <dgm:pt modelId="{3D5E4B15-A3C3-4883-AD37-56597A7CDF4A}" type="parTrans" cxnId="{337AAD3E-036D-485E-BCFE-1D9A6DEF4D18}">
      <dgm:prSet/>
      <dgm:spPr/>
      <dgm:t>
        <a:bodyPr/>
        <a:lstStyle/>
        <a:p>
          <a:endParaRPr lang="en-US"/>
        </a:p>
      </dgm:t>
    </dgm:pt>
    <dgm:pt modelId="{6D53CA6E-2A3A-46B8-A8EA-D7142F8905A9}" type="sibTrans" cxnId="{337AAD3E-036D-485E-BCFE-1D9A6DEF4D18}">
      <dgm:prSet/>
      <dgm:spPr/>
      <dgm:t>
        <a:bodyPr/>
        <a:lstStyle/>
        <a:p>
          <a:endParaRPr lang="en-US"/>
        </a:p>
      </dgm:t>
    </dgm:pt>
    <dgm:pt modelId="{7DE46194-244C-4567-8B5F-722276D676EA}" type="pres">
      <dgm:prSet presAssocID="{CC5E6730-B616-49B3-A875-5440900EB300}" presName="root" presStyleCnt="0">
        <dgm:presLayoutVars>
          <dgm:dir/>
          <dgm:resizeHandles val="exact"/>
        </dgm:presLayoutVars>
      </dgm:prSet>
      <dgm:spPr/>
    </dgm:pt>
    <dgm:pt modelId="{2D475246-5516-490B-8A07-E79B02019CCC}" type="pres">
      <dgm:prSet presAssocID="{A2A07E46-BE29-4AB6-8040-A34369D1E1CD}" presName="compNode" presStyleCnt="0"/>
      <dgm:spPr/>
    </dgm:pt>
    <dgm:pt modelId="{1EABDE18-7F32-428A-A28D-200403F734B2}" type="pres">
      <dgm:prSet presAssocID="{A2A07E46-BE29-4AB6-8040-A34369D1E1CD}" presName="bgRect" presStyleLbl="bgShp" presStyleIdx="0" presStyleCnt="3"/>
      <dgm:spPr/>
    </dgm:pt>
    <dgm:pt modelId="{4C4CA4D9-F4A0-4155-BB36-E6FB7C4D914C}" type="pres">
      <dgm:prSet presAssocID="{A2A07E46-BE29-4AB6-8040-A34369D1E1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lle"/>
        </a:ext>
      </dgm:extLst>
    </dgm:pt>
    <dgm:pt modelId="{FD30BBFB-32F4-4284-B51E-0DBE6C77BCF3}" type="pres">
      <dgm:prSet presAssocID="{A2A07E46-BE29-4AB6-8040-A34369D1E1CD}" presName="spaceRect" presStyleCnt="0"/>
      <dgm:spPr/>
    </dgm:pt>
    <dgm:pt modelId="{CA081021-94A9-4C93-BEB4-80AD791EBD69}" type="pres">
      <dgm:prSet presAssocID="{A2A07E46-BE29-4AB6-8040-A34369D1E1CD}" presName="parTx" presStyleLbl="revTx" presStyleIdx="0" presStyleCnt="3">
        <dgm:presLayoutVars>
          <dgm:chMax val="0"/>
          <dgm:chPref val="0"/>
        </dgm:presLayoutVars>
      </dgm:prSet>
      <dgm:spPr/>
    </dgm:pt>
    <dgm:pt modelId="{FC434682-28BC-42D8-8097-64D2B6595C05}" type="pres">
      <dgm:prSet presAssocID="{4505482C-4204-4235-8B62-A7FB2F92C0B3}" presName="sibTrans" presStyleCnt="0"/>
      <dgm:spPr/>
    </dgm:pt>
    <dgm:pt modelId="{E2C73BDB-97BC-4F6B-B376-151ECDDD3760}" type="pres">
      <dgm:prSet presAssocID="{6BAAD108-F6BB-4761-8B30-C722043328A7}" presName="compNode" presStyleCnt="0"/>
      <dgm:spPr/>
    </dgm:pt>
    <dgm:pt modelId="{87B66346-F67D-455B-8FF3-1B942F22287C}" type="pres">
      <dgm:prSet presAssocID="{6BAAD108-F6BB-4761-8B30-C722043328A7}" presName="bgRect" presStyleLbl="bgShp" presStyleIdx="1" presStyleCnt="3"/>
      <dgm:spPr/>
    </dgm:pt>
    <dgm:pt modelId="{7A40A739-0864-4B0A-A4FF-114140DE9CA5}" type="pres">
      <dgm:prSet presAssocID="{6BAAD108-F6BB-4761-8B30-C722043328A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oster"/>
        </a:ext>
      </dgm:extLst>
    </dgm:pt>
    <dgm:pt modelId="{16EF6C0E-C816-4919-8F9C-B6E121CCA1AD}" type="pres">
      <dgm:prSet presAssocID="{6BAAD108-F6BB-4761-8B30-C722043328A7}" presName="spaceRect" presStyleCnt="0"/>
      <dgm:spPr/>
    </dgm:pt>
    <dgm:pt modelId="{F9A80B51-63CD-4FA7-92C2-409789A1A0F4}" type="pres">
      <dgm:prSet presAssocID="{6BAAD108-F6BB-4761-8B30-C722043328A7}" presName="parTx" presStyleLbl="revTx" presStyleIdx="1" presStyleCnt="3">
        <dgm:presLayoutVars>
          <dgm:chMax val="0"/>
          <dgm:chPref val="0"/>
        </dgm:presLayoutVars>
      </dgm:prSet>
      <dgm:spPr/>
    </dgm:pt>
    <dgm:pt modelId="{D0CF70EB-B63B-49A4-A3FC-E61D1841102C}" type="pres">
      <dgm:prSet presAssocID="{B3A4875B-1A0C-4CA2-85CD-7BD968048070}" presName="sibTrans" presStyleCnt="0"/>
      <dgm:spPr/>
    </dgm:pt>
    <dgm:pt modelId="{F2463BF1-14B7-4D5A-A154-8282ABBAB08A}" type="pres">
      <dgm:prSet presAssocID="{A3BC9BA4-F674-4DBB-90BF-59D1D1FE091E}" presName="compNode" presStyleCnt="0"/>
      <dgm:spPr/>
    </dgm:pt>
    <dgm:pt modelId="{FC6DE67A-F6A0-47FC-869D-D8CD21654B0D}" type="pres">
      <dgm:prSet presAssocID="{A3BC9BA4-F674-4DBB-90BF-59D1D1FE091E}" presName="bgRect" presStyleLbl="bgShp" presStyleIdx="2" presStyleCnt="3"/>
      <dgm:spPr/>
    </dgm:pt>
    <dgm:pt modelId="{59C41914-F784-42FF-85CB-EBDB98A95B55}" type="pres">
      <dgm:prSet presAssocID="{A3BC9BA4-F674-4DBB-90BF-59D1D1FE091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347237ED-AD02-4552-A80E-88C813491A0C}" type="pres">
      <dgm:prSet presAssocID="{A3BC9BA4-F674-4DBB-90BF-59D1D1FE091E}" presName="spaceRect" presStyleCnt="0"/>
      <dgm:spPr/>
    </dgm:pt>
    <dgm:pt modelId="{6A5C409A-899A-4C1F-867F-A2355F5387CC}" type="pres">
      <dgm:prSet presAssocID="{A3BC9BA4-F674-4DBB-90BF-59D1D1FE091E}" presName="parTx" presStyleLbl="revTx" presStyleIdx="2" presStyleCnt="3">
        <dgm:presLayoutVars>
          <dgm:chMax val="0"/>
          <dgm:chPref val="0"/>
        </dgm:presLayoutVars>
      </dgm:prSet>
      <dgm:spPr/>
    </dgm:pt>
  </dgm:ptLst>
  <dgm:cxnLst>
    <dgm:cxn modelId="{F52D4500-15A0-46F3-895A-45E1527F51DD}" srcId="{CC5E6730-B616-49B3-A875-5440900EB300}" destId="{A2A07E46-BE29-4AB6-8040-A34369D1E1CD}" srcOrd="0" destOrd="0" parTransId="{E1F149A4-13C8-4932-AEF3-0A5878D0D1A9}" sibTransId="{4505482C-4204-4235-8B62-A7FB2F92C0B3}"/>
    <dgm:cxn modelId="{37295E0A-F2A7-4E53-9937-B6BFD66E9021}" type="presOf" srcId="{A2A07E46-BE29-4AB6-8040-A34369D1E1CD}" destId="{CA081021-94A9-4C93-BEB4-80AD791EBD69}" srcOrd="0" destOrd="0" presId="urn:microsoft.com/office/officeart/2018/2/layout/IconVerticalSolidList"/>
    <dgm:cxn modelId="{14B2EA2F-C95F-4A95-A302-2AB7B148982E}" srcId="{CC5E6730-B616-49B3-A875-5440900EB300}" destId="{6BAAD108-F6BB-4761-8B30-C722043328A7}" srcOrd="1" destOrd="0" parTransId="{1B4D062A-D6C7-450D-A4B2-E1F08AB9E3F2}" sibTransId="{B3A4875B-1A0C-4CA2-85CD-7BD968048070}"/>
    <dgm:cxn modelId="{337AAD3E-036D-485E-BCFE-1D9A6DEF4D18}" srcId="{CC5E6730-B616-49B3-A875-5440900EB300}" destId="{A3BC9BA4-F674-4DBB-90BF-59D1D1FE091E}" srcOrd="2" destOrd="0" parTransId="{3D5E4B15-A3C3-4883-AD37-56597A7CDF4A}" sibTransId="{6D53CA6E-2A3A-46B8-A8EA-D7142F8905A9}"/>
    <dgm:cxn modelId="{8D97146A-8BF5-4F16-A209-8D3749054468}" type="presOf" srcId="{A3BC9BA4-F674-4DBB-90BF-59D1D1FE091E}" destId="{6A5C409A-899A-4C1F-867F-A2355F5387CC}" srcOrd="0" destOrd="0" presId="urn:microsoft.com/office/officeart/2018/2/layout/IconVerticalSolidList"/>
    <dgm:cxn modelId="{8E772C74-114E-423D-985D-321ECA549655}" type="presOf" srcId="{CC5E6730-B616-49B3-A875-5440900EB300}" destId="{7DE46194-244C-4567-8B5F-722276D676EA}" srcOrd="0" destOrd="0" presId="urn:microsoft.com/office/officeart/2018/2/layout/IconVerticalSolidList"/>
    <dgm:cxn modelId="{45446858-9D71-44E5-81B4-FA7FD384CF9A}" type="presOf" srcId="{6BAAD108-F6BB-4761-8B30-C722043328A7}" destId="{F9A80B51-63CD-4FA7-92C2-409789A1A0F4}" srcOrd="0" destOrd="0" presId="urn:microsoft.com/office/officeart/2018/2/layout/IconVerticalSolidList"/>
    <dgm:cxn modelId="{3C30A689-D54F-4B22-9D08-CE72EC871270}" type="presParOf" srcId="{7DE46194-244C-4567-8B5F-722276D676EA}" destId="{2D475246-5516-490B-8A07-E79B02019CCC}" srcOrd="0" destOrd="0" presId="urn:microsoft.com/office/officeart/2018/2/layout/IconVerticalSolidList"/>
    <dgm:cxn modelId="{FB4673A8-3A53-4D3D-B9C6-055FBC259BDB}" type="presParOf" srcId="{2D475246-5516-490B-8A07-E79B02019CCC}" destId="{1EABDE18-7F32-428A-A28D-200403F734B2}" srcOrd="0" destOrd="0" presId="urn:microsoft.com/office/officeart/2018/2/layout/IconVerticalSolidList"/>
    <dgm:cxn modelId="{6C5B7140-3DF3-4019-8F24-6F6DED469D0A}" type="presParOf" srcId="{2D475246-5516-490B-8A07-E79B02019CCC}" destId="{4C4CA4D9-F4A0-4155-BB36-E6FB7C4D914C}" srcOrd="1" destOrd="0" presId="urn:microsoft.com/office/officeart/2018/2/layout/IconVerticalSolidList"/>
    <dgm:cxn modelId="{FFA70A09-EF59-4090-91C2-26F1C99D1D57}" type="presParOf" srcId="{2D475246-5516-490B-8A07-E79B02019CCC}" destId="{FD30BBFB-32F4-4284-B51E-0DBE6C77BCF3}" srcOrd="2" destOrd="0" presId="urn:microsoft.com/office/officeart/2018/2/layout/IconVerticalSolidList"/>
    <dgm:cxn modelId="{ACAE8BDB-14A7-4E2F-96BA-0918E43003E3}" type="presParOf" srcId="{2D475246-5516-490B-8A07-E79B02019CCC}" destId="{CA081021-94A9-4C93-BEB4-80AD791EBD69}" srcOrd="3" destOrd="0" presId="urn:microsoft.com/office/officeart/2018/2/layout/IconVerticalSolidList"/>
    <dgm:cxn modelId="{3E1FC57E-8821-417E-A70A-BF65B311B5E0}" type="presParOf" srcId="{7DE46194-244C-4567-8B5F-722276D676EA}" destId="{FC434682-28BC-42D8-8097-64D2B6595C05}" srcOrd="1" destOrd="0" presId="urn:microsoft.com/office/officeart/2018/2/layout/IconVerticalSolidList"/>
    <dgm:cxn modelId="{965D2D8C-A671-474C-B297-EC904C5A56A7}" type="presParOf" srcId="{7DE46194-244C-4567-8B5F-722276D676EA}" destId="{E2C73BDB-97BC-4F6B-B376-151ECDDD3760}" srcOrd="2" destOrd="0" presId="urn:microsoft.com/office/officeart/2018/2/layout/IconVerticalSolidList"/>
    <dgm:cxn modelId="{1614F163-549C-48F2-B2BB-35D96949246C}" type="presParOf" srcId="{E2C73BDB-97BC-4F6B-B376-151ECDDD3760}" destId="{87B66346-F67D-455B-8FF3-1B942F22287C}" srcOrd="0" destOrd="0" presId="urn:microsoft.com/office/officeart/2018/2/layout/IconVerticalSolidList"/>
    <dgm:cxn modelId="{FBFAB8E5-45FF-4D42-B2F6-FAB729387ECE}" type="presParOf" srcId="{E2C73BDB-97BC-4F6B-B376-151ECDDD3760}" destId="{7A40A739-0864-4B0A-A4FF-114140DE9CA5}" srcOrd="1" destOrd="0" presId="urn:microsoft.com/office/officeart/2018/2/layout/IconVerticalSolidList"/>
    <dgm:cxn modelId="{3FCDEF6D-BF7B-4FE6-857B-D9A25A6AD206}" type="presParOf" srcId="{E2C73BDB-97BC-4F6B-B376-151ECDDD3760}" destId="{16EF6C0E-C816-4919-8F9C-B6E121CCA1AD}" srcOrd="2" destOrd="0" presId="urn:microsoft.com/office/officeart/2018/2/layout/IconVerticalSolidList"/>
    <dgm:cxn modelId="{3F49D73F-7751-4385-9E6B-3C3F4BC4AD49}" type="presParOf" srcId="{E2C73BDB-97BC-4F6B-B376-151ECDDD3760}" destId="{F9A80B51-63CD-4FA7-92C2-409789A1A0F4}" srcOrd="3" destOrd="0" presId="urn:microsoft.com/office/officeart/2018/2/layout/IconVerticalSolidList"/>
    <dgm:cxn modelId="{12452DE5-C832-4341-A769-224B7A7F9075}" type="presParOf" srcId="{7DE46194-244C-4567-8B5F-722276D676EA}" destId="{D0CF70EB-B63B-49A4-A3FC-E61D1841102C}" srcOrd="3" destOrd="0" presId="urn:microsoft.com/office/officeart/2018/2/layout/IconVerticalSolidList"/>
    <dgm:cxn modelId="{E9513795-9F5E-450A-9E21-729B7BF1DB26}" type="presParOf" srcId="{7DE46194-244C-4567-8B5F-722276D676EA}" destId="{F2463BF1-14B7-4D5A-A154-8282ABBAB08A}" srcOrd="4" destOrd="0" presId="urn:microsoft.com/office/officeart/2018/2/layout/IconVerticalSolidList"/>
    <dgm:cxn modelId="{815DAFA3-571A-4C5A-95FB-7E6FEB3A55A8}" type="presParOf" srcId="{F2463BF1-14B7-4D5A-A154-8282ABBAB08A}" destId="{FC6DE67A-F6A0-47FC-869D-D8CD21654B0D}" srcOrd="0" destOrd="0" presId="urn:microsoft.com/office/officeart/2018/2/layout/IconVerticalSolidList"/>
    <dgm:cxn modelId="{73AF2DFF-A6B3-447F-90A4-1EEBD9AF32E8}" type="presParOf" srcId="{F2463BF1-14B7-4D5A-A154-8282ABBAB08A}" destId="{59C41914-F784-42FF-85CB-EBDB98A95B55}" srcOrd="1" destOrd="0" presId="urn:microsoft.com/office/officeart/2018/2/layout/IconVerticalSolidList"/>
    <dgm:cxn modelId="{172FE978-6E3E-4D39-ADAF-F82B08DAEA0D}" type="presParOf" srcId="{F2463BF1-14B7-4D5A-A154-8282ABBAB08A}" destId="{347237ED-AD02-4552-A80E-88C813491A0C}" srcOrd="2" destOrd="0" presId="urn:microsoft.com/office/officeart/2018/2/layout/IconVerticalSolidList"/>
    <dgm:cxn modelId="{193B9DF9-5673-45CD-9D2F-D2761D8AB15E}" type="presParOf" srcId="{F2463BF1-14B7-4D5A-A154-8282ABBAB08A}" destId="{6A5C409A-899A-4C1F-867F-A2355F5387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D12D071-27C4-4BCE-9C87-85059585EA46}"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691F05CB-91AF-40DF-BE03-02E3FCC1C343}">
      <dgm:prSet/>
      <dgm:spPr/>
      <dgm:t>
        <a:bodyPr/>
        <a:lstStyle/>
        <a:p>
          <a:r>
            <a:rPr lang="en-US"/>
            <a:t>The first stage of two-stage detectors consists of a region proposals generator, that outputs possible objects present in the image by delineating a bounding box around them. </a:t>
          </a:r>
        </a:p>
      </dgm:t>
    </dgm:pt>
    <dgm:pt modelId="{45D2C548-C9F1-45DD-8C18-2656854D814E}" type="parTrans" cxnId="{6E75D76C-2675-4BE1-84C4-636C2504145C}">
      <dgm:prSet/>
      <dgm:spPr/>
      <dgm:t>
        <a:bodyPr/>
        <a:lstStyle/>
        <a:p>
          <a:endParaRPr lang="en-US"/>
        </a:p>
      </dgm:t>
    </dgm:pt>
    <dgm:pt modelId="{C0FC080C-928C-431C-B7F4-7D0FDCFF5F6B}" type="sibTrans" cxnId="{6E75D76C-2675-4BE1-84C4-636C2504145C}">
      <dgm:prSet/>
      <dgm:spPr/>
      <dgm:t>
        <a:bodyPr/>
        <a:lstStyle/>
        <a:p>
          <a:endParaRPr lang="en-US"/>
        </a:p>
      </dgm:t>
    </dgm:pt>
    <dgm:pt modelId="{C33387E5-F611-4152-8371-AB1DBA54FF85}">
      <dgm:prSet/>
      <dgm:spPr/>
      <dgm:t>
        <a:bodyPr/>
        <a:lstStyle/>
        <a:p>
          <a:r>
            <a:rPr lang="en-US"/>
            <a:t>The second stage initially extracts the features from the candidate boxes and then executes the classification and regression procedures for each one of the 50 candidates boxes. </a:t>
          </a:r>
        </a:p>
      </dgm:t>
    </dgm:pt>
    <dgm:pt modelId="{BB5210D7-C913-4CC3-A338-18DB6D2C3B70}" type="parTrans" cxnId="{CA013E53-4DCC-4C8C-8148-E24E9662A92A}">
      <dgm:prSet/>
      <dgm:spPr/>
      <dgm:t>
        <a:bodyPr/>
        <a:lstStyle/>
        <a:p>
          <a:endParaRPr lang="en-US"/>
        </a:p>
      </dgm:t>
    </dgm:pt>
    <dgm:pt modelId="{1468425A-1B36-4C6A-BD61-3760129390A7}" type="sibTrans" cxnId="{CA013E53-4DCC-4C8C-8148-E24E9662A92A}">
      <dgm:prSet/>
      <dgm:spPr/>
      <dgm:t>
        <a:bodyPr/>
        <a:lstStyle/>
        <a:p>
          <a:endParaRPr lang="en-US"/>
        </a:p>
      </dgm:t>
    </dgm:pt>
    <dgm:pt modelId="{88CCFC49-2731-4A97-BA5E-DFB22DB526C7}" type="pres">
      <dgm:prSet presAssocID="{7D12D071-27C4-4BCE-9C87-85059585EA46}" presName="Name0" presStyleCnt="0">
        <dgm:presLayoutVars>
          <dgm:dir/>
          <dgm:animLvl val="lvl"/>
          <dgm:resizeHandles val="exact"/>
        </dgm:presLayoutVars>
      </dgm:prSet>
      <dgm:spPr/>
    </dgm:pt>
    <dgm:pt modelId="{1A8C7347-B9D9-4F0D-BE69-12AFBF47A58E}" type="pres">
      <dgm:prSet presAssocID="{C33387E5-F611-4152-8371-AB1DBA54FF85}" presName="boxAndChildren" presStyleCnt="0"/>
      <dgm:spPr/>
    </dgm:pt>
    <dgm:pt modelId="{F5292C16-AC26-4B39-98A1-7438C0A36DBC}" type="pres">
      <dgm:prSet presAssocID="{C33387E5-F611-4152-8371-AB1DBA54FF85}" presName="parentTextBox" presStyleLbl="node1" presStyleIdx="0" presStyleCnt="2"/>
      <dgm:spPr/>
    </dgm:pt>
    <dgm:pt modelId="{2FA800A1-31A1-49BE-8088-7D4E85AF6BD2}" type="pres">
      <dgm:prSet presAssocID="{C0FC080C-928C-431C-B7F4-7D0FDCFF5F6B}" presName="sp" presStyleCnt="0"/>
      <dgm:spPr/>
    </dgm:pt>
    <dgm:pt modelId="{19BDC80F-05B4-492E-8383-EA71A6E47C88}" type="pres">
      <dgm:prSet presAssocID="{691F05CB-91AF-40DF-BE03-02E3FCC1C343}" presName="arrowAndChildren" presStyleCnt="0"/>
      <dgm:spPr/>
    </dgm:pt>
    <dgm:pt modelId="{5423B323-073F-4BF9-AAE7-35A12CBD1BBE}" type="pres">
      <dgm:prSet presAssocID="{691F05CB-91AF-40DF-BE03-02E3FCC1C343}" presName="parentTextArrow" presStyleLbl="node1" presStyleIdx="1" presStyleCnt="2"/>
      <dgm:spPr/>
    </dgm:pt>
  </dgm:ptLst>
  <dgm:cxnLst>
    <dgm:cxn modelId="{6E75D76C-2675-4BE1-84C4-636C2504145C}" srcId="{7D12D071-27C4-4BCE-9C87-85059585EA46}" destId="{691F05CB-91AF-40DF-BE03-02E3FCC1C343}" srcOrd="0" destOrd="0" parTransId="{45D2C548-C9F1-45DD-8C18-2656854D814E}" sibTransId="{C0FC080C-928C-431C-B7F4-7D0FDCFF5F6B}"/>
    <dgm:cxn modelId="{CA013E53-4DCC-4C8C-8148-E24E9662A92A}" srcId="{7D12D071-27C4-4BCE-9C87-85059585EA46}" destId="{C33387E5-F611-4152-8371-AB1DBA54FF85}" srcOrd="1" destOrd="0" parTransId="{BB5210D7-C913-4CC3-A338-18DB6D2C3B70}" sibTransId="{1468425A-1B36-4C6A-BD61-3760129390A7}"/>
    <dgm:cxn modelId="{583DC088-437C-421C-B9AB-D149537583C5}" type="presOf" srcId="{C33387E5-F611-4152-8371-AB1DBA54FF85}" destId="{F5292C16-AC26-4B39-98A1-7438C0A36DBC}" srcOrd="0" destOrd="0" presId="urn:microsoft.com/office/officeart/2005/8/layout/process4"/>
    <dgm:cxn modelId="{C5098B95-8BCC-453E-A01B-3D87F6DF3433}" type="presOf" srcId="{7D12D071-27C4-4BCE-9C87-85059585EA46}" destId="{88CCFC49-2731-4A97-BA5E-DFB22DB526C7}" srcOrd="0" destOrd="0" presId="urn:microsoft.com/office/officeart/2005/8/layout/process4"/>
    <dgm:cxn modelId="{4120DD9E-9681-4391-8FF3-6EBF5E0DC69F}" type="presOf" srcId="{691F05CB-91AF-40DF-BE03-02E3FCC1C343}" destId="{5423B323-073F-4BF9-AAE7-35A12CBD1BBE}" srcOrd="0" destOrd="0" presId="urn:microsoft.com/office/officeart/2005/8/layout/process4"/>
    <dgm:cxn modelId="{C289A951-4B06-40CA-AF11-B907942247A6}" type="presParOf" srcId="{88CCFC49-2731-4A97-BA5E-DFB22DB526C7}" destId="{1A8C7347-B9D9-4F0D-BE69-12AFBF47A58E}" srcOrd="0" destOrd="0" presId="urn:microsoft.com/office/officeart/2005/8/layout/process4"/>
    <dgm:cxn modelId="{D5397C1C-7701-4701-B220-F54CE5CDA6E5}" type="presParOf" srcId="{1A8C7347-B9D9-4F0D-BE69-12AFBF47A58E}" destId="{F5292C16-AC26-4B39-98A1-7438C0A36DBC}" srcOrd="0" destOrd="0" presId="urn:microsoft.com/office/officeart/2005/8/layout/process4"/>
    <dgm:cxn modelId="{14CEBE76-FE4C-4064-BAC1-B34DD13A619C}" type="presParOf" srcId="{88CCFC49-2731-4A97-BA5E-DFB22DB526C7}" destId="{2FA800A1-31A1-49BE-8088-7D4E85AF6BD2}" srcOrd="1" destOrd="0" presId="urn:microsoft.com/office/officeart/2005/8/layout/process4"/>
    <dgm:cxn modelId="{5BEEC845-6BD6-44FF-B469-A285FF3B629B}" type="presParOf" srcId="{88CCFC49-2731-4A97-BA5E-DFB22DB526C7}" destId="{19BDC80F-05B4-492E-8383-EA71A6E47C88}" srcOrd="2" destOrd="0" presId="urn:microsoft.com/office/officeart/2005/8/layout/process4"/>
    <dgm:cxn modelId="{23C8B563-FEE9-4DF4-8D90-BBFAD6D84BF4}" type="presParOf" srcId="{19BDC80F-05B4-492E-8383-EA71A6E47C88}" destId="{5423B323-073F-4BF9-AAE7-35A12CBD1BB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B58B671-C695-41AC-A3E2-E1F305B4B21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780F64D-CC80-4CD2-BE31-12989E9630DF}">
      <dgm:prSet/>
      <dgm:spPr/>
      <dgm:t>
        <a:bodyPr/>
        <a:lstStyle/>
        <a:p>
          <a:r>
            <a:rPr lang="en-US"/>
            <a:t>The one-stage detectors propose the candidate boxes directly, without using a generator. </a:t>
          </a:r>
        </a:p>
      </dgm:t>
    </dgm:pt>
    <dgm:pt modelId="{A40663A3-0956-423A-A809-4D72B717B244}" type="parTrans" cxnId="{ADF6A95A-52F5-47B3-BB00-90A037B0B73F}">
      <dgm:prSet/>
      <dgm:spPr/>
      <dgm:t>
        <a:bodyPr/>
        <a:lstStyle/>
        <a:p>
          <a:endParaRPr lang="en-US"/>
        </a:p>
      </dgm:t>
    </dgm:pt>
    <dgm:pt modelId="{14C8F8CF-BFC7-456B-9010-AA730417E8A3}" type="sibTrans" cxnId="{ADF6A95A-52F5-47B3-BB00-90A037B0B73F}">
      <dgm:prSet/>
      <dgm:spPr/>
      <dgm:t>
        <a:bodyPr/>
        <a:lstStyle/>
        <a:p>
          <a:endParaRPr lang="en-US"/>
        </a:p>
      </dgm:t>
    </dgm:pt>
    <dgm:pt modelId="{1A31DC7F-697C-480E-96A8-7582F69E5CE8}">
      <dgm:prSet/>
      <dgm:spPr/>
      <dgm:t>
        <a:bodyPr/>
        <a:lstStyle/>
        <a:p>
          <a:r>
            <a:rPr lang="en-US"/>
            <a:t>The one stage architecture bears their high processing capability, which can be translated in their applicability in real-time applications. </a:t>
          </a:r>
        </a:p>
      </dgm:t>
    </dgm:pt>
    <dgm:pt modelId="{B15271C2-7503-417B-B775-59AD83B05C9F}" type="parTrans" cxnId="{37A02014-C23F-45DE-A3C0-00F5D38D2E27}">
      <dgm:prSet/>
      <dgm:spPr/>
      <dgm:t>
        <a:bodyPr/>
        <a:lstStyle/>
        <a:p>
          <a:endParaRPr lang="en-US"/>
        </a:p>
      </dgm:t>
    </dgm:pt>
    <dgm:pt modelId="{9D4FD6A5-B8DB-4D9F-9D94-F758D510B192}" type="sibTrans" cxnId="{37A02014-C23F-45DE-A3C0-00F5D38D2E27}">
      <dgm:prSet/>
      <dgm:spPr/>
      <dgm:t>
        <a:bodyPr/>
        <a:lstStyle/>
        <a:p>
          <a:endParaRPr lang="en-US"/>
        </a:p>
      </dgm:t>
    </dgm:pt>
    <dgm:pt modelId="{34F0702F-6045-48EF-98B8-400473E64EDD}" type="pres">
      <dgm:prSet presAssocID="{6B58B671-C695-41AC-A3E2-E1F305B4B21F}" presName="root" presStyleCnt="0">
        <dgm:presLayoutVars>
          <dgm:dir/>
          <dgm:resizeHandles val="exact"/>
        </dgm:presLayoutVars>
      </dgm:prSet>
      <dgm:spPr/>
    </dgm:pt>
    <dgm:pt modelId="{637188C9-8FD5-4D9D-8FE0-F21001F404BB}" type="pres">
      <dgm:prSet presAssocID="{4780F64D-CC80-4CD2-BE31-12989E9630DF}" presName="compNode" presStyleCnt="0"/>
      <dgm:spPr/>
    </dgm:pt>
    <dgm:pt modelId="{2F5D10C1-B448-417B-8880-1F2FE0F93897}" type="pres">
      <dgm:prSet presAssocID="{4780F64D-CC80-4CD2-BE31-12989E9630DF}" presName="bgRect" presStyleLbl="bgShp" presStyleIdx="0" presStyleCnt="2"/>
      <dgm:spPr/>
    </dgm:pt>
    <dgm:pt modelId="{1D9B715A-E55A-4119-97E0-72AB67543B66}" type="pres">
      <dgm:prSet presAssocID="{4780F64D-CC80-4CD2-BE31-12989E9630D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63DC218F-6BBE-4125-9870-9E6D54CF1257}" type="pres">
      <dgm:prSet presAssocID="{4780F64D-CC80-4CD2-BE31-12989E9630DF}" presName="spaceRect" presStyleCnt="0"/>
      <dgm:spPr/>
    </dgm:pt>
    <dgm:pt modelId="{73A35212-6BDA-412C-84F9-7FCF6A0101FD}" type="pres">
      <dgm:prSet presAssocID="{4780F64D-CC80-4CD2-BE31-12989E9630DF}" presName="parTx" presStyleLbl="revTx" presStyleIdx="0" presStyleCnt="2">
        <dgm:presLayoutVars>
          <dgm:chMax val="0"/>
          <dgm:chPref val="0"/>
        </dgm:presLayoutVars>
      </dgm:prSet>
      <dgm:spPr/>
    </dgm:pt>
    <dgm:pt modelId="{259B839F-3272-48B2-B83C-9F6AAC8E51BF}" type="pres">
      <dgm:prSet presAssocID="{14C8F8CF-BFC7-456B-9010-AA730417E8A3}" presName="sibTrans" presStyleCnt="0"/>
      <dgm:spPr/>
    </dgm:pt>
    <dgm:pt modelId="{7B4CAFCF-0AE0-4EF6-9D7F-55E0AC686AF5}" type="pres">
      <dgm:prSet presAssocID="{1A31DC7F-697C-480E-96A8-7582F69E5CE8}" presName="compNode" presStyleCnt="0"/>
      <dgm:spPr/>
    </dgm:pt>
    <dgm:pt modelId="{301CE706-14ED-454F-961B-6777D483EB39}" type="pres">
      <dgm:prSet presAssocID="{1A31DC7F-697C-480E-96A8-7582F69E5CE8}" presName="bgRect" presStyleLbl="bgShp" presStyleIdx="1" presStyleCnt="2"/>
      <dgm:spPr/>
    </dgm:pt>
    <dgm:pt modelId="{1DB5B0C3-59A4-46C1-ACD2-19F782FD7367}" type="pres">
      <dgm:prSet presAssocID="{1A31DC7F-697C-480E-96A8-7582F69E5CE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88A8B9D-0FC0-4730-829C-D51B25CB3C02}" type="pres">
      <dgm:prSet presAssocID="{1A31DC7F-697C-480E-96A8-7582F69E5CE8}" presName="spaceRect" presStyleCnt="0"/>
      <dgm:spPr/>
    </dgm:pt>
    <dgm:pt modelId="{A8BD3769-9CCE-4BDD-A1DE-11B777050F86}" type="pres">
      <dgm:prSet presAssocID="{1A31DC7F-697C-480E-96A8-7582F69E5CE8}" presName="parTx" presStyleLbl="revTx" presStyleIdx="1" presStyleCnt="2">
        <dgm:presLayoutVars>
          <dgm:chMax val="0"/>
          <dgm:chPref val="0"/>
        </dgm:presLayoutVars>
      </dgm:prSet>
      <dgm:spPr/>
    </dgm:pt>
  </dgm:ptLst>
  <dgm:cxnLst>
    <dgm:cxn modelId="{37A02014-C23F-45DE-A3C0-00F5D38D2E27}" srcId="{6B58B671-C695-41AC-A3E2-E1F305B4B21F}" destId="{1A31DC7F-697C-480E-96A8-7582F69E5CE8}" srcOrd="1" destOrd="0" parTransId="{B15271C2-7503-417B-B775-59AD83B05C9F}" sibTransId="{9D4FD6A5-B8DB-4D9F-9D94-F758D510B192}"/>
    <dgm:cxn modelId="{FDB4BE65-1BCC-4088-B89C-11615B02B319}" type="presOf" srcId="{1A31DC7F-697C-480E-96A8-7582F69E5CE8}" destId="{A8BD3769-9CCE-4BDD-A1DE-11B777050F86}" srcOrd="0" destOrd="0" presId="urn:microsoft.com/office/officeart/2018/2/layout/IconVerticalSolidList"/>
    <dgm:cxn modelId="{E784845A-A1D0-4671-AD95-E4B78BE1B3E9}" type="presOf" srcId="{6B58B671-C695-41AC-A3E2-E1F305B4B21F}" destId="{34F0702F-6045-48EF-98B8-400473E64EDD}" srcOrd="0" destOrd="0" presId="urn:microsoft.com/office/officeart/2018/2/layout/IconVerticalSolidList"/>
    <dgm:cxn modelId="{ADF6A95A-52F5-47B3-BB00-90A037B0B73F}" srcId="{6B58B671-C695-41AC-A3E2-E1F305B4B21F}" destId="{4780F64D-CC80-4CD2-BE31-12989E9630DF}" srcOrd="0" destOrd="0" parTransId="{A40663A3-0956-423A-A809-4D72B717B244}" sibTransId="{14C8F8CF-BFC7-456B-9010-AA730417E8A3}"/>
    <dgm:cxn modelId="{7EAD43B1-B717-4109-B30B-ABBFE58B9A20}" type="presOf" srcId="{4780F64D-CC80-4CD2-BE31-12989E9630DF}" destId="{73A35212-6BDA-412C-84F9-7FCF6A0101FD}" srcOrd="0" destOrd="0" presId="urn:microsoft.com/office/officeart/2018/2/layout/IconVerticalSolidList"/>
    <dgm:cxn modelId="{7BD3E49C-7B19-499A-8A79-E57E6857CB46}" type="presParOf" srcId="{34F0702F-6045-48EF-98B8-400473E64EDD}" destId="{637188C9-8FD5-4D9D-8FE0-F21001F404BB}" srcOrd="0" destOrd="0" presId="urn:microsoft.com/office/officeart/2018/2/layout/IconVerticalSolidList"/>
    <dgm:cxn modelId="{91A75228-2B34-4C75-865C-DB7875AE5AE2}" type="presParOf" srcId="{637188C9-8FD5-4D9D-8FE0-F21001F404BB}" destId="{2F5D10C1-B448-417B-8880-1F2FE0F93897}" srcOrd="0" destOrd="0" presId="urn:microsoft.com/office/officeart/2018/2/layout/IconVerticalSolidList"/>
    <dgm:cxn modelId="{3536F1C8-CF89-486C-80AE-7D817CF82806}" type="presParOf" srcId="{637188C9-8FD5-4D9D-8FE0-F21001F404BB}" destId="{1D9B715A-E55A-4119-97E0-72AB67543B66}" srcOrd="1" destOrd="0" presId="urn:microsoft.com/office/officeart/2018/2/layout/IconVerticalSolidList"/>
    <dgm:cxn modelId="{01916D18-1890-4B09-80DC-20391D2BA08C}" type="presParOf" srcId="{637188C9-8FD5-4D9D-8FE0-F21001F404BB}" destId="{63DC218F-6BBE-4125-9870-9E6D54CF1257}" srcOrd="2" destOrd="0" presId="urn:microsoft.com/office/officeart/2018/2/layout/IconVerticalSolidList"/>
    <dgm:cxn modelId="{650CEEEA-78EE-4D65-B427-381D17800F4E}" type="presParOf" srcId="{637188C9-8FD5-4D9D-8FE0-F21001F404BB}" destId="{73A35212-6BDA-412C-84F9-7FCF6A0101FD}" srcOrd="3" destOrd="0" presId="urn:microsoft.com/office/officeart/2018/2/layout/IconVerticalSolidList"/>
    <dgm:cxn modelId="{033DF160-CD7D-4702-9B65-880217F32686}" type="presParOf" srcId="{34F0702F-6045-48EF-98B8-400473E64EDD}" destId="{259B839F-3272-48B2-B83C-9F6AAC8E51BF}" srcOrd="1" destOrd="0" presId="urn:microsoft.com/office/officeart/2018/2/layout/IconVerticalSolidList"/>
    <dgm:cxn modelId="{43F15BFF-DEDA-415B-86E4-06372A722533}" type="presParOf" srcId="{34F0702F-6045-48EF-98B8-400473E64EDD}" destId="{7B4CAFCF-0AE0-4EF6-9D7F-55E0AC686AF5}" srcOrd="2" destOrd="0" presId="urn:microsoft.com/office/officeart/2018/2/layout/IconVerticalSolidList"/>
    <dgm:cxn modelId="{8C6126BC-3158-49AB-AFFE-0354B5790C07}" type="presParOf" srcId="{7B4CAFCF-0AE0-4EF6-9D7F-55E0AC686AF5}" destId="{301CE706-14ED-454F-961B-6777D483EB39}" srcOrd="0" destOrd="0" presId="urn:microsoft.com/office/officeart/2018/2/layout/IconVerticalSolidList"/>
    <dgm:cxn modelId="{0B90D68B-6D2E-4209-A0D1-A2C857E645C7}" type="presParOf" srcId="{7B4CAFCF-0AE0-4EF6-9D7F-55E0AC686AF5}" destId="{1DB5B0C3-59A4-46C1-ACD2-19F782FD7367}" srcOrd="1" destOrd="0" presId="urn:microsoft.com/office/officeart/2018/2/layout/IconVerticalSolidList"/>
    <dgm:cxn modelId="{19A720CF-B6F8-475A-96BE-DE4027A92638}" type="presParOf" srcId="{7B4CAFCF-0AE0-4EF6-9D7F-55E0AC686AF5}" destId="{F88A8B9D-0FC0-4730-829C-D51B25CB3C02}" srcOrd="2" destOrd="0" presId="urn:microsoft.com/office/officeart/2018/2/layout/IconVerticalSolidList"/>
    <dgm:cxn modelId="{F9702833-1A7B-4463-8F3E-524E4CFFC349}" type="presParOf" srcId="{7B4CAFCF-0AE0-4EF6-9D7F-55E0AC686AF5}" destId="{A8BD3769-9CCE-4BDD-A1DE-11B777050F8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74EF192-1CDB-4FF9-9814-2595CB3D511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3265878-A659-49D7-B9E1-3D8E79B371B2}">
      <dgm:prSet/>
      <dgm:spPr/>
      <dgm:t>
        <a:bodyPr/>
        <a:lstStyle/>
        <a:p>
          <a:r>
            <a:rPr lang="en-US"/>
            <a:t>These 2000 candidate region proposals are warped into a square and fed into a convolutional neural network that produces a 4096-dimensional feature vector as output. </a:t>
          </a:r>
        </a:p>
      </dgm:t>
    </dgm:pt>
    <dgm:pt modelId="{2C7AF384-91B0-424F-881D-86B005E9F39F}" type="parTrans" cxnId="{41D85432-B68F-4C1E-A222-F7C3EBA2099C}">
      <dgm:prSet/>
      <dgm:spPr/>
      <dgm:t>
        <a:bodyPr/>
        <a:lstStyle/>
        <a:p>
          <a:endParaRPr lang="en-US"/>
        </a:p>
      </dgm:t>
    </dgm:pt>
    <dgm:pt modelId="{BA07C356-D5F0-4C5F-9A91-7DEF272CCE5D}" type="sibTrans" cxnId="{41D85432-B68F-4C1E-A222-F7C3EBA2099C}">
      <dgm:prSet/>
      <dgm:spPr/>
      <dgm:t>
        <a:bodyPr/>
        <a:lstStyle/>
        <a:p>
          <a:endParaRPr lang="en-US"/>
        </a:p>
      </dgm:t>
    </dgm:pt>
    <dgm:pt modelId="{08245C09-8CC7-4DCA-B9B4-C72B81D99CB8}">
      <dgm:prSet/>
      <dgm:spPr/>
      <dgm:t>
        <a:bodyPr/>
        <a:lstStyle/>
        <a:p>
          <a:r>
            <a:rPr lang="en-US"/>
            <a:t>The CNN acts as a feature extractor and the output dense layer consists of the features extracted from the image and the extracted features are fed into an SVM to classify the presence of the object within that candidate region proposal. </a:t>
          </a:r>
        </a:p>
      </dgm:t>
    </dgm:pt>
    <dgm:pt modelId="{485CE5C9-C001-4248-8253-5E110B53CC3F}" type="parTrans" cxnId="{7E3547DF-36E0-4D13-BA06-24AED03F4BCC}">
      <dgm:prSet/>
      <dgm:spPr/>
      <dgm:t>
        <a:bodyPr/>
        <a:lstStyle/>
        <a:p>
          <a:endParaRPr lang="en-US"/>
        </a:p>
      </dgm:t>
    </dgm:pt>
    <dgm:pt modelId="{D6894F97-7871-42CB-BF86-3BCAD9CEF560}" type="sibTrans" cxnId="{7E3547DF-36E0-4D13-BA06-24AED03F4BCC}">
      <dgm:prSet/>
      <dgm:spPr/>
      <dgm:t>
        <a:bodyPr/>
        <a:lstStyle/>
        <a:p>
          <a:endParaRPr lang="en-US"/>
        </a:p>
      </dgm:t>
    </dgm:pt>
    <dgm:pt modelId="{067DADC8-45E1-4DBF-8CBE-CE2FEA3565A9}" type="pres">
      <dgm:prSet presAssocID="{174EF192-1CDB-4FF9-9814-2595CB3D5112}" presName="vert0" presStyleCnt="0">
        <dgm:presLayoutVars>
          <dgm:dir/>
          <dgm:animOne val="branch"/>
          <dgm:animLvl val="lvl"/>
        </dgm:presLayoutVars>
      </dgm:prSet>
      <dgm:spPr/>
    </dgm:pt>
    <dgm:pt modelId="{F07609EA-D60E-4DE7-B87C-AA40DC502224}" type="pres">
      <dgm:prSet presAssocID="{63265878-A659-49D7-B9E1-3D8E79B371B2}" presName="thickLine" presStyleLbl="alignNode1" presStyleIdx="0" presStyleCnt="2"/>
      <dgm:spPr/>
    </dgm:pt>
    <dgm:pt modelId="{D1AD8824-13D4-4593-9D5B-4F39E7838341}" type="pres">
      <dgm:prSet presAssocID="{63265878-A659-49D7-B9E1-3D8E79B371B2}" presName="horz1" presStyleCnt="0"/>
      <dgm:spPr/>
    </dgm:pt>
    <dgm:pt modelId="{74C5880E-FF1B-47AF-B123-86BC78DD874B}" type="pres">
      <dgm:prSet presAssocID="{63265878-A659-49D7-B9E1-3D8E79B371B2}" presName="tx1" presStyleLbl="revTx" presStyleIdx="0" presStyleCnt="2"/>
      <dgm:spPr/>
    </dgm:pt>
    <dgm:pt modelId="{8396FD05-0E4C-425A-8B63-297DD4C5229B}" type="pres">
      <dgm:prSet presAssocID="{63265878-A659-49D7-B9E1-3D8E79B371B2}" presName="vert1" presStyleCnt="0"/>
      <dgm:spPr/>
    </dgm:pt>
    <dgm:pt modelId="{892AED0B-AE48-4877-BA6A-C47E71F71A51}" type="pres">
      <dgm:prSet presAssocID="{08245C09-8CC7-4DCA-B9B4-C72B81D99CB8}" presName="thickLine" presStyleLbl="alignNode1" presStyleIdx="1" presStyleCnt="2"/>
      <dgm:spPr/>
    </dgm:pt>
    <dgm:pt modelId="{ACABEBFD-5C2C-4924-AB57-2C54DECE3E1F}" type="pres">
      <dgm:prSet presAssocID="{08245C09-8CC7-4DCA-B9B4-C72B81D99CB8}" presName="horz1" presStyleCnt="0"/>
      <dgm:spPr/>
    </dgm:pt>
    <dgm:pt modelId="{D16F45F0-C858-4764-89E7-D5A1062BC361}" type="pres">
      <dgm:prSet presAssocID="{08245C09-8CC7-4DCA-B9B4-C72B81D99CB8}" presName="tx1" presStyleLbl="revTx" presStyleIdx="1" presStyleCnt="2"/>
      <dgm:spPr/>
    </dgm:pt>
    <dgm:pt modelId="{549FBC36-53D5-4EF8-AC1C-9BC318B913A6}" type="pres">
      <dgm:prSet presAssocID="{08245C09-8CC7-4DCA-B9B4-C72B81D99CB8}" presName="vert1" presStyleCnt="0"/>
      <dgm:spPr/>
    </dgm:pt>
  </dgm:ptLst>
  <dgm:cxnLst>
    <dgm:cxn modelId="{B07CC826-A67B-4336-8D07-913773FB1C01}" type="presOf" srcId="{63265878-A659-49D7-B9E1-3D8E79B371B2}" destId="{74C5880E-FF1B-47AF-B123-86BC78DD874B}" srcOrd="0" destOrd="0" presId="urn:microsoft.com/office/officeart/2008/layout/LinedList"/>
    <dgm:cxn modelId="{41D85432-B68F-4C1E-A222-F7C3EBA2099C}" srcId="{174EF192-1CDB-4FF9-9814-2595CB3D5112}" destId="{63265878-A659-49D7-B9E1-3D8E79B371B2}" srcOrd="0" destOrd="0" parTransId="{2C7AF384-91B0-424F-881D-86B005E9F39F}" sibTransId="{BA07C356-D5F0-4C5F-9A91-7DEF272CCE5D}"/>
    <dgm:cxn modelId="{C7033956-8A55-4BF9-9F33-E33F8E7410D9}" type="presOf" srcId="{08245C09-8CC7-4DCA-B9B4-C72B81D99CB8}" destId="{D16F45F0-C858-4764-89E7-D5A1062BC361}" srcOrd="0" destOrd="0" presId="urn:microsoft.com/office/officeart/2008/layout/LinedList"/>
    <dgm:cxn modelId="{E85340BE-C7AA-4E12-B29C-5E64D29D23FE}" type="presOf" srcId="{174EF192-1CDB-4FF9-9814-2595CB3D5112}" destId="{067DADC8-45E1-4DBF-8CBE-CE2FEA3565A9}" srcOrd="0" destOrd="0" presId="urn:microsoft.com/office/officeart/2008/layout/LinedList"/>
    <dgm:cxn modelId="{7E3547DF-36E0-4D13-BA06-24AED03F4BCC}" srcId="{174EF192-1CDB-4FF9-9814-2595CB3D5112}" destId="{08245C09-8CC7-4DCA-B9B4-C72B81D99CB8}" srcOrd="1" destOrd="0" parTransId="{485CE5C9-C001-4248-8253-5E110B53CC3F}" sibTransId="{D6894F97-7871-42CB-BF86-3BCAD9CEF560}"/>
    <dgm:cxn modelId="{1A9B2BE2-27AF-4F9F-B273-FBDB28DFE53F}" type="presParOf" srcId="{067DADC8-45E1-4DBF-8CBE-CE2FEA3565A9}" destId="{F07609EA-D60E-4DE7-B87C-AA40DC502224}" srcOrd="0" destOrd="0" presId="urn:microsoft.com/office/officeart/2008/layout/LinedList"/>
    <dgm:cxn modelId="{69E37A89-5A44-45E9-9A3A-B46C837E6098}" type="presParOf" srcId="{067DADC8-45E1-4DBF-8CBE-CE2FEA3565A9}" destId="{D1AD8824-13D4-4593-9D5B-4F39E7838341}" srcOrd="1" destOrd="0" presId="urn:microsoft.com/office/officeart/2008/layout/LinedList"/>
    <dgm:cxn modelId="{CB2F36E6-C3F5-4F56-A6EF-73B35330AC24}" type="presParOf" srcId="{D1AD8824-13D4-4593-9D5B-4F39E7838341}" destId="{74C5880E-FF1B-47AF-B123-86BC78DD874B}" srcOrd="0" destOrd="0" presId="urn:microsoft.com/office/officeart/2008/layout/LinedList"/>
    <dgm:cxn modelId="{72C8D129-CE45-462C-AAF7-C2752E5B77D6}" type="presParOf" srcId="{D1AD8824-13D4-4593-9D5B-4F39E7838341}" destId="{8396FD05-0E4C-425A-8B63-297DD4C5229B}" srcOrd="1" destOrd="0" presId="urn:microsoft.com/office/officeart/2008/layout/LinedList"/>
    <dgm:cxn modelId="{FEAA75FB-2CA5-4401-88E2-728F1BBE13A3}" type="presParOf" srcId="{067DADC8-45E1-4DBF-8CBE-CE2FEA3565A9}" destId="{892AED0B-AE48-4877-BA6A-C47E71F71A51}" srcOrd="2" destOrd="0" presId="urn:microsoft.com/office/officeart/2008/layout/LinedList"/>
    <dgm:cxn modelId="{80E7A4D1-0A50-4019-A67F-0F1727743065}" type="presParOf" srcId="{067DADC8-45E1-4DBF-8CBE-CE2FEA3565A9}" destId="{ACABEBFD-5C2C-4924-AB57-2C54DECE3E1F}" srcOrd="3" destOrd="0" presId="urn:microsoft.com/office/officeart/2008/layout/LinedList"/>
    <dgm:cxn modelId="{0ECFA61A-884C-4901-BAE8-8BC5CB37D1D3}" type="presParOf" srcId="{ACABEBFD-5C2C-4924-AB57-2C54DECE3E1F}" destId="{D16F45F0-C858-4764-89E7-D5A1062BC361}" srcOrd="0" destOrd="0" presId="urn:microsoft.com/office/officeart/2008/layout/LinedList"/>
    <dgm:cxn modelId="{56992889-8666-4BB9-820F-191BAAF8EE52}" type="presParOf" srcId="{ACABEBFD-5C2C-4924-AB57-2C54DECE3E1F}" destId="{549FBC36-53D5-4EF8-AC1C-9BC318B913A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0244CA2-570B-4161-8FBC-99F22D5237FF}"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83D2403-7D54-4F45-B704-410BA98EAA19}">
      <dgm:prSet/>
      <dgm:spPr/>
      <dgm:t>
        <a:bodyPr/>
        <a:lstStyle/>
        <a:p>
          <a:r>
            <a:rPr lang="en-US"/>
            <a:t>Both above algorithms(R-CNN &amp; Fast R-CNN) use selective search to find out the region proposals. </a:t>
          </a:r>
        </a:p>
      </dgm:t>
    </dgm:pt>
    <dgm:pt modelId="{AD83B12A-9BB4-4120-94AB-CE32C98C39F0}" type="parTrans" cxnId="{852DF786-058D-4001-AF45-22A3AB1B917C}">
      <dgm:prSet/>
      <dgm:spPr/>
      <dgm:t>
        <a:bodyPr/>
        <a:lstStyle/>
        <a:p>
          <a:endParaRPr lang="en-US"/>
        </a:p>
      </dgm:t>
    </dgm:pt>
    <dgm:pt modelId="{E7A83EA5-D7F9-4162-82AD-8D7DA3B2F664}" type="sibTrans" cxnId="{852DF786-058D-4001-AF45-22A3AB1B917C}">
      <dgm:prSet/>
      <dgm:spPr/>
      <dgm:t>
        <a:bodyPr/>
        <a:lstStyle/>
        <a:p>
          <a:endParaRPr lang="en-US"/>
        </a:p>
      </dgm:t>
    </dgm:pt>
    <dgm:pt modelId="{0567059C-90BA-4E9A-9223-774254E1E7D0}">
      <dgm:prSet/>
      <dgm:spPr/>
      <dgm:t>
        <a:bodyPr/>
        <a:lstStyle/>
        <a:p>
          <a:r>
            <a:rPr lang="en-US"/>
            <a:t>Selective search is a slow and time-consuming process affecting the performance of the network.</a:t>
          </a:r>
        </a:p>
      </dgm:t>
    </dgm:pt>
    <dgm:pt modelId="{193CA1A1-F76A-4776-894F-247CB4CA89E6}" type="parTrans" cxnId="{EFC14F7C-7585-49EF-9847-F964BA7C49B6}">
      <dgm:prSet/>
      <dgm:spPr/>
      <dgm:t>
        <a:bodyPr/>
        <a:lstStyle/>
        <a:p>
          <a:endParaRPr lang="en-US"/>
        </a:p>
      </dgm:t>
    </dgm:pt>
    <dgm:pt modelId="{86FA06B1-5D66-47A0-A92D-8D7D8C576C21}" type="sibTrans" cxnId="{EFC14F7C-7585-49EF-9847-F964BA7C49B6}">
      <dgm:prSet/>
      <dgm:spPr/>
      <dgm:t>
        <a:bodyPr/>
        <a:lstStyle/>
        <a:p>
          <a:endParaRPr lang="en-US"/>
        </a:p>
      </dgm:t>
    </dgm:pt>
    <dgm:pt modelId="{A9B0D507-9B01-433F-9695-58AC313A76B5}">
      <dgm:prSet/>
      <dgm:spPr/>
      <dgm:t>
        <a:bodyPr/>
        <a:lstStyle/>
        <a:p>
          <a:r>
            <a:rPr lang="en-US"/>
            <a:t>Therefore, the same author of R-CNN produced an object detection algorithm that eliminates the selective search algorithm and lets the network learn the region proposals.</a:t>
          </a:r>
        </a:p>
      </dgm:t>
    </dgm:pt>
    <dgm:pt modelId="{B8B9C7D2-B975-4039-8F95-C88B05DED92F}" type="parTrans" cxnId="{28181618-14D7-42D2-8A7D-E5BF8D2DBD3F}">
      <dgm:prSet/>
      <dgm:spPr/>
      <dgm:t>
        <a:bodyPr/>
        <a:lstStyle/>
        <a:p>
          <a:endParaRPr lang="en-US"/>
        </a:p>
      </dgm:t>
    </dgm:pt>
    <dgm:pt modelId="{DB50E028-D0DA-4913-B41E-2219EACC8F23}" type="sibTrans" cxnId="{28181618-14D7-42D2-8A7D-E5BF8D2DBD3F}">
      <dgm:prSet/>
      <dgm:spPr/>
      <dgm:t>
        <a:bodyPr/>
        <a:lstStyle/>
        <a:p>
          <a:endParaRPr lang="en-US"/>
        </a:p>
      </dgm:t>
    </dgm:pt>
    <dgm:pt modelId="{E5503E30-32D0-4AD2-97AE-27EBC1D52403}" type="pres">
      <dgm:prSet presAssocID="{10244CA2-570B-4161-8FBC-99F22D5237FF}" presName="vert0" presStyleCnt="0">
        <dgm:presLayoutVars>
          <dgm:dir/>
          <dgm:animOne val="branch"/>
          <dgm:animLvl val="lvl"/>
        </dgm:presLayoutVars>
      </dgm:prSet>
      <dgm:spPr/>
    </dgm:pt>
    <dgm:pt modelId="{45A45067-6565-4519-9B1E-C01B79E7DE63}" type="pres">
      <dgm:prSet presAssocID="{E83D2403-7D54-4F45-B704-410BA98EAA19}" presName="thickLine" presStyleLbl="alignNode1" presStyleIdx="0" presStyleCnt="3"/>
      <dgm:spPr/>
    </dgm:pt>
    <dgm:pt modelId="{32A211B0-AC4B-4330-89ED-19A60FA777DA}" type="pres">
      <dgm:prSet presAssocID="{E83D2403-7D54-4F45-B704-410BA98EAA19}" presName="horz1" presStyleCnt="0"/>
      <dgm:spPr/>
    </dgm:pt>
    <dgm:pt modelId="{FF846F8C-8CA1-4617-9AB9-14891B001905}" type="pres">
      <dgm:prSet presAssocID="{E83D2403-7D54-4F45-B704-410BA98EAA19}" presName="tx1" presStyleLbl="revTx" presStyleIdx="0" presStyleCnt="3"/>
      <dgm:spPr/>
    </dgm:pt>
    <dgm:pt modelId="{175A852D-6B2F-4AC2-BA93-0E6B5A427268}" type="pres">
      <dgm:prSet presAssocID="{E83D2403-7D54-4F45-B704-410BA98EAA19}" presName="vert1" presStyleCnt="0"/>
      <dgm:spPr/>
    </dgm:pt>
    <dgm:pt modelId="{16C0E5DF-BCA0-4A91-9580-D7070C2C9323}" type="pres">
      <dgm:prSet presAssocID="{0567059C-90BA-4E9A-9223-774254E1E7D0}" presName="thickLine" presStyleLbl="alignNode1" presStyleIdx="1" presStyleCnt="3"/>
      <dgm:spPr/>
    </dgm:pt>
    <dgm:pt modelId="{98A6DEBB-2335-46B0-AD6A-E441C04957F8}" type="pres">
      <dgm:prSet presAssocID="{0567059C-90BA-4E9A-9223-774254E1E7D0}" presName="horz1" presStyleCnt="0"/>
      <dgm:spPr/>
    </dgm:pt>
    <dgm:pt modelId="{41A17E4B-E6CA-4DFF-A604-3E34C7CB49EC}" type="pres">
      <dgm:prSet presAssocID="{0567059C-90BA-4E9A-9223-774254E1E7D0}" presName="tx1" presStyleLbl="revTx" presStyleIdx="1" presStyleCnt="3"/>
      <dgm:spPr/>
    </dgm:pt>
    <dgm:pt modelId="{A23CBD37-CA5D-4C89-A17E-DF244D804A1C}" type="pres">
      <dgm:prSet presAssocID="{0567059C-90BA-4E9A-9223-774254E1E7D0}" presName="vert1" presStyleCnt="0"/>
      <dgm:spPr/>
    </dgm:pt>
    <dgm:pt modelId="{02CCAC54-61F2-46DA-9B37-C78E7ECDD0DC}" type="pres">
      <dgm:prSet presAssocID="{A9B0D507-9B01-433F-9695-58AC313A76B5}" presName="thickLine" presStyleLbl="alignNode1" presStyleIdx="2" presStyleCnt="3"/>
      <dgm:spPr/>
    </dgm:pt>
    <dgm:pt modelId="{F6694253-BC02-474E-88C7-C1741A99B0EC}" type="pres">
      <dgm:prSet presAssocID="{A9B0D507-9B01-433F-9695-58AC313A76B5}" presName="horz1" presStyleCnt="0"/>
      <dgm:spPr/>
    </dgm:pt>
    <dgm:pt modelId="{57FC3628-D7D9-4A3B-88FE-C0CA5FA773CA}" type="pres">
      <dgm:prSet presAssocID="{A9B0D507-9B01-433F-9695-58AC313A76B5}" presName="tx1" presStyleLbl="revTx" presStyleIdx="2" presStyleCnt="3"/>
      <dgm:spPr/>
    </dgm:pt>
    <dgm:pt modelId="{1B8BB930-AA53-4521-856C-7D2FC096A800}" type="pres">
      <dgm:prSet presAssocID="{A9B0D507-9B01-433F-9695-58AC313A76B5}" presName="vert1" presStyleCnt="0"/>
      <dgm:spPr/>
    </dgm:pt>
  </dgm:ptLst>
  <dgm:cxnLst>
    <dgm:cxn modelId="{28181618-14D7-42D2-8A7D-E5BF8D2DBD3F}" srcId="{10244CA2-570B-4161-8FBC-99F22D5237FF}" destId="{A9B0D507-9B01-433F-9695-58AC313A76B5}" srcOrd="2" destOrd="0" parTransId="{B8B9C7D2-B975-4039-8F95-C88B05DED92F}" sibTransId="{DB50E028-D0DA-4913-B41E-2219EACC8F23}"/>
    <dgm:cxn modelId="{EFC14F7C-7585-49EF-9847-F964BA7C49B6}" srcId="{10244CA2-570B-4161-8FBC-99F22D5237FF}" destId="{0567059C-90BA-4E9A-9223-774254E1E7D0}" srcOrd="1" destOrd="0" parTransId="{193CA1A1-F76A-4776-894F-247CB4CA89E6}" sibTransId="{86FA06B1-5D66-47A0-A92D-8D7D8C576C21}"/>
    <dgm:cxn modelId="{38F2A77F-6D20-4821-A6C8-BDCA6105E36A}" type="presOf" srcId="{A9B0D507-9B01-433F-9695-58AC313A76B5}" destId="{57FC3628-D7D9-4A3B-88FE-C0CA5FA773CA}" srcOrd="0" destOrd="0" presId="urn:microsoft.com/office/officeart/2008/layout/LinedList"/>
    <dgm:cxn modelId="{F88A2381-0FC9-4A8B-B903-1E9BAF413506}" type="presOf" srcId="{0567059C-90BA-4E9A-9223-774254E1E7D0}" destId="{41A17E4B-E6CA-4DFF-A604-3E34C7CB49EC}" srcOrd="0" destOrd="0" presId="urn:microsoft.com/office/officeart/2008/layout/LinedList"/>
    <dgm:cxn modelId="{852DF786-058D-4001-AF45-22A3AB1B917C}" srcId="{10244CA2-570B-4161-8FBC-99F22D5237FF}" destId="{E83D2403-7D54-4F45-B704-410BA98EAA19}" srcOrd="0" destOrd="0" parTransId="{AD83B12A-9BB4-4120-94AB-CE32C98C39F0}" sibTransId="{E7A83EA5-D7F9-4162-82AD-8D7DA3B2F664}"/>
    <dgm:cxn modelId="{87D8A692-666D-42A7-92D1-12B449FB8884}" type="presOf" srcId="{E83D2403-7D54-4F45-B704-410BA98EAA19}" destId="{FF846F8C-8CA1-4617-9AB9-14891B001905}" srcOrd="0" destOrd="0" presId="urn:microsoft.com/office/officeart/2008/layout/LinedList"/>
    <dgm:cxn modelId="{2D113AC0-98AC-4D75-990A-1339BA2B4BC1}" type="presOf" srcId="{10244CA2-570B-4161-8FBC-99F22D5237FF}" destId="{E5503E30-32D0-4AD2-97AE-27EBC1D52403}" srcOrd="0" destOrd="0" presId="urn:microsoft.com/office/officeart/2008/layout/LinedList"/>
    <dgm:cxn modelId="{9A9EF598-DE0C-4652-B719-50F535B36F22}" type="presParOf" srcId="{E5503E30-32D0-4AD2-97AE-27EBC1D52403}" destId="{45A45067-6565-4519-9B1E-C01B79E7DE63}" srcOrd="0" destOrd="0" presId="urn:microsoft.com/office/officeart/2008/layout/LinedList"/>
    <dgm:cxn modelId="{31118957-A3BE-4CFA-AA11-70AF3B3F3CE8}" type="presParOf" srcId="{E5503E30-32D0-4AD2-97AE-27EBC1D52403}" destId="{32A211B0-AC4B-4330-89ED-19A60FA777DA}" srcOrd="1" destOrd="0" presId="urn:microsoft.com/office/officeart/2008/layout/LinedList"/>
    <dgm:cxn modelId="{CB4B2B60-85C1-44F4-AF82-DBDF37805295}" type="presParOf" srcId="{32A211B0-AC4B-4330-89ED-19A60FA777DA}" destId="{FF846F8C-8CA1-4617-9AB9-14891B001905}" srcOrd="0" destOrd="0" presId="urn:microsoft.com/office/officeart/2008/layout/LinedList"/>
    <dgm:cxn modelId="{659AA68C-1A95-4675-9F3A-438487DEC79C}" type="presParOf" srcId="{32A211B0-AC4B-4330-89ED-19A60FA777DA}" destId="{175A852D-6B2F-4AC2-BA93-0E6B5A427268}" srcOrd="1" destOrd="0" presId="urn:microsoft.com/office/officeart/2008/layout/LinedList"/>
    <dgm:cxn modelId="{69E75A89-FD8F-4ECE-8FAE-967A1C213DA1}" type="presParOf" srcId="{E5503E30-32D0-4AD2-97AE-27EBC1D52403}" destId="{16C0E5DF-BCA0-4A91-9580-D7070C2C9323}" srcOrd="2" destOrd="0" presId="urn:microsoft.com/office/officeart/2008/layout/LinedList"/>
    <dgm:cxn modelId="{0870B22B-9DBB-4FB6-A393-0A600E7F0328}" type="presParOf" srcId="{E5503E30-32D0-4AD2-97AE-27EBC1D52403}" destId="{98A6DEBB-2335-46B0-AD6A-E441C04957F8}" srcOrd="3" destOrd="0" presId="urn:microsoft.com/office/officeart/2008/layout/LinedList"/>
    <dgm:cxn modelId="{0FBACC41-6BC9-485D-A196-5C476F0DDA5D}" type="presParOf" srcId="{98A6DEBB-2335-46B0-AD6A-E441C04957F8}" destId="{41A17E4B-E6CA-4DFF-A604-3E34C7CB49EC}" srcOrd="0" destOrd="0" presId="urn:microsoft.com/office/officeart/2008/layout/LinedList"/>
    <dgm:cxn modelId="{F5FAA985-ACCD-4EF7-A266-C64C8EE1B6EC}" type="presParOf" srcId="{98A6DEBB-2335-46B0-AD6A-E441C04957F8}" destId="{A23CBD37-CA5D-4C89-A17E-DF244D804A1C}" srcOrd="1" destOrd="0" presId="urn:microsoft.com/office/officeart/2008/layout/LinedList"/>
    <dgm:cxn modelId="{CA6844CE-0995-4661-BAE9-DD7362CDF0B7}" type="presParOf" srcId="{E5503E30-32D0-4AD2-97AE-27EBC1D52403}" destId="{02CCAC54-61F2-46DA-9B37-C78E7ECDD0DC}" srcOrd="4" destOrd="0" presId="urn:microsoft.com/office/officeart/2008/layout/LinedList"/>
    <dgm:cxn modelId="{591AC556-7FF3-4063-8A21-9B431CDF1DE2}" type="presParOf" srcId="{E5503E30-32D0-4AD2-97AE-27EBC1D52403}" destId="{F6694253-BC02-474E-88C7-C1741A99B0EC}" srcOrd="5" destOrd="0" presId="urn:microsoft.com/office/officeart/2008/layout/LinedList"/>
    <dgm:cxn modelId="{F20E5627-70FF-40B6-B5FA-A24DD84B2B18}" type="presParOf" srcId="{F6694253-BC02-474E-88C7-C1741A99B0EC}" destId="{57FC3628-D7D9-4A3B-88FE-C0CA5FA773CA}" srcOrd="0" destOrd="0" presId="urn:microsoft.com/office/officeart/2008/layout/LinedList"/>
    <dgm:cxn modelId="{A9B79518-50CF-4970-8485-DB8FB03CCEF7}" type="presParOf" srcId="{F6694253-BC02-474E-88C7-C1741A99B0EC}" destId="{1B8BB930-AA53-4521-856C-7D2FC096A80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C48C6E0-D5A1-4E37-BEA7-11485621279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A9281626-C907-45F6-99D1-D370F96321FC}">
      <dgm:prSet/>
      <dgm:spPr/>
      <dgm:t>
        <a:bodyPr/>
        <a:lstStyle/>
        <a:p>
          <a:r>
            <a:rPr lang="en-US"/>
            <a:t>Like Fast R-CNN, the image is provided as an input to a convolutional network which provides a convolutional feature map. Instead of using selective search algorithm on the feature map to identify the region proposals, a separate network is used to predict the region proposals. </a:t>
          </a:r>
        </a:p>
      </dgm:t>
    </dgm:pt>
    <dgm:pt modelId="{3EA1F871-6D78-4E33-ACB1-F2EF68809309}" type="parTrans" cxnId="{D33CCADD-CB6C-47AD-9799-D4E94D598AAB}">
      <dgm:prSet/>
      <dgm:spPr/>
      <dgm:t>
        <a:bodyPr/>
        <a:lstStyle/>
        <a:p>
          <a:endParaRPr lang="en-US"/>
        </a:p>
      </dgm:t>
    </dgm:pt>
    <dgm:pt modelId="{2C6F9A7F-9150-4262-B36F-D150754EE0A2}" type="sibTrans" cxnId="{D33CCADD-CB6C-47AD-9799-D4E94D598AAB}">
      <dgm:prSet/>
      <dgm:spPr/>
      <dgm:t>
        <a:bodyPr/>
        <a:lstStyle/>
        <a:p>
          <a:endParaRPr lang="en-US"/>
        </a:p>
      </dgm:t>
    </dgm:pt>
    <dgm:pt modelId="{E0F8AC31-499A-4D1B-81EA-FE157D45AF12}">
      <dgm:prSet/>
      <dgm:spPr/>
      <dgm:t>
        <a:bodyPr/>
        <a:lstStyle/>
        <a:p>
          <a:r>
            <a:rPr lang="en-US"/>
            <a:t>The predicted region proposals are then reshaped using a RoI pooling layer which is then used to classify the image within the proposed region and predict the offset values for the bounding boxes.</a:t>
          </a:r>
        </a:p>
      </dgm:t>
    </dgm:pt>
    <dgm:pt modelId="{67D164E2-E0D7-4DF9-BB62-90BCDBA39B9C}" type="parTrans" cxnId="{73752390-FA12-4EC9-879B-057D87ED565F}">
      <dgm:prSet/>
      <dgm:spPr/>
      <dgm:t>
        <a:bodyPr/>
        <a:lstStyle/>
        <a:p>
          <a:endParaRPr lang="en-US"/>
        </a:p>
      </dgm:t>
    </dgm:pt>
    <dgm:pt modelId="{B06B316C-A10F-499F-BB51-591C3F32CF2F}" type="sibTrans" cxnId="{73752390-FA12-4EC9-879B-057D87ED565F}">
      <dgm:prSet/>
      <dgm:spPr/>
      <dgm:t>
        <a:bodyPr/>
        <a:lstStyle/>
        <a:p>
          <a:endParaRPr lang="en-US"/>
        </a:p>
      </dgm:t>
    </dgm:pt>
    <dgm:pt modelId="{6D4A1269-154D-4956-81E4-28F969203FB5}" type="pres">
      <dgm:prSet presAssocID="{AC48C6E0-D5A1-4E37-BEA7-114856212794}" presName="linear" presStyleCnt="0">
        <dgm:presLayoutVars>
          <dgm:animLvl val="lvl"/>
          <dgm:resizeHandles val="exact"/>
        </dgm:presLayoutVars>
      </dgm:prSet>
      <dgm:spPr/>
    </dgm:pt>
    <dgm:pt modelId="{22E2568C-1FCD-45BA-A113-03A5A606A6BA}" type="pres">
      <dgm:prSet presAssocID="{A9281626-C907-45F6-99D1-D370F96321FC}" presName="parentText" presStyleLbl="node1" presStyleIdx="0" presStyleCnt="2">
        <dgm:presLayoutVars>
          <dgm:chMax val="0"/>
          <dgm:bulletEnabled val="1"/>
        </dgm:presLayoutVars>
      </dgm:prSet>
      <dgm:spPr/>
    </dgm:pt>
    <dgm:pt modelId="{3E7B9B80-F9B2-41F9-99E9-C7574F948F00}" type="pres">
      <dgm:prSet presAssocID="{2C6F9A7F-9150-4262-B36F-D150754EE0A2}" presName="spacer" presStyleCnt="0"/>
      <dgm:spPr/>
    </dgm:pt>
    <dgm:pt modelId="{7E3F7DD3-D0FC-4B64-A366-E72318E02487}" type="pres">
      <dgm:prSet presAssocID="{E0F8AC31-499A-4D1B-81EA-FE157D45AF12}" presName="parentText" presStyleLbl="node1" presStyleIdx="1" presStyleCnt="2">
        <dgm:presLayoutVars>
          <dgm:chMax val="0"/>
          <dgm:bulletEnabled val="1"/>
        </dgm:presLayoutVars>
      </dgm:prSet>
      <dgm:spPr/>
    </dgm:pt>
  </dgm:ptLst>
  <dgm:cxnLst>
    <dgm:cxn modelId="{C5E2E349-D060-4EEC-A4F0-3E63435E4AC6}" type="presOf" srcId="{A9281626-C907-45F6-99D1-D370F96321FC}" destId="{22E2568C-1FCD-45BA-A113-03A5A606A6BA}" srcOrd="0" destOrd="0" presId="urn:microsoft.com/office/officeart/2005/8/layout/vList2"/>
    <dgm:cxn modelId="{73752390-FA12-4EC9-879B-057D87ED565F}" srcId="{AC48C6E0-D5A1-4E37-BEA7-114856212794}" destId="{E0F8AC31-499A-4D1B-81EA-FE157D45AF12}" srcOrd="1" destOrd="0" parTransId="{67D164E2-E0D7-4DF9-BB62-90BCDBA39B9C}" sibTransId="{B06B316C-A10F-499F-BB51-591C3F32CF2F}"/>
    <dgm:cxn modelId="{F68CC6BF-00B2-4BC6-96F7-E39E9F0ED077}" type="presOf" srcId="{AC48C6E0-D5A1-4E37-BEA7-114856212794}" destId="{6D4A1269-154D-4956-81E4-28F969203FB5}" srcOrd="0" destOrd="0" presId="urn:microsoft.com/office/officeart/2005/8/layout/vList2"/>
    <dgm:cxn modelId="{D33CCADD-CB6C-47AD-9799-D4E94D598AAB}" srcId="{AC48C6E0-D5A1-4E37-BEA7-114856212794}" destId="{A9281626-C907-45F6-99D1-D370F96321FC}" srcOrd="0" destOrd="0" parTransId="{3EA1F871-6D78-4E33-ACB1-F2EF68809309}" sibTransId="{2C6F9A7F-9150-4262-B36F-D150754EE0A2}"/>
    <dgm:cxn modelId="{17934CFB-B4B7-44D4-B2E3-7F0D89051530}" type="presOf" srcId="{E0F8AC31-499A-4D1B-81EA-FE157D45AF12}" destId="{7E3F7DD3-D0FC-4B64-A366-E72318E02487}" srcOrd="0" destOrd="0" presId="urn:microsoft.com/office/officeart/2005/8/layout/vList2"/>
    <dgm:cxn modelId="{5092DEBF-FA2F-4880-B67E-7A3AED9E6E6A}" type="presParOf" srcId="{6D4A1269-154D-4956-81E4-28F969203FB5}" destId="{22E2568C-1FCD-45BA-A113-03A5A606A6BA}" srcOrd="0" destOrd="0" presId="urn:microsoft.com/office/officeart/2005/8/layout/vList2"/>
    <dgm:cxn modelId="{1A3445C7-FBA0-4BBB-A9A5-F07CDE226087}" type="presParOf" srcId="{6D4A1269-154D-4956-81E4-28F969203FB5}" destId="{3E7B9B80-F9B2-41F9-99E9-C7574F948F00}" srcOrd="1" destOrd="0" presId="urn:microsoft.com/office/officeart/2005/8/layout/vList2"/>
    <dgm:cxn modelId="{97F9FA83-D6CB-419C-9AEF-049DE3D2F319}" type="presParOf" srcId="{6D4A1269-154D-4956-81E4-28F969203FB5}" destId="{7E3F7DD3-D0FC-4B64-A366-E72318E0248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53229B-9717-4342-B39C-C93975EA3F2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231DDEA0-83BB-425A-B0E5-828DEFEFFC99}">
      <dgm:prSet/>
      <dgm:spPr/>
      <dgm:t>
        <a:bodyPr/>
        <a:lstStyle/>
        <a:p>
          <a:r>
            <a:rPr lang="en-US"/>
            <a:t>Some works use </a:t>
          </a:r>
          <a:r>
            <a:rPr lang="en-US" b="1"/>
            <a:t>the appearance-based cost function</a:t>
          </a:r>
          <a:r>
            <a:rPr lang="en-US"/>
            <a:t> while others pursue more complicated association mechanisms, such as </a:t>
          </a:r>
          <a:r>
            <a:rPr lang="en-US" b="1"/>
            <a:t>motion and topology cues</a:t>
          </a:r>
          <a:r>
            <a:rPr lang="en-US"/>
            <a:t>. </a:t>
          </a:r>
        </a:p>
      </dgm:t>
    </dgm:pt>
    <dgm:pt modelId="{EF987A15-1F14-48E4-9990-592B137D6BE3}" type="parTrans" cxnId="{882B6938-7779-4F2F-BA9F-87C4020ADF52}">
      <dgm:prSet/>
      <dgm:spPr/>
      <dgm:t>
        <a:bodyPr/>
        <a:lstStyle/>
        <a:p>
          <a:endParaRPr lang="en-US"/>
        </a:p>
      </dgm:t>
    </dgm:pt>
    <dgm:pt modelId="{7AF63943-A6EB-4835-BCD4-51DFF0181743}" type="sibTrans" cxnId="{882B6938-7779-4F2F-BA9F-87C4020ADF52}">
      <dgm:prSet/>
      <dgm:spPr/>
      <dgm:t>
        <a:bodyPr/>
        <a:lstStyle/>
        <a:p>
          <a:endParaRPr lang="en-US"/>
        </a:p>
      </dgm:t>
    </dgm:pt>
    <dgm:pt modelId="{D3C87558-4962-42AC-9220-716008EE8781}">
      <dgm:prSet/>
      <dgm:spPr/>
      <dgm:t>
        <a:bodyPr/>
        <a:lstStyle/>
        <a:p>
          <a:r>
            <a:rPr lang="en-US"/>
            <a:t>This group of the methods has achieved promising results on the public benchmark datasets. </a:t>
          </a:r>
        </a:p>
      </dgm:t>
    </dgm:pt>
    <dgm:pt modelId="{92EC1664-8274-46F6-B8C6-2381DB895BD6}" type="parTrans" cxnId="{5829029E-9193-4B09-A1A8-69C6D649F033}">
      <dgm:prSet/>
      <dgm:spPr/>
      <dgm:t>
        <a:bodyPr/>
        <a:lstStyle/>
        <a:p>
          <a:endParaRPr lang="en-US"/>
        </a:p>
      </dgm:t>
    </dgm:pt>
    <dgm:pt modelId="{4C62E990-B2FD-42DE-B2EE-539F434B0B56}" type="sibTrans" cxnId="{5829029E-9193-4B09-A1A8-69C6D649F033}">
      <dgm:prSet/>
      <dgm:spPr/>
      <dgm:t>
        <a:bodyPr/>
        <a:lstStyle/>
        <a:p>
          <a:endParaRPr lang="en-US"/>
        </a:p>
      </dgm:t>
    </dgm:pt>
    <dgm:pt modelId="{E3723083-4AD7-41B3-9608-40421CEC5948}" type="pres">
      <dgm:prSet presAssocID="{8753229B-9717-4342-B39C-C93975EA3F2A}" presName="hierChild1" presStyleCnt="0">
        <dgm:presLayoutVars>
          <dgm:chPref val="1"/>
          <dgm:dir/>
          <dgm:animOne val="branch"/>
          <dgm:animLvl val="lvl"/>
          <dgm:resizeHandles/>
        </dgm:presLayoutVars>
      </dgm:prSet>
      <dgm:spPr/>
    </dgm:pt>
    <dgm:pt modelId="{BB1761A7-A4AD-4E2A-B823-6D5BED6B6667}" type="pres">
      <dgm:prSet presAssocID="{231DDEA0-83BB-425A-B0E5-828DEFEFFC99}" presName="hierRoot1" presStyleCnt="0"/>
      <dgm:spPr/>
    </dgm:pt>
    <dgm:pt modelId="{C38CFF6D-9330-40B4-8110-EB2B2C790A24}" type="pres">
      <dgm:prSet presAssocID="{231DDEA0-83BB-425A-B0E5-828DEFEFFC99}" presName="composite" presStyleCnt="0"/>
      <dgm:spPr/>
    </dgm:pt>
    <dgm:pt modelId="{6AF717E6-4E58-4807-AFC6-ABDE05EA5A2C}" type="pres">
      <dgm:prSet presAssocID="{231DDEA0-83BB-425A-B0E5-828DEFEFFC99}" presName="background" presStyleLbl="node0" presStyleIdx="0" presStyleCnt="2"/>
      <dgm:spPr/>
    </dgm:pt>
    <dgm:pt modelId="{F622055E-64B5-4C0A-AC90-6B4384B7DCDE}" type="pres">
      <dgm:prSet presAssocID="{231DDEA0-83BB-425A-B0E5-828DEFEFFC99}" presName="text" presStyleLbl="fgAcc0" presStyleIdx="0" presStyleCnt="2">
        <dgm:presLayoutVars>
          <dgm:chPref val="3"/>
        </dgm:presLayoutVars>
      </dgm:prSet>
      <dgm:spPr/>
    </dgm:pt>
    <dgm:pt modelId="{08D187B3-1981-4D19-8D47-373AB6400F09}" type="pres">
      <dgm:prSet presAssocID="{231DDEA0-83BB-425A-B0E5-828DEFEFFC99}" presName="hierChild2" presStyleCnt="0"/>
      <dgm:spPr/>
    </dgm:pt>
    <dgm:pt modelId="{B1752B01-C9DE-4F61-8523-8F39060F6704}" type="pres">
      <dgm:prSet presAssocID="{D3C87558-4962-42AC-9220-716008EE8781}" presName="hierRoot1" presStyleCnt="0"/>
      <dgm:spPr/>
    </dgm:pt>
    <dgm:pt modelId="{3A9A3E98-8979-4262-8BCB-8860A0061A5B}" type="pres">
      <dgm:prSet presAssocID="{D3C87558-4962-42AC-9220-716008EE8781}" presName="composite" presStyleCnt="0"/>
      <dgm:spPr/>
    </dgm:pt>
    <dgm:pt modelId="{8567703D-FE2D-4193-AEEF-F6F1756CEB3A}" type="pres">
      <dgm:prSet presAssocID="{D3C87558-4962-42AC-9220-716008EE8781}" presName="background" presStyleLbl="node0" presStyleIdx="1" presStyleCnt="2"/>
      <dgm:spPr/>
    </dgm:pt>
    <dgm:pt modelId="{83E568B0-6957-464A-BB0C-C9A9D1C1A1EE}" type="pres">
      <dgm:prSet presAssocID="{D3C87558-4962-42AC-9220-716008EE8781}" presName="text" presStyleLbl="fgAcc0" presStyleIdx="1" presStyleCnt="2">
        <dgm:presLayoutVars>
          <dgm:chPref val="3"/>
        </dgm:presLayoutVars>
      </dgm:prSet>
      <dgm:spPr/>
    </dgm:pt>
    <dgm:pt modelId="{1FB771FF-9A99-4537-9AD8-0B541007D807}" type="pres">
      <dgm:prSet presAssocID="{D3C87558-4962-42AC-9220-716008EE8781}" presName="hierChild2" presStyleCnt="0"/>
      <dgm:spPr/>
    </dgm:pt>
  </dgm:ptLst>
  <dgm:cxnLst>
    <dgm:cxn modelId="{E6603104-067F-4F5C-8A72-B8BAA901CC7C}" type="presOf" srcId="{231DDEA0-83BB-425A-B0E5-828DEFEFFC99}" destId="{F622055E-64B5-4C0A-AC90-6B4384B7DCDE}" srcOrd="0" destOrd="0" presId="urn:microsoft.com/office/officeart/2005/8/layout/hierarchy1"/>
    <dgm:cxn modelId="{882B6938-7779-4F2F-BA9F-87C4020ADF52}" srcId="{8753229B-9717-4342-B39C-C93975EA3F2A}" destId="{231DDEA0-83BB-425A-B0E5-828DEFEFFC99}" srcOrd="0" destOrd="0" parTransId="{EF987A15-1F14-48E4-9990-592B137D6BE3}" sibTransId="{7AF63943-A6EB-4835-BCD4-51DFF0181743}"/>
    <dgm:cxn modelId="{129AB83C-2922-4173-BADD-03E8DEF7E079}" type="presOf" srcId="{D3C87558-4962-42AC-9220-716008EE8781}" destId="{83E568B0-6957-464A-BB0C-C9A9D1C1A1EE}" srcOrd="0" destOrd="0" presId="urn:microsoft.com/office/officeart/2005/8/layout/hierarchy1"/>
    <dgm:cxn modelId="{322C6B9C-B7EC-4411-869F-E27FBD9654F8}" type="presOf" srcId="{8753229B-9717-4342-B39C-C93975EA3F2A}" destId="{E3723083-4AD7-41B3-9608-40421CEC5948}" srcOrd="0" destOrd="0" presId="urn:microsoft.com/office/officeart/2005/8/layout/hierarchy1"/>
    <dgm:cxn modelId="{5829029E-9193-4B09-A1A8-69C6D649F033}" srcId="{8753229B-9717-4342-B39C-C93975EA3F2A}" destId="{D3C87558-4962-42AC-9220-716008EE8781}" srcOrd="1" destOrd="0" parTransId="{92EC1664-8274-46F6-B8C6-2381DB895BD6}" sibTransId="{4C62E990-B2FD-42DE-B2EE-539F434B0B56}"/>
    <dgm:cxn modelId="{B2C53E4A-2F98-41BF-B316-2B6739F72A43}" type="presParOf" srcId="{E3723083-4AD7-41B3-9608-40421CEC5948}" destId="{BB1761A7-A4AD-4E2A-B823-6D5BED6B6667}" srcOrd="0" destOrd="0" presId="urn:microsoft.com/office/officeart/2005/8/layout/hierarchy1"/>
    <dgm:cxn modelId="{38283FE2-A703-4886-A120-296DECCA94CC}" type="presParOf" srcId="{BB1761A7-A4AD-4E2A-B823-6D5BED6B6667}" destId="{C38CFF6D-9330-40B4-8110-EB2B2C790A24}" srcOrd="0" destOrd="0" presId="urn:microsoft.com/office/officeart/2005/8/layout/hierarchy1"/>
    <dgm:cxn modelId="{FFDCAC15-B2A5-4131-90FB-6332E2F5386C}" type="presParOf" srcId="{C38CFF6D-9330-40B4-8110-EB2B2C790A24}" destId="{6AF717E6-4E58-4807-AFC6-ABDE05EA5A2C}" srcOrd="0" destOrd="0" presId="urn:microsoft.com/office/officeart/2005/8/layout/hierarchy1"/>
    <dgm:cxn modelId="{665D0280-D2DE-4FAC-9324-FE45A6491BE5}" type="presParOf" srcId="{C38CFF6D-9330-40B4-8110-EB2B2C790A24}" destId="{F622055E-64B5-4C0A-AC90-6B4384B7DCDE}" srcOrd="1" destOrd="0" presId="urn:microsoft.com/office/officeart/2005/8/layout/hierarchy1"/>
    <dgm:cxn modelId="{51B1B753-0E3D-46FA-AB89-EBA4E0257677}" type="presParOf" srcId="{BB1761A7-A4AD-4E2A-B823-6D5BED6B6667}" destId="{08D187B3-1981-4D19-8D47-373AB6400F09}" srcOrd="1" destOrd="0" presId="urn:microsoft.com/office/officeart/2005/8/layout/hierarchy1"/>
    <dgm:cxn modelId="{927C5788-7E63-42EF-951E-8948FC1F4F68}" type="presParOf" srcId="{E3723083-4AD7-41B3-9608-40421CEC5948}" destId="{B1752B01-C9DE-4F61-8523-8F39060F6704}" srcOrd="1" destOrd="0" presId="urn:microsoft.com/office/officeart/2005/8/layout/hierarchy1"/>
    <dgm:cxn modelId="{398026D9-CA38-4D2C-AC61-27B8E4761530}" type="presParOf" srcId="{B1752B01-C9DE-4F61-8523-8F39060F6704}" destId="{3A9A3E98-8979-4262-8BCB-8860A0061A5B}" srcOrd="0" destOrd="0" presId="urn:microsoft.com/office/officeart/2005/8/layout/hierarchy1"/>
    <dgm:cxn modelId="{C8C5560A-B065-41EC-A678-0440FD636B4F}" type="presParOf" srcId="{3A9A3E98-8979-4262-8BCB-8860A0061A5B}" destId="{8567703D-FE2D-4193-AEEF-F6F1756CEB3A}" srcOrd="0" destOrd="0" presId="urn:microsoft.com/office/officeart/2005/8/layout/hierarchy1"/>
    <dgm:cxn modelId="{40B4DC39-8854-49F6-984A-A066D0E82E76}" type="presParOf" srcId="{3A9A3E98-8979-4262-8BCB-8860A0061A5B}" destId="{83E568B0-6957-464A-BB0C-C9A9D1C1A1EE}" srcOrd="1" destOrd="0" presId="urn:microsoft.com/office/officeart/2005/8/layout/hierarchy1"/>
    <dgm:cxn modelId="{5E77060B-F1B8-4DB8-A6CE-9E5C34C852A2}" type="presParOf" srcId="{B1752B01-C9DE-4F61-8523-8F39060F6704}" destId="{1FB771FF-9A99-4537-9AD8-0B541007D80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2211A16-57A0-4611-BBAF-251E4F43DD2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1DCBB1C-EE39-4281-9F35-A7F2ED11D291}">
      <dgm:prSet/>
      <dgm:spPr/>
      <dgm:t>
        <a:bodyPr/>
        <a:lstStyle/>
        <a:p>
          <a:r>
            <a:rPr lang="en-US"/>
            <a:t>Current state-of-the-art object detectors are based on a two-stage, proposal-driven mechanism. </a:t>
          </a:r>
        </a:p>
      </dgm:t>
    </dgm:pt>
    <dgm:pt modelId="{65C12185-F685-47F8-B00B-033A2142C8B5}" type="parTrans" cxnId="{F17BE9F9-578B-43E0-B4C9-E666511BCAC1}">
      <dgm:prSet/>
      <dgm:spPr/>
      <dgm:t>
        <a:bodyPr/>
        <a:lstStyle/>
        <a:p>
          <a:endParaRPr lang="en-US"/>
        </a:p>
      </dgm:t>
    </dgm:pt>
    <dgm:pt modelId="{790E61E8-18A6-45ED-991E-82BEA4520A63}" type="sibTrans" cxnId="{F17BE9F9-578B-43E0-B4C9-E666511BCAC1}">
      <dgm:prSet/>
      <dgm:spPr/>
      <dgm:t>
        <a:bodyPr/>
        <a:lstStyle/>
        <a:p>
          <a:endParaRPr lang="en-US"/>
        </a:p>
      </dgm:t>
    </dgm:pt>
    <dgm:pt modelId="{F86704C1-4A26-4472-B95B-ED9DACA9F6AB}">
      <dgm:prSet/>
      <dgm:spPr/>
      <dgm:t>
        <a:bodyPr/>
        <a:lstStyle/>
        <a:p>
          <a:r>
            <a:rPr lang="en-US"/>
            <a:t>As popularized in the R-CNN framework, the first stage generates a sparse set of candidate object locations, and the second stage classifies each candidate location as one of the foreground classes or as background using a convolutional neural network.</a:t>
          </a:r>
        </a:p>
      </dgm:t>
    </dgm:pt>
    <dgm:pt modelId="{D65E49C3-8C38-40FC-B1AA-BEF5B8BCE04C}" type="parTrans" cxnId="{BC967DC4-9147-43A8-8135-E894CF40B271}">
      <dgm:prSet/>
      <dgm:spPr/>
      <dgm:t>
        <a:bodyPr/>
        <a:lstStyle/>
        <a:p>
          <a:endParaRPr lang="en-US"/>
        </a:p>
      </dgm:t>
    </dgm:pt>
    <dgm:pt modelId="{C34C7DD8-AE52-4222-86B6-D46915F099A7}" type="sibTrans" cxnId="{BC967DC4-9147-43A8-8135-E894CF40B271}">
      <dgm:prSet/>
      <dgm:spPr/>
      <dgm:t>
        <a:bodyPr/>
        <a:lstStyle/>
        <a:p>
          <a:endParaRPr lang="en-US"/>
        </a:p>
      </dgm:t>
    </dgm:pt>
    <dgm:pt modelId="{1006D5D1-D109-418A-B43D-68D3635E52D0}">
      <dgm:prSet/>
      <dgm:spPr/>
      <dgm:t>
        <a:bodyPr/>
        <a:lstStyle/>
        <a:p>
          <a:r>
            <a:rPr lang="en-US"/>
            <a:t>Through a sequence of advances, this two-stage framework consistently achieves top accuracy on the challenging COCO benchmark. </a:t>
          </a:r>
        </a:p>
      </dgm:t>
    </dgm:pt>
    <dgm:pt modelId="{EC1BC8FF-F72F-4EFE-8287-8B552573243C}" type="parTrans" cxnId="{9C3D3F05-6632-4EF1-9AA0-841C291F526F}">
      <dgm:prSet/>
      <dgm:spPr/>
      <dgm:t>
        <a:bodyPr/>
        <a:lstStyle/>
        <a:p>
          <a:endParaRPr lang="en-US"/>
        </a:p>
      </dgm:t>
    </dgm:pt>
    <dgm:pt modelId="{0F6B8C3C-AC95-45BA-B247-72E6BA66A9D1}" type="sibTrans" cxnId="{9C3D3F05-6632-4EF1-9AA0-841C291F526F}">
      <dgm:prSet/>
      <dgm:spPr/>
      <dgm:t>
        <a:bodyPr/>
        <a:lstStyle/>
        <a:p>
          <a:endParaRPr lang="en-US"/>
        </a:p>
      </dgm:t>
    </dgm:pt>
    <dgm:pt modelId="{A3119C61-0D11-4A15-8CE0-DCB31E34EAB2}" type="pres">
      <dgm:prSet presAssocID="{42211A16-57A0-4611-BBAF-251E4F43DD2D}" presName="linear" presStyleCnt="0">
        <dgm:presLayoutVars>
          <dgm:animLvl val="lvl"/>
          <dgm:resizeHandles val="exact"/>
        </dgm:presLayoutVars>
      </dgm:prSet>
      <dgm:spPr/>
    </dgm:pt>
    <dgm:pt modelId="{5583F0D8-AD72-43D1-A25B-7439E958934D}" type="pres">
      <dgm:prSet presAssocID="{91DCBB1C-EE39-4281-9F35-A7F2ED11D291}" presName="parentText" presStyleLbl="node1" presStyleIdx="0" presStyleCnt="3">
        <dgm:presLayoutVars>
          <dgm:chMax val="0"/>
          <dgm:bulletEnabled val="1"/>
        </dgm:presLayoutVars>
      </dgm:prSet>
      <dgm:spPr/>
    </dgm:pt>
    <dgm:pt modelId="{F70F0CF1-A7B4-4704-9F35-CD301092FC1E}" type="pres">
      <dgm:prSet presAssocID="{790E61E8-18A6-45ED-991E-82BEA4520A63}" presName="spacer" presStyleCnt="0"/>
      <dgm:spPr/>
    </dgm:pt>
    <dgm:pt modelId="{D4EA9171-2DB1-4947-8137-CE2EF02A29D3}" type="pres">
      <dgm:prSet presAssocID="{F86704C1-4A26-4472-B95B-ED9DACA9F6AB}" presName="parentText" presStyleLbl="node1" presStyleIdx="1" presStyleCnt="3">
        <dgm:presLayoutVars>
          <dgm:chMax val="0"/>
          <dgm:bulletEnabled val="1"/>
        </dgm:presLayoutVars>
      </dgm:prSet>
      <dgm:spPr/>
    </dgm:pt>
    <dgm:pt modelId="{F10EF9FF-6199-4486-A30D-6A8D7BF73ED8}" type="pres">
      <dgm:prSet presAssocID="{C34C7DD8-AE52-4222-86B6-D46915F099A7}" presName="spacer" presStyleCnt="0"/>
      <dgm:spPr/>
    </dgm:pt>
    <dgm:pt modelId="{E4D165A7-5D10-4494-B425-10D55DA77EBA}" type="pres">
      <dgm:prSet presAssocID="{1006D5D1-D109-418A-B43D-68D3635E52D0}" presName="parentText" presStyleLbl="node1" presStyleIdx="2" presStyleCnt="3">
        <dgm:presLayoutVars>
          <dgm:chMax val="0"/>
          <dgm:bulletEnabled val="1"/>
        </dgm:presLayoutVars>
      </dgm:prSet>
      <dgm:spPr/>
    </dgm:pt>
  </dgm:ptLst>
  <dgm:cxnLst>
    <dgm:cxn modelId="{9C3D3F05-6632-4EF1-9AA0-841C291F526F}" srcId="{42211A16-57A0-4611-BBAF-251E4F43DD2D}" destId="{1006D5D1-D109-418A-B43D-68D3635E52D0}" srcOrd="2" destOrd="0" parTransId="{EC1BC8FF-F72F-4EFE-8287-8B552573243C}" sibTransId="{0F6B8C3C-AC95-45BA-B247-72E6BA66A9D1}"/>
    <dgm:cxn modelId="{2BF80838-5211-49F8-950A-B0C5395401F7}" type="presOf" srcId="{42211A16-57A0-4611-BBAF-251E4F43DD2D}" destId="{A3119C61-0D11-4A15-8CE0-DCB31E34EAB2}" srcOrd="0" destOrd="0" presId="urn:microsoft.com/office/officeart/2005/8/layout/vList2"/>
    <dgm:cxn modelId="{F40D4A48-4EA3-4DB8-8330-EB5430FBFFC8}" type="presOf" srcId="{F86704C1-4A26-4472-B95B-ED9DACA9F6AB}" destId="{D4EA9171-2DB1-4947-8137-CE2EF02A29D3}" srcOrd="0" destOrd="0" presId="urn:microsoft.com/office/officeart/2005/8/layout/vList2"/>
    <dgm:cxn modelId="{A99953B9-7AED-4496-9D03-D50C08ACF1CF}" type="presOf" srcId="{1006D5D1-D109-418A-B43D-68D3635E52D0}" destId="{E4D165A7-5D10-4494-B425-10D55DA77EBA}" srcOrd="0" destOrd="0" presId="urn:microsoft.com/office/officeart/2005/8/layout/vList2"/>
    <dgm:cxn modelId="{BC967DC4-9147-43A8-8135-E894CF40B271}" srcId="{42211A16-57A0-4611-BBAF-251E4F43DD2D}" destId="{F86704C1-4A26-4472-B95B-ED9DACA9F6AB}" srcOrd="1" destOrd="0" parTransId="{D65E49C3-8C38-40FC-B1AA-BEF5B8BCE04C}" sibTransId="{C34C7DD8-AE52-4222-86B6-D46915F099A7}"/>
    <dgm:cxn modelId="{C0A196EC-207F-449D-8B83-28C7A07F46EC}" type="presOf" srcId="{91DCBB1C-EE39-4281-9F35-A7F2ED11D291}" destId="{5583F0D8-AD72-43D1-A25B-7439E958934D}" srcOrd="0" destOrd="0" presId="urn:microsoft.com/office/officeart/2005/8/layout/vList2"/>
    <dgm:cxn modelId="{F17BE9F9-578B-43E0-B4C9-E666511BCAC1}" srcId="{42211A16-57A0-4611-BBAF-251E4F43DD2D}" destId="{91DCBB1C-EE39-4281-9F35-A7F2ED11D291}" srcOrd="0" destOrd="0" parTransId="{65C12185-F685-47F8-B00B-033A2142C8B5}" sibTransId="{790E61E8-18A6-45ED-991E-82BEA4520A63}"/>
    <dgm:cxn modelId="{7246D203-225E-45EF-B2A1-CE096BBCE68D}" type="presParOf" srcId="{A3119C61-0D11-4A15-8CE0-DCB31E34EAB2}" destId="{5583F0D8-AD72-43D1-A25B-7439E958934D}" srcOrd="0" destOrd="0" presId="urn:microsoft.com/office/officeart/2005/8/layout/vList2"/>
    <dgm:cxn modelId="{7BE167A3-62C8-4295-AF29-C51D44BD82D1}" type="presParOf" srcId="{A3119C61-0D11-4A15-8CE0-DCB31E34EAB2}" destId="{F70F0CF1-A7B4-4704-9F35-CD301092FC1E}" srcOrd="1" destOrd="0" presId="urn:microsoft.com/office/officeart/2005/8/layout/vList2"/>
    <dgm:cxn modelId="{4CE2AF81-8121-4AAC-93A9-EE3F81EE389B}" type="presParOf" srcId="{A3119C61-0D11-4A15-8CE0-DCB31E34EAB2}" destId="{D4EA9171-2DB1-4947-8137-CE2EF02A29D3}" srcOrd="2" destOrd="0" presId="urn:microsoft.com/office/officeart/2005/8/layout/vList2"/>
    <dgm:cxn modelId="{CA303167-A84B-412D-8584-4AEC7586B49B}" type="presParOf" srcId="{A3119C61-0D11-4A15-8CE0-DCB31E34EAB2}" destId="{F10EF9FF-6199-4486-A30D-6A8D7BF73ED8}" srcOrd="3" destOrd="0" presId="urn:microsoft.com/office/officeart/2005/8/layout/vList2"/>
    <dgm:cxn modelId="{9E042113-C15E-4DA9-94EA-8D1AF6B8F6AC}" type="presParOf" srcId="{A3119C61-0D11-4A15-8CE0-DCB31E34EAB2}" destId="{E4D165A7-5D10-4494-B425-10D55DA77EB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B08201F-0329-4BAB-859B-B39663D5EDF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03B3510-4B72-4A79-B8E2-DDBEC4736165}">
      <dgm:prSet/>
      <dgm:spPr/>
      <dgm:t>
        <a:bodyPr/>
        <a:lstStyle/>
        <a:p>
          <a:r>
            <a:rPr lang="en-US"/>
            <a:t>espite the success of two-stage detectors, a natural question to ask is: could a simple one-stage detector achieve similar accuracy? </a:t>
          </a:r>
        </a:p>
      </dgm:t>
    </dgm:pt>
    <dgm:pt modelId="{EDB5B854-54DA-41FF-A6EF-621408B10592}" type="parTrans" cxnId="{C0234AF4-F261-44DF-9B36-8121CDA2436C}">
      <dgm:prSet/>
      <dgm:spPr/>
      <dgm:t>
        <a:bodyPr/>
        <a:lstStyle/>
        <a:p>
          <a:endParaRPr lang="en-US"/>
        </a:p>
      </dgm:t>
    </dgm:pt>
    <dgm:pt modelId="{92AEF1AF-75AE-45E7-84D2-5CA277FCCFD1}" type="sibTrans" cxnId="{C0234AF4-F261-44DF-9B36-8121CDA2436C}">
      <dgm:prSet/>
      <dgm:spPr/>
      <dgm:t>
        <a:bodyPr/>
        <a:lstStyle/>
        <a:p>
          <a:endParaRPr lang="en-US"/>
        </a:p>
      </dgm:t>
    </dgm:pt>
    <dgm:pt modelId="{B8169176-5CCA-4031-A272-8A60A1AFB311}">
      <dgm:prSet/>
      <dgm:spPr/>
      <dgm:t>
        <a:bodyPr/>
        <a:lstStyle/>
        <a:p>
          <a:r>
            <a:rPr lang="en-US"/>
            <a:t>One stage detectors are applied over a regular, dense sampling of object locations, scales, and aspect ratios. </a:t>
          </a:r>
        </a:p>
      </dgm:t>
    </dgm:pt>
    <dgm:pt modelId="{E6773301-D037-4ED1-8276-BD908C717E55}" type="parTrans" cxnId="{DE62C4A6-0779-4F8E-BC29-90C0C24F7813}">
      <dgm:prSet/>
      <dgm:spPr/>
      <dgm:t>
        <a:bodyPr/>
        <a:lstStyle/>
        <a:p>
          <a:endParaRPr lang="en-US"/>
        </a:p>
      </dgm:t>
    </dgm:pt>
    <dgm:pt modelId="{2D99503D-B463-4A7C-9F30-3EE3625AEEF3}" type="sibTrans" cxnId="{DE62C4A6-0779-4F8E-BC29-90C0C24F7813}">
      <dgm:prSet/>
      <dgm:spPr/>
      <dgm:t>
        <a:bodyPr/>
        <a:lstStyle/>
        <a:p>
          <a:endParaRPr lang="en-US"/>
        </a:p>
      </dgm:t>
    </dgm:pt>
    <dgm:pt modelId="{DA7C75F0-3210-4D66-90A9-DE78309E0AF8}">
      <dgm:prSet/>
      <dgm:spPr/>
      <dgm:t>
        <a:bodyPr/>
        <a:lstStyle/>
        <a:p>
          <a:r>
            <a:rPr lang="en-US"/>
            <a:t>Recent work on one-stage detectors, such as YOLO and SSD, demonstrates promising results, yielding faster detectors with accuracy within 10- 40% relative to state-of-the-art two-stage methods.</a:t>
          </a:r>
        </a:p>
      </dgm:t>
    </dgm:pt>
    <dgm:pt modelId="{7F900EDF-108B-47B6-A64B-00772AC4E74E}" type="parTrans" cxnId="{0A857394-FBDD-4AF0-9C17-07A421625AF8}">
      <dgm:prSet/>
      <dgm:spPr/>
      <dgm:t>
        <a:bodyPr/>
        <a:lstStyle/>
        <a:p>
          <a:endParaRPr lang="en-US"/>
        </a:p>
      </dgm:t>
    </dgm:pt>
    <dgm:pt modelId="{5C72FF29-0BFD-489E-8606-694EC873FFFE}" type="sibTrans" cxnId="{0A857394-FBDD-4AF0-9C17-07A421625AF8}">
      <dgm:prSet/>
      <dgm:spPr/>
      <dgm:t>
        <a:bodyPr/>
        <a:lstStyle/>
        <a:p>
          <a:endParaRPr lang="en-US"/>
        </a:p>
      </dgm:t>
    </dgm:pt>
    <dgm:pt modelId="{962EB291-FCC4-4C1A-8128-4C60FFEC48F3}" type="pres">
      <dgm:prSet presAssocID="{4B08201F-0329-4BAB-859B-B39663D5EDF1}" presName="linear" presStyleCnt="0">
        <dgm:presLayoutVars>
          <dgm:animLvl val="lvl"/>
          <dgm:resizeHandles val="exact"/>
        </dgm:presLayoutVars>
      </dgm:prSet>
      <dgm:spPr/>
    </dgm:pt>
    <dgm:pt modelId="{98F3902D-C14B-40E2-80C8-E9DA92C18FE9}" type="pres">
      <dgm:prSet presAssocID="{003B3510-4B72-4A79-B8E2-DDBEC4736165}" presName="parentText" presStyleLbl="node1" presStyleIdx="0" presStyleCnt="3">
        <dgm:presLayoutVars>
          <dgm:chMax val="0"/>
          <dgm:bulletEnabled val="1"/>
        </dgm:presLayoutVars>
      </dgm:prSet>
      <dgm:spPr/>
    </dgm:pt>
    <dgm:pt modelId="{84D6BAE1-2A0C-48ED-940E-8580DDF1B4D5}" type="pres">
      <dgm:prSet presAssocID="{92AEF1AF-75AE-45E7-84D2-5CA277FCCFD1}" presName="spacer" presStyleCnt="0"/>
      <dgm:spPr/>
    </dgm:pt>
    <dgm:pt modelId="{E8161C53-2248-4B37-8023-CF59D1A37C4E}" type="pres">
      <dgm:prSet presAssocID="{B8169176-5CCA-4031-A272-8A60A1AFB311}" presName="parentText" presStyleLbl="node1" presStyleIdx="1" presStyleCnt="3">
        <dgm:presLayoutVars>
          <dgm:chMax val="0"/>
          <dgm:bulletEnabled val="1"/>
        </dgm:presLayoutVars>
      </dgm:prSet>
      <dgm:spPr/>
    </dgm:pt>
    <dgm:pt modelId="{C822BE29-13F2-46DD-A407-2999B1858900}" type="pres">
      <dgm:prSet presAssocID="{2D99503D-B463-4A7C-9F30-3EE3625AEEF3}" presName="spacer" presStyleCnt="0"/>
      <dgm:spPr/>
    </dgm:pt>
    <dgm:pt modelId="{28D60DB0-F12E-47CC-91B3-96C7CF77DD9A}" type="pres">
      <dgm:prSet presAssocID="{DA7C75F0-3210-4D66-90A9-DE78309E0AF8}" presName="parentText" presStyleLbl="node1" presStyleIdx="2" presStyleCnt="3">
        <dgm:presLayoutVars>
          <dgm:chMax val="0"/>
          <dgm:bulletEnabled val="1"/>
        </dgm:presLayoutVars>
      </dgm:prSet>
      <dgm:spPr/>
    </dgm:pt>
  </dgm:ptLst>
  <dgm:cxnLst>
    <dgm:cxn modelId="{B6428B3E-1356-4DFA-BD3F-5ECDFEE79448}" type="presOf" srcId="{DA7C75F0-3210-4D66-90A9-DE78309E0AF8}" destId="{28D60DB0-F12E-47CC-91B3-96C7CF77DD9A}" srcOrd="0" destOrd="0" presId="urn:microsoft.com/office/officeart/2005/8/layout/vList2"/>
    <dgm:cxn modelId="{C9AB3D5E-7437-42C5-B588-2098E6309B2D}" type="presOf" srcId="{4B08201F-0329-4BAB-859B-B39663D5EDF1}" destId="{962EB291-FCC4-4C1A-8128-4C60FFEC48F3}" srcOrd="0" destOrd="0" presId="urn:microsoft.com/office/officeart/2005/8/layout/vList2"/>
    <dgm:cxn modelId="{DDF2E065-8E51-44D7-B2DA-D239CCA4CFD9}" type="presOf" srcId="{003B3510-4B72-4A79-B8E2-DDBEC4736165}" destId="{98F3902D-C14B-40E2-80C8-E9DA92C18FE9}" srcOrd="0" destOrd="0" presId="urn:microsoft.com/office/officeart/2005/8/layout/vList2"/>
    <dgm:cxn modelId="{AE654D94-CA33-491B-9732-8E07EE178785}" type="presOf" srcId="{B8169176-5CCA-4031-A272-8A60A1AFB311}" destId="{E8161C53-2248-4B37-8023-CF59D1A37C4E}" srcOrd="0" destOrd="0" presId="urn:microsoft.com/office/officeart/2005/8/layout/vList2"/>
    <dgm:cxn modelId="{0A857394-FBDD-4AF0-9C17-07A421625AF8}" srcId="{4B08201F-0329-4BAB-859B-B39663D5EDF1}" destId="{DA7C75F0-3210-4D66-90A9-DE78309E0AF8}" srcOrd="2" destOrd="0" parTransId="{7F900EDF-108B-47B6-A64B-00772AC4E74E}" sibTransId="{5C72FF29-0BFD-489E-8606-694EC873FFFE}"/>
    <dgm:cxn modelId="{DE62C4A6-0779-4F8E-BC29-90C0C24F7813}" srcId="{4B08201F-0329-4BAB-859B-B39663D5EDF1}" destId="{B8169176-5CCA-4031-A272-8A60A1AFB311}" srcOrd="1" destOrd="0" parTransId="{E6773301-D037-4ED1-8276-BD908C717E55}" sibTransId="{2D99503D-B463-4A7C-9F30-3EE3625AEEF3}"/>
    <dgm:cxn modelId="{C0234AF4-F261-44DF-9B36-8121CDA2436C}" srcId="{4B08201F-0329-4BAB-859B-B39663D5EDF1}" destId="{003B3510-4B72-4A79-B8E2-DDBEC4736165}" srcOrd="0" destOrd="0" parTransId="{EDB5B854-54DA-41FF-A6EF-621408B10592}" sibTransId="{92AEF1AF-75AE-45E7-84D2-5CA277FCCFD1}"/>
    <dgm:cxn modelId="{63028B98-0ED5-4590-B69D-213DD35DF3D9}" type="presParOf" srcId="{962EB291-FCC4-4C1A-8128-4C60FFEC48F3}" destId="{98F3902D-C14B-40E2-80C8-E9DA92C18FE9}" srcOrd="0" destOrd="0" presId="urn:microsoft.com/office/officeart/2005/8/layout/vList2"/>
    <dgm:cxn modelId="{78FB5226-ABBB-4CD1-BE1C-B9D62ECC8D7B}" type="presParOf" srcId="{962EB291-FCC4-4C1A-8128-4C60FFEC48F3}" destId="{84D6BAE1-2A0C-48ED-940E-8580DDF1B4D5}" srcOrd="1" destOrd="0" presId="urn:microsoft.com/office/officeart/2005/8/layout/vList2"/>
    <dgm:cxn modelId="{2DB69C01-419E-4056-9C11-14B5A67E52C3}" type="presParOf" srcId="{962EB291-FCC4-4C1A-8128-4C60FFEC48F3}" destId="{E8161C53-2248-4B37-8023-CF59D1A37C4E}" srcOrd="2" destOrd="0" presId="urn:microsoft.com/office/officeart/2005/8/layout/vList2"/>
    <dgm:cxn modelId="{FFDEDE9F-6F1F-4123-A026-FD54CEA35BD5}" type="presParOf" srcId="{962EB291-FCC4-4C1A-8128-4C60FFEC48F3}" destId="{C822BE29-13F2-46DD-A407-2999B1858900}" srcOrd="3" destOrd="0" presId="urn:microsoft.com/office/officeart/2005/8/layout/vList2"/>
    <dgm:cxn modelId="{D6A3BDAE-72C2-4719-8DBE-8D3B9634CF52}" type="presParOf" srcId="{962EB291-FCC4-4C1A-8128-4C60FFEC48F3}" destId="{28D60DB0-F12E-47CC-91B3-96C7CF77DD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4678E4D-081D-4E6F-BC90-674ED824DD9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F2DAC40-0EC8-4169-BDB1-A20FD77B3EA4}">
      <dgm:prSet/>
      <dgm:spPr/>
      <dgm:t>
        <a:bodyPr/>
        <a:lstStyle/>
        <a:p>
          <a:r>
            <a:rPr lang="en-US"/>
            <a:t>All the previous object detection algorithms use regions to localize the object within the image. </a:t>
          </a:r>
        </a:p>
      </dgm:t>
    </dgm:pt>
    <dgm:pt modelId="{52C15F32-F40D-4433-B69E-594268EA49E3}" type="parTrans" cxnId="{EBBF6B58-3904-4AFB-8EE7-C53FF0516B58}">
      <dgm:prSet/>
      <dgm:spPr/>
      <dgm:t>
        <a:bodyPr/>
        <a:lstStyle/>
        <a:p>
          <a:endParaRPr lang="en-US"/>
        </a:p>
      </dgm:t>
    </dgm:pt>
    <dgm:pt modelId="{61C0A782-883D-4CDA-8FE2-CA224A5AB870}" type="sibTrans" cxnId="{EBBF6B58-3904-4AFB-8EE7-C53FF0516B58}">
      <dgm:prSet/>
      <dgm:spPr/>
      <dgm:t>
        <a:bodyPr/>
        <a:lstStyle/>
        <a:p>
          <a:endParaRPr lang="en-US"/>
        </a:p>
      </dgm:t>
    </dgm:pt>
    <dgm:pt modelId="{3D6F5AA6-38EF-4F3D-9105-791FDB7F4DD6}">
      <dgm:prSet/>
      <dgm:spPr/>
      <dgm:t>
        <a:bodyPr/>
        <a:lstStyle/>
        <a:p>
          <a:r>
            <a:rPr lang="en-US"/>
            <a:t>The network does not look at the complete image. Instead, parts of the image which have high probabilities of containing the object. </a:t>
          </a:r>
        </a:p>
      </dgm:t>
    </dgm:pt>
    <dgm:pt modelId="{9BD6E221-BC68-4F14-A3D4-FC50E963169A}" type="parTrans" cxnId="{C7687E0F-DBD2-4532-BE8B-D7729B3568C6}">
      <dgm:prSet/>
      <dgm:spPr/>
      <dgm:t>
        <a:bodyPr/>
        <a:lstStyle/>
        <a:p>
          <a:endParaRPr lang="en-US"/>
        </a:p>
      </dgm:t>
    </dgm:pt>
    <dgm:pt modelId="{E32D352D-948C-4A53-AB64-AA35AE5DD8D7}" type="sibTrans" cxnId="{C7687E0F-DBD2-4532-BE8B-D7729B3568C6}">
      <dgm:prSet/>
      <dgm:spPr/>
      <dgm:t>
        <a:bodyPr/>
        <a:lstStyle/>
        <a:p>
          <a:endParaRPr lang="en-US"/>
        </a:p>
      </dgm:t>
    </dgm:pt>
    <dgm:pt modelId="{363599A2-C43F-46EA-82BC-61BB93757FD6}">
      <dgm:prSet/>
      <dgm:spPr/>
      <dgm:t>
        <a:bodyPr/>
        <a:lstStyle/>
        <a:p>
          <a:r>
            <a:rPr lang="en-US"/>
            <a:t>YOLO or You Only Look Once is an object detection algorithm much different from the region-based algorithms seen above. </a:t>
          </a:r>
        </a:p>
      </dgm:t>
    </dgm:pt>
    <dgm:pt modelId="{54593D43-4469-4CA5-BCEC-64BDFCC1DD7C}" type="parTrans" cxnId="{A3E34CF9-05F6-4502-A08D-52F2A83BDAD3}">
      <dgm:prSet/>
      <dgm:spPr/>
      <dgm:t>
        <a:bodyPr/>
        <a:lstStyle/>
        <a:p>
          <a:endParaRPr lang="en-US"/>
        </a:p>
      </dgm:t>
    </dgm:pt>
    <dgm:pt modelId="{C5841973-145C-4227-A297-D5F6C52DA5D2}" type="sibTrans" cxnId="{A3E34CF9-05F6-4502-A08D-52F2A83BDAD3}">
      <dgm:prSet/>
      <dgm:spPr/>
      <dgm:t>
        <a:bodyPr/>
        <a:lstStyle/>
        <a:p>
          <a:endParaRPr lang="en-US"/>
        </a:p>
      </dgm:t>
    </dgm:pt>
    <dgm:pt modelId="{517EB456-7ABF-40BB-B6F0-B14757AC11D2}">
      <dgm:prSet/>
      <dgm:spPr/>
      <dgm:t>
        <a:bodyPr/>
        <a:lstStyle/>
        <a:p>
          <a:r>
            <a:rPr lang="en-US"/>
            <a:t>In YOLO a single convolutional network predicts the bounding boxes and the class probabilities for these boxes.</a:t>
          </a:r>
        </a:p>
      </dgm:t>
    </dgm:pt>
    <dgm:pt modelId="{F750C710-2D7F-4D9C-8ABD-B8C963C5A628}" type="parTrans" cxnId="{56D832BE-D5F9-4A69-B59D-786A62B7AA4F}">
      <dgm:prSet/>
      <dgm:spPr/>
      <dgm:t>
        <a:bodyPr/>
        <a:lstStyle/>
        <a:p>
          <a:endParaRPr lang="en-US"/>
        </a:p>
      </dgm:t>
    </dgm:pt>
    <dgm:pt modelId="{F8024647-382E-4135-8BC9-795F73420B94}" type="sibTrans" cxnId="{56D832BE-D5F9-4A69-B59D-786A62B7AA4F}">
      <dgm:prSet/>
      <dgm:spPr/>
      <dgm:t>
        <a:bodyPr/>
        <a:lstStyle/>
        <a:p>
          <a:endParaRPr lang="en-US"/>
        </a:p>
      </dgm:t>
    </dgm:pt>
    <dgm:pt modelId="{938DF736-B105-4368-B3B3-7836E44B8833}" type="pres">
      <dgm:prSet presAssocID="{C4678E4D-081D-4E6F-BC90-674ED824DD92}" presName="linear" presStyleCnt="0">
        <dgm:presLayoutVars>
          <dgm:animLvl val="lvl"/>
          <dgm:resizeHandles val="exact"/>
        </dgm:presLayoutVars>
      </dgm:prSet>
      <dgm:spPr/>
    </dgm:pt>
    <dgm:pt modelId="{6A268D8E-2CAC-4026-881A-4B0BC4B366C5}" type="pres">
      <dgm:prSet presAssocID="{4F2DAC40-0EC8-4169-BDB1-A20FD77B3EA4}" presName="parentText" presStyleLbl="node1" presStyleIdx="0" presStyleCnt="4">
        <dgm:presLayoutVars>
          <dgm:chMax val="0"/>
          <dgm:bulletEnabled val="1"/>
        </dgm:presLayoutVars>
      </dgm:prSet>
      <dgm:spPr/>
    </dgm:pt>
    <dgm:pt modelId="{8D2E2D57-DAC8-415A-BB0B-E91E722FFE02}" type="pres">
      <dgm:prSet presAssocID="{61C0A782-883D-4CDA-8FE2-CA224A5AB870}" presName="spacer" presStyleCnt="0"/>
      <dgm:spPr/>
    </dgm:pt>
    <dgm:pt modelId="{F63BEBBD-1337-4B74-9D42-B2C17535986B}" type="pres">
      <dgm:prSet presAssocID="{3D6F5AA6-38EF-4F3D-9105-791FDB7F4DD6}" presName="parentText" presStyleLbl="node1" presStyleIdx="1" presStyleCnt="4">
        <dgm:presLayoutVars>
          <dgm:chMax val="0"/>
          <dgm:bulletEnabled val="1"/>
        </dgm:presLayoutVars>
      </dgm:prSet>
      <dgm:spPr/>
    </dgm:pt>
    <dgm:pt modelId="{2719FF9D-F64B-4EF5-8B1F-CD87EB27D0CA}" type="pres">
      <dgm:prSet presAssocID="{E32D352D-948C-4A53-AB64-AA35AE5DD8D7}" presName="spacer" presStyleCnt="0"/>
      <dgm:spPr/>
    </dgm:pt>
    <dgm:pt modelId="{E6203562-9CDB-4D50-B1C2-6FFAC6F2CF45}" type="pres">
      <dgm:prSet presAssocID="{363599A2-C43F-46EA-82BC-61BB93757FD6}" presName="parentText" presStyleLbl="node1" presStyleIdx="2" presStyleCnt="4">
        <dgm:presLayoutVars>
          <dgm:chMax val="0"/>
          <dgm:bulletEnabled val="1"/>
        </dgm:presLayoutVars>
      </dgm:prSet>
      <dgm:spPr/>
    </dgm:pt>
    <dgm:pt modelId="{E08AA6A6-A346-4EFA-8639-EEF19CAFAE77}" type="pres">
      <dgm:prSet presAssocID="{C5841973-145C-4227-A297-D5F6C52DA5D2}" presName="spacer" presStyleCnt="0"/>
      <dgm:spPr/>
    </dgm:pt>
    <dgm:pt modelId="{0DFAB638-16E1-4064-A5CF-BC5552043726}" type="pres">
      <dgm:prSet presAssocID="{517EB456-7ABF-40BB-B6F0-B14757AC11D2}" presName="parentText" presStyleLbl="node1" presStyleIdx="3" presStyleCnt="4">
        <dgm:presLayoutVars>
          <dgm:chMax val="0"/>
          <dgm:bulletEnabled val="1"/>
        </dgm:presLayoutVars>
      </dgm:prSet>
      <dgm:spPr/>
    </dgm:pt>
  </dgm:ptLst>
  <dgm:cxnLst>
    <dgm:cxn modelId="{C7687E0F-DBD2-4532-BE8B-D7729B3568C6}" srcId="{C4678E4D-081D-4E6F-BC90-674ED824DD92}" destId="{3D6F5AA6-38EF-4F3D-9105-791FDB7F4DD6}" srcOrd="1" destOrd="0" parTransId="{9BD6E221-BC68-4F14-A3D4-FC50E963169A}" sibTransId="{E32D352D-948C-4A53-AB64-AA35AE5DD8D7}"/>
    <dgm:cxn modelId="{DCB2EA17-2ABD-418B-8BD6-1E1D9F477C5F}" type="presOf" srcId="{3D6F5AA6-38EF-4F3D-9105-791FDB7F4DD6}" destId="{F63BEBBD-1337-4B74-9D42-B2C17535986B}" srcOrd="0" destOrd="0" presId="urn:microsoft.com/office/officeart/2005/8/layout/vList2"/>
    <dgm:cxn modelId="{0274551D-1912-48D9-BBF1-84EFBB2B47A0}" type="presOf" srcId="{C4678E4D-081D-4E6F-BC90-674ED824DD92}" destId="{938DF736-B105-4368-B3B3-7836E44B8833}" srcOrd="0" destOrd="0" presId="urn:microsoft.com/office/officeart/2005/8/layout/vList2"/>
    <dgm:cxn modelId="{73688C4B-BE20-4165-969C-38B31B0E2D03}" type="presOf" srcId="{4F2DAC40-0EC8-4169-BDB1-A20FD77B3EA4}" destId="{6A268D8E-2CAC-4026-881A-4B0BC4B366C5}" srcOrd="0" destOrd="0" presId="urn:microsoft.com/office/officeart/2005/8/layout/vList2"/>
    <dgm:cxn modelId="{EBBF6B58-3904-4AFB-8EE7-C53FF0516B58}" srcId="{C4678E4D-081D-4E6F-BC90-674ED824DD92}" destId="{4F2DAC40-0EC8-4169-BDB1-A20FD77B3EA4}" srcOrd="0" destOrd="0" parTransId="{52C15F32-F40D-4433-B69E-594268EA49E3}" sibTransId="{61C0A782-883D-4CDA-8FE2-CA224A5AB870}"/>
    <dgm:cxn modelId="{CE48CF9E-C747-48D8-994F-99BF767071A3}" type="presOf" srcId="{363599A2-C43F-46EA-82BC-61BB93757FD6}" destId="{E6203562-9CDB-4D50-B1C2-6FFAC6F2CF45}" srcOrd="0" destOrd="0" presId="urn:microsoft.com/office/officeart/2005/8/layout/vList2"/>
    <dgm:cxn modelId="{56D832BE-D5F9-4A69-B59D-786A62B7AA4F}" srcId="{C4678E4D-081D-4E6F-BC90-674ED824DD92}" destId="{517EB456-7ABF-40BB-B6F0-B14757AC11D2}" srcOrd="3" destOrd="0" parTransId="{F750C710-2D7F-4D9C-8ABD-B8C963C5A628}" sibTransId="{F8024647-382E-4135-8BC9-795F73420B94}"/>
    <dgm:cxn modelId="{C42CB6C6-C2DD-416E-AF4D-841D028C1FF9}" type="presOf" srcId="{517EB456-7ABF-40BB-B6F0-B14757AC11D2}" destId="{0DFAB638-16E1-4064-A5CF-BC5552043726}" srcOrd="0" destOrd="0" presId="urn:microsoft.com/office/officeart/2005/8/layout/vList2"/>
    <dgm:cxn modelId="{A3E34CF9-05F6-4502-A08D-52F2A83BDAD3}" srcId="{C4678E4D-081D-4E6F-BC90-674ED824DD92}" destId="{363599A2-C43F-46EA-82BC-61BB93757FD6}" srcOrd="2" destOrd="0" parTransId="{54593D43-4469-4CA5-BCEC-64BDFCC1DD7C}" sibTransId="{C5841973-145C-4227-A297-D5F6C52DA5D2}"/>
    <dgm:cxn modelId="{D84EDE78-CD0F-4823-9E2F-A31F821A47F5}" type="presParOf" srcId="{938DF736-B105-4368-B3B3-7836E44B8833}" destId="{6A268D8E-2CAC-4026-881A-4B0BC4B366C5}" srcOrd="0" destOrd="0" presId="urn:microsoft.com/office/officeart/2005/8/layout/vList2"/>
    <dgm:cxn modelId="{CC4F1B63-3EC2-42DC-A475-142F4AAC4AC1}" type="presParOf" srcId="{938DF736-B105-4368-B3B3-7836E44B8833}" destId="{8D2E2D57-DAC8-415A-BB0B-E91E722FFE02}" srcOrd="1" destOrd="0" presId="urn:microsoft.com/office/officeart/2005/8/layout/vList2"/>
    <dgm:cxn modelId="{CF01AB33-CAB0-44E5-A7C4-C408A5463C1E}" type="presParOf" srcId="{938DF736-B105-4368-B3B3-7836E44B8833}" destId="{F63BEBBD-1337-4B74-9D42-B2C17535986B}" srcOrd="2" destOrd="0" presId="urn:microsoft.com/office/officeart/2005/8/layout/vList2"/>
    <dgm:cxn modelId="{45E6F420-6D8A-4BED-8079-3CFDB7332DDC}" type="presParOf" srcId="{938DF736-B105-4368-B3B3-7836E44B8833}" destId="{2719FF9D-F64B-4EF5-8B1F-CD87EB27D0CA}" srcOrd="3" destOrd="0" presId="urn:microsoft.com/office/officeart/2005/8/layout/vList2"/>
    <dgm:cxn modelId="{B5F084CF-040F-409C-9048-682C42B6CAA8}" type="presParOf" srcId="{938DF736-B105-4368-B3B3-7836E44B8833}" destId="{E6203562-9CDB-4D50-B1C2-6FFAC6F2CF45}" srcOrd="4" destOrd="0" presId="urn:microsoft.com/office/officeart/2005/8/layout/vList2"/>
    <dgm:cxn modelId="{3CA8DE6F-EB57-463A-80A8-D7D038CC2CEE}" type="presParOf" srcId="{938DF736-B105-4368-B3B3-7836E44B8833}" destId="{E08AA6A6-A346-4EFA-8639-EEF19CAFAE77}" srcOrd="5" destOrd="0" presId="urn:microsoft.com/office/officeart/2005/8/layout/vList2"/>
    <dgm:cxn modelId="{EDBEEC97-D638-4D0A-98FE-11F2D3298EFF}" type="presParOf" srcId="{938DF736-B105-4368-B3B3-7836E44B8833}" destId="{0DFAB638-16E1-4064-A5CF-BC5552043726}"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16970BD-1E39-48B6-9F0D-AD18D3B1894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3AAD9BA-B39F-4FDD-B387-5B664AF743BD}">
      <dgm:prSet/>
      <dgm:spPr/>
      <dgm:t>
        <a:bodyPr/>
        <a:lstStyle/>
        <a:p>
          <a:r>
            <a:rPr lang="en-US"/>
            <a:t>How YOLO works is that we take an image and split it into an SxS grid, within each of the grid we take m bounding boxes.</a:t>
          </a:r>
        </a:p>
      </dgm:t>
    </dgm:pt>
    <dgm:pt modelId="{175C0853-359A-4E74-9151-9F41BDEFADE9}" type="parTrans" cxnId="{908581B0-E470-4C10-AF21-340746EB9E3B}">
      <dgm:prSet/>
      <dgm:spPr/>
      <dgm:t>
        <a:bodyPr/>
        <a:lstStyle/>
        <a:p>
          <a:endParaRPr lang="en-US"/>
        </a:p>
      </dgm:t>
    </dgm:pt>
    <dgm:pt modelId="{13FE29D2-8E74-44E6-8CCB-17CB39711A44}" type="sibTrans" cxnId="{908581B0-E470-4C10-AF21-340746EB9E3B}">
      <dgm:prSet/>
      <dgm:spPr/>
      <dgm:t>
        <a:bodyPr/>
        <a:lstStyle/>
        <a:p>
          <a:endParaRPr lang="en-US"/>
        </a:p>
      </dgm:t>
    </dgm:pt>
    <dgm:pt modelId="{D4B2EAFF-5D9F-448F-8E03-B2F6F3271743}">
      <dgm:prSet/>
      <dgm:spPr/>
      <dgm:t>
        <a:bodyPr/>
        <a:lstStyle/>
        <a:p>
          <a:r>
            <a:rPr lang="en-US"/>
            <a:t>For each of the bounding box, the network outputs a class probability and offset values for the bounding box. </a:t>
          </a:r>
        </a:p>
      </dgm:t>
    </dgm:pt>
    <dgm:pt modelId="{E115AE97-F360-4B72-97B7-31CC0FF1367B}" type="parTrans" cxnId="{C0062955-DD15-44D4-917A-CF863B0C9324}">
      <dgm:prSet/>
      <dgm:spPr/>
      <dgm:t>
        <a:bodyPr/>
        <a:lstStyle/>
        <a:p>
          <a:endParaRPr lang="en-US"/>
        </a:p>
      </dgm:t>
    </dgm:pt>
    <dgm:pt modelId="{8C7B0B89-0429-4F23-91DC-F5B5DFDB0F39}" type="sibTrans" cxnId="{C0062955-DD15-44D4-917A-CF863B0C9324}">
      <dgm:prSet/>
      <dgm:spPr/>
      <dgm:t>
        <a:bodyPr/>
        <a:lstStyle/>
        <a:p>
          <a:endParaRPr lang="en-US"/>
        </a:p>
      </dgm:t>
    </dgm:pt>
    <dgm:pt modelId="{52E9DD3B-F3C7-488F-8B0C-578AF522B149}">
      <dgm:prSet/>
      <dgm:spPr/>
      <dgm:t>
        <a:bodyPr/>
        <a:lstStyle/>
        <a:p>
          <a:r>
            <a:rPr lang="en-US"/>
            <a:t>The bounding boxes having the class probability above a threshold value is selected and used to locate the object within the image.</a:t>
          </a:r>
        </a:p>
      </dgm:t>
    </dgm:pt>
    <dgm:pt modelId="{137CD52D-5621-4C0D-965A-2FE86B2E5571}" type="parTrans" cxnId="{6E350F19-0C6C-401A-ADF3-226B655F2042}">
      <dgm:prSet/>
      <dgm:spPr/>
      <dgm:t>
        <a:bodyPr/>
        <a:lstStyle/>
        <a:p>
          <a:endParaRPr lang="en-US"/>
        </a:p>
      </dgm:t>
    </dgm:pt>
    <dgm:pt modelId="{79212D9E-50C3-449D-8BD6-24110CDAF79F}" type="sibTrans" cxnId="{6E350F19-0C6C-401A-ADF3-226B655F2042}">
      <dgm:prSet/>
      <dgm:spPr/>
      <dgm:t>
        <a:bodyPr/>
        <a:lstStyle/>
        <a:p>
          <a:endParaRPr lang="en-US"/>
        </a:p>
      </dgm:t>
    </dgm:pt>
    <dgm:pt modelId="{66F98AE1-DF16-449C-A918-7F8D951B872F}" type="pres">
      <dgm:prSet presAssocID="{716970BD-1E39-48B6-9F0D-AD18D3B18943}" presName="linear" presStyleCnt="0">
        <dgm:presLayoutVars>
          <dgm:animLvl val="lvl"/>
          <dgm:resizeHandles val="exact"/>
        </dgm:presLayoutVars>
      </dgm:prSet>
      <dgm:spPr/>
    </dgm:pt>
    <dgm:pt modelId="{65DF7D9E-4253-4A28-BEAA-C4874D63BE8C}" type="pres">
      <dgm:prSet presAssocID="{33AAD9BA-B39F-4FDD-B387-5B664AF743BD}" presName="parentText" presStyleLbl="node1" presStyleIdx="0" presStyleCnt="3">
        <dgm:presLayoutVars>
          <dgm:chMax val="0"/>
          <dgm:bulletEnabled val="1"/>
        </dgm:presLayoutVars>
      </dgm:prSet>
      <dgm:spPr/>
    </dgm:pt>
    <dgm:pt modelId="{6F078246-411C-4147-BD6A-7DC1497CB6C1}" type="pres">
      <dgm:prSet presAssocID="{13FE29D2-8E74-44E6-8CCB-17CB39711A44}" presName="spacer" presStyleCnt="0"/>
      <dgm:spPr/>
    </dgm:pt>
    <dgm:pt modelId="{2AE84234-3C8C-421B-AC68-61503FA482F7}" type="pres">
      <dgm:prSet presAssocID="{D4B2EAFF-5D9F-448F-8E03-B2F6F3271743}" presName="parentText" presStyleLbl="node1" presStyleIdx="1" presStyleCnt="3">
        <dgm:presLayoutVars>
          <dgm:chMax val="0"/>
          <dgm:bulletEnabled val="1"/>
        </dgm:presLayoutVars>
      </dgm:prSet>
      <dgm:spPr/>
    </dgm:pt>
    <dgm:pt modelId="{B2D5C701-8989-4C40-8E4A-273DABEDB8AE}" type="pres">
      <dgm:prSet presAssocID="{8C7B0B89-0429-4F23-91DC-F5B5DFDB0F39}" presName="spacer" presStyleCnt="0"/>
      <dgm:spPr/>
    </dgm:pt>
    <dgm:pt modelId="{5CEA875B-9EEF-4529-B147-84173613922E}" type="pres">
      <dgm:prSet presAssocID="{52E9DD3B-F3C7-488F-8B0C-578AF522B149}" presName="parentText" presStyleLbl="node1" presStyleIdx="2" presStyleCnt="3">
        <dgm:presLayoutVars>
          <dgm:chMax val="0"/>
          <dgm:bulletEnabled val="1"/>
        </dgm:presLayoutVars>
      </dgm:prSet>
      <dgm:spPr/>
    </dgm:pt>
  </dgm:ptLst>
  <dgm:cxnLst>
    <dgm:cxn modelId="{6E350F19-0C6C-401A-ADF3-226B655F2042}" srcId="{716970BD-1E39-48B6-9F0D-AD18D3B18943}" destId="{52E9DD3B-F3C7-488F-8B0C-578AF522B149}" srcOrd="2" destOrd="0" parTransId="{137CD52D-5621-4C0D-965A-2FE86B2E5571}" sibTransId="{79212D9E-50C3-449D-8BD6-24110CDAF79F}"/>
    <dgm:cxn modelId="{7E37B33A-155F-4F44-9FAE-A6754CD53013}" type="presOf" srcId="{52E9DD3B-F3C7-488F-8B0C-578AF522B149}" destId="{5CEA875B-9EEF-4529-B147-84173613922E}" srcOrd="0" destOrd="0" presId="urn:microsoft.com/office/officeart/2005/8/layout/vList2"/>
    <dgm:cxn modelId="{C0062955-DD15-44D4-917A-CF863B0C9324}" srcId="{716970BD-1E39-48B6-9F0D-AD18D3B18943}" destId="{D4B2EAFF-5D9F-448F-8E03-B2F6F3271743}" srcOrd="1" destOrd="0" parTransId="{E115AE97-F360-4B72-97B7-31CC0FF1367B}" sibTransId="{8C7B0B89-0429-4F23-91DC-F5B5DFDB0F39}"/>
    <dgm:cxn modelId="{BDFA787B-1BE4-4862-A58F-AFB486F79EB6}" type="presOf" srcId="{D4B2EAFF-5D9F-448F-8E03-B2F6F3271743}" destId="{2AE84234-3C8C-421B-AC68-61503FA482F7}" srcOrd="0" destOrd="0" presId="urn:microsoft.com/office/officeart/2005/8/layout/vList2"/>
    <dgm:cxn modelId="{908581B0-E470-4C10-AF21-340746EB9E3B}" srcId="{716970BD-1E39-48B6-9F0D-AD18D3B18943}" destId="{33AAD9BA-B39F-4FDD-B387-5B664AF743BD}" srcOrd="0" destOrd="0" parTransId="{175C0853-359A-4E74-9151-9F41BDEFADE9}" sibTransId="{13FE29D2-8E74-44E6-8CCB-17CB39711A44}"/>
    <dgm:cxn modelId="{F4D5F4E5-956B-49F9-A56C-5EFD7606D3A5}" type="presOf" srcId="{716970BD-1E39-48B6-9F0D-AD18D3B18943}" destId="{66F98AE1-DF16-449C-A918-7F8D951B872F}" srcOrd="0" destOrd="0" presId="urn:microsoft.com/office/officeart/2005/8/layout/vList2"/>
    <dgm:cxn modelId="{42B881E7-29BA-4F92-B480-8382F710F05F}" type="presOf" srcId="{33AAD9BA-B39F-4FDD-B387-5B664AF743BD}" destId="{65DF7D9E-4253-4A28-BEAA-C4874D63BE8C}" srcOrd="0" destOrd="0" presId="urn:microsoft.com/office/officeart/2005/8/layout/vList2"/>
    <dgm:cxn modelId="{7ECEC522-9104-47C0-9AA8-FE3FF0C8878B}" type="presParOf" srcId="{66F98AE1-DF16-449C-A918-7F8D951B872F}" destId="{65DF7D9E-4253-4A28-BEAA-C4874D63BE8C}" srcOrd="0" destOrd="0" presId="urn:microsoft.com/office/officeart/2005/8/layout/vList2"/>
    <dgm:cxn modelId="{FCD9AA1C-44FD-4CE9-8800-2E1B02120043}" type="presParOf" srcId="{66F98AE1-DF16-449C-A918-7F8D951B872F}" destId="{6F078246-411C-4147-BD6A-7DC1497CB6C1}" srcOrd="1" destOrd="0" presId="urn:microsoft.com/office/officeart/2005/8/layout/vList2"/>
    <dgm:cxn modelId="{96391DBA-D9C2-4055-9EAF-7A2FAC0CAD22}" type="presParOf" srcId="{66F98AE1-DF16-449C-A918-7F8D951B872F}" destId="{2AE84234-3C8C-421B-AC68-61503FA482F7}" srcOrd="2" destOrd="0" presId="urn:microsoft.com/office/officeart/2005/8/layout/vList2"/>
    <dgm:cxn modelId="{3286AFA8-8E61-4329-9552-7DBAF356BFBC}" type="presParOf" srcId="{66F98AE1-DF16-449C-A918-7F8D951B872F}" destId="{B2D5C701-8989-4C40-8E4A-273DABEDB8AE}" srcOrd="3" destOrd="0" presId="urn:microsoft.com/office/officeart/2005/8/layout/vList2"/>
    <dgm:cxn modelId="{3BF721E6-76BD-4A41-BA70-612DBEAF1F46}" type="presParOf" srcId="{66F98AE1-DF16-449C-A918-7F8D951B872F}" destId="{5CEA875B-9EEF-4529-B147-84173613922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C988F95-112F-4AAA-B79B-06F53797412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A40F226-55AB-4817-8F9D-46C203F0D680}">
      <dgm:prSet/>
      <dgm:spPr/>
      <dgm:t>
        <a:bodyPr/>
        <a:lstStyle/>
        <a:p>
          <a:r>
            <a:rPr lang="en-US"/>
            <a:t>YOLO is orders of magnitude faster(45 frames per second) than other object detection algorithms. </a:t>
          </a:r>
        </a:p>
      </dgm:t>
    </dgm:pt>
    <dgm:pt modelId="{E1481221-D4EE-48B5-9023-CEE378CEC7D3}" type="parTrans" cxnId="{153CF741-DB7B-47B7-AAF2-95B432D6EA24}">
      <dgm:prSet/>
      <dgm:spPr/>
      <dgm:t>
        <a:bodyPr/>
        <a:lstStyle/>
        <a:p>
          <a:endParaRPr lang="en-US"/>
        </a:p>
      </dgm:t>
    </dgm:pt>
    <dgm:pt modelId="{53DC8F07-02E9-4C2B-9EF6-6DDE241E6D09}" type="sibTrans" cxnId="{153CF741-DB7B-47B7-AAF2-95B432D6EA24}">
      <dgm:prSet/>
      <dgm:spPr/>
      <dgm:t>
        <a:bodyPr/>
        <a:lstStyle/>
        <a:p>
          <a:endParaRPr lang="en-US"/>
        </a:p>
      </dgm:t>
    </dgm:pt>
    <dgm:pt modelId="{0339DDFA-7E21-4636-B65D-DCF99ED4F959}">
      <dgm:prSet/>
      <dgm:spPr/>
      <dgm:t>
        <a:bodyPr/>
        <a:lstStyle/>
        <a:p>
          <a:r>
            <a:rPr lang="en-US"/>
            <a:t>The limitation of YOLO algorithm is that it struggles with small objects within the image, for example it might have difficulties in detecting a flock of birds. </a:t>
          </a:r>
        </a:p>
      </dgm:t>
    </dgm:pt>
    <dgm:pt modelId="{CBE9DF8E-A34E-42C8-9F15-7EBB0EAE760B}" type="parTrans" cxnId="{BA9CAB2E-23C8-49FD-929A-1F0F569C434C}">
      <dgm:prSet/>
      <dgm:spPr/>
      <dgm:t>
        <a:bodyPr/>
        <a:lstStyle/>
        <a:p>
          <a:endParaRPr lang="en-US"/>
        </a:p>
      </dgm:t>
    </dgm:pt>
    <dgm:pt modelId="{4BAD420C-9EE0-4AEA-A08C-9DF42F91F5CD}" type="sibTrans" cxnId="{BA9CAB2E-23C8-49FD-929A-1F0F569C434C}">
      <dgm:prSet/>
      <dgm:spPr/>
      <dgm:t>
        <a:bodyPr/>
        <a:lstStyle/>
        <a:p>
          <a:endParaRPr lang="en-US"/>
        </a:p>
      </dgm:t>
    </dgm:pt>
    <dgm:pt modelId="{C5CA3883-0431-4BEF-B7CB-7789FDDE4607}">
      <dgm:prSet/>
      <dgm:spPr/>
      <dgm:t>
        <a:bodyPr/>
        <a:lstStyle/>
        <a:p>
          <a:r>
            <a:rPr lang="en-US"/>
            <a:t>This is due to the spatial constraints of the algorithm.</a:t>
          </a:r>
        </a:p>
      </dgm:t>
    </dgm:pt>
    <dgm:pt modelId="{4A4B644B-9E10-40FD-B90D-AC4947D04C37}" type="parTrans" cxnId="{5EF393E1-797F-4954-A1C9-B1ADB24FC5F9}">
      <dgm:prSet/>
      <dgm:spPr/>
      <dgm:t>
        <a:bodyPr/>
        <a:lstStyle/>
        <a:p>
          <a:endParaRPr lang="en-US"/>
        </a:p>
      </dgm:t>
    </dgm:pt>
    <dgm:pt modelId="{3C491ECB-86BD-41E9-9382-C98B65A529B2}" type="sibTrans" cxnId="{5EF393E1-797F-4954-A1C9-B1ADB24FC5F9}">
      <dgm:prSet/>
      <dgm:spPr/>
      <dgm:t>
        <a:bodyPr/>
        <a:lstStyle/>
        <a:p>
          <a:endParaRPr lang="en-US"/>
        </a:p>
      </dgm:t>
    </dgm:pt>
    <dgm:pt modelId="{4C060A15-08DD-48B0-872F-8DC74367A335}" type="pres">
      <dgm:prSet presAssocID="{FC988F95-112F-4AAA-B79B-06F53797412E}" presName="linear" presStyleCnt="0">
        <dgm:presLayoutVars>
          <dgm:animLvl val="lvl"/>
          <dgm:resizeHandles val="exact"/>
        </dgm:presLayoutVars>
      </dgm:prSet>
      <dgm:spPr/>
    </dgm:pt>
    <dgm:pt modelId="{822FB336-6505-41D4-BEE0-2C4E367E68AF}" type="pres">
      <dgm:prSet presAssocID="{EA40F226-55AB-4817-8F9D-46C203F0D680}" presName="parentText" presStyleLbl="node1" presStyleIdx="0" presStyleCnt="3">
        <dgm:presLayoutVars>
          <dgm:chMax val="0"/>
          <dgm:bulletEnabled val="1"/>
        </dgm:presLayoutVars>
      </dgm:prSet>
      <dgm:spPr/>
    </dgm:pt>
    <dgm:pt modelId="{1BE1B3BD-EE12-433D-9DD7-B9E5AC45C723}" type="pres">
      <dgm:prSet presAssocID="{53DC8F07-02E9-4C2B-9EF6-6DDE241E6D09}" presName="spacer" presStyleCnt="0"/>
      <dgm:spPr/>
    </dgm:pt>
    <dgm:pt modelId="{903C2102-D894-4362-865B-DE9175EA8CCA}" type="pres">
      <dgm:prSet presAssocID="{0339DDFA-7E21-4636-B65D-DCF99ED4F959}" presName="parentText" presStyleLbl="node1" presStyleIdx="1" presStyleCnt="3">
        <dgm:presLayoutVars>
          <dgm:chMax val="0"/>
          <dgm:bulletEnabled val="1"/>
        </dgm:presLayoutVars>
      </dgm:prSet>
      <dgm:spPr/>
    </dgm:pt>
    <dgm:pt modelId="{F9913C15-8E7A-49F8-B125-F26D400A3D48}" type="pres">
      <dgm:prSet presAssocID="{4BAD420C-9EE0-4AEA-A08C-9DF42F91F5CD}" presName="spacer" presStyleCnt="0"/>
      <dgm:spPr/>
    </dgm:pt>
    <dgm:pt modelId="{9BF2AD7E-40AE-4961-95FF-2F2460932401}" type="pres">
      <dgm:prSet presAssocID="{C5CA3883-0431-4BEF-B7CB-7789FDDE4607}" presName="parentText" presStyleLbl="node1" presStyleIdx="2" presStyleCnt="3">
        <dgm:presLayoutVars>
          <dgm:chMax val="0"/>
          <dgm:bulletEnabled val="1"/>
        </dgm:presLayoutVars>
      </dgm:prSet>
      <dgm:spPr/>
    </dgm:pt>
  </dgm:ptLst>
  <dgm:cxnLst>
    <dgm:cxn modelId="{BA9CAB2E-23C8-49FD-929A-1F0F569C434C}" srcId="{FC988F95-112F-4AAA-B79B-06F53797412E}" destId="{0339DDFA-7E21-4636-B65D-DCF99ED4F959}" srcOrd="1" destOrd="0" parTransId="{CBE9DF8E-A34E-42C8-9F15-7EBB0EAE760B}" sibTransId="{4BAD420C-9EE0-4AEA-A08C-9DF42F91F5CD}"/>
    <dgm:cxn modelId="{D13FDB30-834F-4D08-BDC0-9AA38463EEEA}" type="presOf" srcId="{0339DDFA-7E21-4636-B65D-DCF99ED4F959}" destId="{903C2102-D894-4362-865B-DE9175EA8CCA}" srcOrd="0" destOrd="0" presId="urn:microsoft.com/office/officeart/2005/8/layout/vList2"/>
    <dgm:cxn modelId="{153CF741-DB7B-47B7-AAF2-95B432D6EA24}" srcId="{FC988F95-112F-4AAA-B79B-06F53797412E}" destId="{EA40F226-55AB-4817-8F9D-46C203F0D680}" srcOrd="0" destOrd="0" parTransId="{E1481221-D4EE-48B5-9023-CEE378CEC7D3}" sibTransId="{53DC8F07-02E9-4C2B-9EF6-6DDE241E6D09}"/>
    <dgm:cxn modelId="{5C0BE169-761F-456A-B65C-B2DBAFA21275}" type="presOf" srcId="{FC988F95-112F-4AAA-B79B-06F53797412E}" destId="{4C060A15-08DD-48B0-872F-8DC74367A335}" srcOrd="0" destOrd="0" presId="urn:microsoft.com/office/officeart/2005/8/layout/vList2"/>
    <dgm:cxn modelId="{7854B3A2-339A-47AF-BAA9-2BFF829A523D}" type="presOf" srcId="{C5CA3883-0431-4BEF-B7CB-7789FDDE4607}" destId="{9BF2AD7E-40AE-4961-95FF-2F2460932401}" srcOrd="0" destOrd="0" presId="urn:microsoft.com/office/officeart/2005/8/layout/vList2"/>
    <dgm:cxn modelId="{D5D9F6D0-4479-43F5-82D7-6D01A8FBF3CE}" type="presOf" srcId="{EA40F226-55AB-4817-8F9D-46C203F0D680}" destId="{822FB336-6505-41D4-BEE0-2C4E367E68AF}" srcOrd="0" destOrd="0" presId="urn:microsoft.com/office/officeart/2005/8/layout/vList2"/>
    <dgm:cxn modelId="{5EF393E1-797F-4954-A1C9-B1ADB24FC5F9}" srcId="{FC988F95-112F-4AAA-B79B-06F53797412E}" destId="{C5CA3883-0431-4BEF-B7CB-7789FDDE4607}" srcOrd="2" destOrd="0" parTransId="{4A4B644B-9E10-40FD-B90D-AC4947D04C37}" sibTransId="{3C491ECB-86BD-41E9-9382-C98B65A529B2}"/>
    <dgm:cxn modelId="{546B75BC-4BC6-4415-984F-50074F269479}" type="presParOf" srcId="{4C060A15-08DD-48B0-872F-8DC74367A335}" destId="{822FB336-6505-41D4-BEE0-2C4E367E68AF}" srcOrd="0" destOrd="0" presId="urn:microsoft.com/office/officeart/2005/8/layout/vList2"/>
    <dgm:cxn modelId="{86B01B35-540A-4ED1-90B6-ECE7811F8A13}" type="presParOf" srcId="{4C060A15-08DD-48B0-872F-8DC74367A335}" destId="{1BE1B3BD-EE12-433D-9DD7-B9E5AC45C723}" srcOrd="1" destOrd="0" presId="urn:microsoft.com/office/officeart/2005/8/layout/vList2"/>
    <dgm:cxn modelId="{56CD77AA-25E3-4911-AB51-9FB1BDF23050}" type="presParOf" srcId="{4C060A15-08DD-48B0-872F-8DC74367A335}" destId="{903C2102-D894-4362-865B-DE9175EA8CCA}" srcOrd="2" destOrd="0" presId="urn:microsoft.com/office/officeart/2005/8/layout/vList2"/>
    <dgm:cxn modelId="{FE5DB2E1-D977-47B8-AE6F-29AE7F020FC7}" type="presParOf" srcId="{4C060A15-08DD-48B0-872F-8DC74367A335}" destId="{F9913C15-8E7A-49F8-B125-F26D400A3D48}" srcOrd="3" destOrd="0" presId="urn:microsoft.com/office/officeart/2005/8/layout/vList2"/>
    <dgm:cxn modelId="{A78EF4E3-1E88-4B42-8122-8FF125EB21FC}" type="presParOf" srcId="{4C060A15-08DD-48B0-872F-8DC74367A335}" destId="{9BF2AD7E-40AE-4961-95FF-2F246093240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8D5CB82-A969-402A-86B1-0170FB75A48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4640E89-3A34-4C56-9391-80A2AE82F019}">
      <dgm:prSet/>
      <dgm:spPr/>
      <dgm:t>
        <a:bodyPr/>
        <a:lstStyle/>
        <a:p>
          <a:r>
            <a:rPr lang="en-US"/>
            <a:t>The YOLOv5 model caused lots of controversy in the computer vision community because of its name and improvements. </a:t>
          </a:r>
        </a:p>
      </dgm:t>
    </dgm:pt>
    <dgm:pt modelId="{43EE8E56-2A83-42A6-88A5-823D7A7F0C1F}" type="parTrans" cxnId="{17E85D57-D641-4EE2-A10C-46F60EF2F569}">
      <dgm:prSet/>
      <dgm:spPr/>
      <dgm:t>
        <a:bodyPr/>
        <a:lstStyle/>
        <a:p>
          <a:endParaRPr lang="en-US"/>
        </a:p>
      </dgm:t>
    </dgm:pt>
    <dgm:pt modelId="{4645EC86-0BA2-42C0-A87B-32A00768A7EE}" type="sibTrans" cxnId="{17E85D57-D641-4EE2-A10C-46F60EF2F569}">
      <dgm:prSet/>
      <dgm:spPr/>
      <dgm:t>
        <a:bodyPr/>
        <a:lstStyle/>
        <a:p>
          <a:endParaRPr lang="en-US"/>
        </a:p>
      </dgm:t>
    </dgm:pt>
    <dgm:pt modelId="{CD5201E4-55E2-4EA4-86E8-6A515A0F8813}">
      <dgm:prSet/>
      <dgm:spPr/>
      <dgm:t>
        <a:bodyPr/>
        <a:lstStyle/>
        <a:p>
          <a:r>
            <a:rPr lang="en-US"/>
            <a:t>Despite being released a month after YOLOv4, the start of research for YOLOv4 and YOLOv5 was quite close (March – April 2020). </a:t>
          </a:r>
        </a:p>
      </dgm:t>
    </dgm:pt>
    <dgm:pt modelId="{E428A83B-37B9-450D-AE97-AEDCDD665FDC}" type="parTrans" cxnId="{58BC05CE-1254-46EE-8785-13F64112AF85}">
      <dgm:prSet/>
      <dgm:spPr/>
      <dgm:t>
        <a:bodyPr/>
        <a:lstStyle/>
        <a:p>
          <a:endParaRPr lang="en-US"/>
        </a:p>
      </dgm:t>
    </dgm:pt>
    <dgm:pt modelId="{77123AD8-DE60-4CA1-B88E-5D1D920A83A2}" type="sibTrans" cxnId="{58BC05CE-1254-46EE-8785-13F64112AF85}">
      <dgm:prSet/>
      <dgm:spPr/>
      <dgm:t>
        <a:bodyPr/>
        <a:lstStyle/>
        <a:p>
          <a:endParaRPr lang="en-US"/>
        </a:p>
      </dgm:t>
    </dgm:pt>
    <dgm:pt modelId="{9D2E633D-BE29-4311-B67B-AB71C99FF9D5}" type="pres">
      <dgm:prSet presAssocID="{F8D5CB82-A969-402A-86B1-0170FB75A488}" presName="root" presStyleCnt="0">
        <dgm:presLayoutVars>
          <dgm:dir/>
          <dgm:resizeHandles val="exact"/>
        </dgm:presLayoutVars>
      </dgm:prSet>
      <dgm:spPr/>
    </dgm:pt>
    <dgm:pt modelId="{30E169B8-C3CD-4890-979F-4D91979FF577}" type="pres">
      <dgm:prSet presAssocID="{54640E89-3A34-4C56-9391-80A2AE82F019}" presName="compNode" presStyleCnt="0"/>
      <dgm:spPr/>
    </dgm:pt>
    <dgm:pt modelId="{2047C040-C498-46CA-A803-7399704D57CD}" type="pres">
      <dgm:prSet presAssocID="{54640E89-3A34-4C56-9391-80A2AE82F019}" presName="bgRect" presStyleLbl="bgShp" presStyleIdx="0" presStyleCnt="2"/>
      <dgm:spPr/>
    </dgm:pt>
    <dgm:pt modelId="{933FB061-F027-4B10-8C68-A62F746E2C50}" type="pres">
      <dgm:prSet presAssocID="{54640E89-3A34-4C56-9391-80A2AE82F0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BA0825C1-721F-4EFA-BDB2-23801C643DB0}" type="pres">
      <dgm:prSet presAssocID="{54640E89-3A34-4C56-9391-80A2AE82F019}" presName="spaceRect" presStyleCnt="0"/>
      <dgm:spPr/>
    </dgm:pt>
    <dgm:pt modelId="{16A43426-5341-476F-BCDC-5C1607442CCE}" type="pres">
      <dgm:prSet presAssocID="{54640E89-3A34-4C56-9391-80A2AE82F019}" presName="parTx" presStyleLbl="revTx" presStyleIdx="0" presStyleCnt="2">
        <dgm:presLayoutVars>
          <dgm:chMax val="0"/>
          <dgm:chPref val="0"/>
        </dgm:presLayoutVars>
      </dgm:prSet>
      <dgm:spPr/>
    </dgm:pt>
    <dgm:pt modelId="{75093C45-9DD1-442F-B418-20AA2F5F1BBE}" type="pres">
      <dgm:prSet presAssocID="{4645EC86-0BA2-42C0-A87B-32A00768A7EE}" presName="sibTrans" presStyleCnt="0"/>
      <dgm:spPr/>
    </dgm:pt>
    <dgm:pt modelId="{A853E7E9-FA99-43A3-B242-A4C1A7BD36B3}" type="pres">
      <dgm:prSet presAssocID="{CD5201E4-55E2-4EA4-86E8-6A515A0F8813}" presName="compNode" presStyleCnt="0"/>
      <dgm:spPr/>
    </dgm:pt>
    <dgm:pt modelId="{F7D662C5-1032-42B0-8974-DDF4BD72A6F7}" type="pres">
      <dgm:prSet presAssocID="{CD5201E4-55E2-4EA4-86E8-6A515A0F8813}" presName="bgRect" presStyleLbl="bgShp" presStyleIdx="1" presStyleCnt="2"/>
      <dgm:spPr/>
    </dgm:pt>
    <dgm:pt modelId="{D4B5C8F6-CF55-462C-BE0C-EDFF5C28DFBC}" type="pres">
      <dgm:prSet presAssocID="{CD5201E4-55E2-4EA4-86E8-6A515A0F881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63AA1561-CA72-466B-8BCF-673A586AF2F8}" type="pres">
      <dgm:prSet presAssocID="{CD5201E4-55E2-4EA4-86E8-6A515A0F8813}" presName="spaceRect" presStyleCnt="0"/>
      <dgm:spPr/>
    </dgm:pt>
    <dgm:pt modelId="{07AFCE9D-85AD-49C5-891F-A7C7959622FC}" type="pres">
      <dgm:prSet presAssocID="{CD5201E4-55E2-4EA4-86E8-6A515A0F8813}" presName="parTx" presStyleLbl="revTx" presStyleIdx="1" presStyleCnt="2">
        <dgm:presLayoutVars>
          <dgm:chMax val="0"/>
          <dgm:chPref val="0"/>
        </dgm:presLayoutVars>
      </dgm:prSet>
      <dgm:spPr/>
    </dgm:pt>
  </dgm:ptLst>
  <dgm:cxnLst>
    <dgm:cxn modelId="{26FE9B29-FD6E-4774-AF69-552ABAC107D5}" type="presOf" srcId="{F8D5CB82-A969-402A-86B1-0170FB75A488}" destId="{9D2E633D-BE29-4311-B67B-AB71C99FF9D5}" srcOrd="0" destOrd="0" presId="urn:microsoft.com/office/officeart/2018/2/layout/IconVerticalSolidList"/>
    <dgm:cxn modelId="{49E5112F-84A9-43A6-89BC-7AE131E35E1D}" type="presOf" srcId="{54640E89-3A34-4C56-9391-80A2AE82F019}" destId="{16A43426-5341-476F-BCDC-5C1607442CCE}" srcOrd="0" destOrd="0" presId="urn:microsoft.com/office/officeart/2018/2/layout/IconVerticalSolidList"/>
    <dgm:cxn modelId="{17E85D57-D641-4EE2-A10C-46F60EF2F569}" srcId="{F8D5CB82-A969-402A-86B1-0170FB75A488}" destId="{54640E89-3A34-4C56-9391-80A2AE82F019}" srcOrd="0" destOrd="0" parTransId="{43EE8E56-2A83-42A6-88A5-823D7A7F0C1F}" sibTransId="{4645EC86-0BA2-42C0-A87B-32A00768A7EE}"/>
    <dgm:cxn modelId="{CA3ADC79-2C2A-4BAC-A154-77BD9F3A6DF2}" type="presOf" srcId="{CD5201E4-55E2-4EA4-86E8-6A515A0F8813}" destId="{07AFCE9D-85AD-49C5-891F-A7C7959622FC}" srcOrd="0" destOrd="0" presId="urn:microsoft.com/office/officeart/2018/2/layout/IconVerticalSolidList"/>
    <dgm:cxn modelId="{58BC05CE-1254-46EE-8785-13F64112AF85}" srcId="{F8D5CB82-A969-402A-86B1-0170FB75A488}" destId="{CD5201E4-55E2-4EA4-86E8-6A515A0F8813}" srcOrd="1" destOrd="0" parTransId="{E428A83B-37B9-450D-AE97-AEDCDD665FDC}" sibTransId="{77123AD8-DE60-4CA1-B88E-5D1D920A83A2}"/>
    <dgm:cxn modelId="{D4E3DC0B-EF3F-4105-8E73-9B84DB29504E}" type="presParOf" srcId="{9D2E633D-BE29-4311-B67B-AB71C99FF9D5}" destId="{30E169B8-C3CD-4890-979F-4D91979FF577}" srcOrd="0" destOrd="0" presId="urn:microsoft.com/office/officeart/2018/2/layout/IconVerticalSolidList"/>
    <dgm:cxn modelId="{FD416F36-47B8-4AA7-9D85-66FBCA57A12B}" type="presParOf" srcId="{30E169B8-C3CD-4890-979F-4D91979FF577}" destId="{2047C040-C498-46CA-A803-7399704D57CD}" srcOrd="0" destOrd="0" presId="urn:microsoft.com/office/officeart/2018/2/layout/IconVerticalSolidList"/>
    <dgm:cxn modelId="{95F5F416-DFFC-47EC-950B-0304FAF333BC}" type="presParOf" srcId="{30E169B8-C3CD-4890-979F-4D91979FF577}" destId="{933FB061-F027-4B10-8C68-A62F746E2C50}" srcOrd="1" destOrd="0" presId="urn:microsoft.com/office/officeart/2018/2/layout/IconVerticalSolidList"/>
    <dgm:cxn modelId="{16743390-F534-40F7-9914-28AD0662F574}" type="presParOf" srcId="{30E169B8-C3CD-4890-979F-4D91979FF577}" destId="{BA0825C1-721F-4EFA-BDB2-23801C643DB0}" srcOrd="2" destOrd="0" presId="urn:microsoft.com/office/officeart/2018/2/layout/IconVerticalSolidList"/>
    <dgm:cxn modelId="{C9A9E48E-6630-4C9C-BD5C-3195EE5C0F0B}" type="presParOf" srcId="{30E169B8-C3CD-4890-979F-4D91979FF577}" destId="{16A43426-5341-476F-BCDC-5C1607442CCE}" srcOrd="3" destOrd="0" presId="urn:microsoft.com/office/officeart/2018/2/layout/IconVerticalSolidList"/>
    <dgm:cxn modelId="{14FF458B-58AF-4FB2-96BE-C45D11257440}" type="presParOf" srcId="{9D2E633D-BE29-4311-B67B-AB71C99FF9D5}" destId="{75093C45-9DD1-442F-B418-20AA2F5F1BBE}" srcOrd="1" destOrd="0" presId="urn:microsoft.com/office/officeart/2018/2/layout/IconVerticalSolidList"/>
    <dgm:cxn modelId="{A0F94C12-1B0D-41A4-9728-EBE50A25347E}" type="presParOf" srcId="{9D2E633D-BE29-4311-B67B-AB71C99FF9D5}" destId="{A853E7E9-FA99-43A3-B242-A4C1A7BD36B3}" srcOrd="2" destOrd="0" presId="urn:microsoft.com/office/officeart/2018/2/layout/IconVerticalSolidList"/>
    <dgm:cxn modelId="{6FD2D47A-D232-4551-926C-C16DF49A2D91}" type="presParOf" srcId="{A853E7E9-FA99-43A3-B242-A4C1A7BD36B3}" destId="{F7D662C5-1032-42B0-8974-DDF4BD72A6F7}" srcOrd="0" destOrd="0" presId="urn:microsoft.com/office/officeart/2018/2/layout/IconVerticalSolidList"/>
    <dgm:cxn modelId="{1FD262EE-51D6-4193-BC35-1854D303C4C9}" type="presParOf" srcId="{A853E7E9-FA99-43A3-B242-A4C1A7BD36B3}" destId="{D4B5C8F6-CF55-462C-BE0C-EDFF5C28DFBC}" srcOrd="1" destOrd="0" presId="urn:microsoft.com/office/officeart/2018/2/layout/IconVerticalSolidList"/>
    <dgm:cxn modelId="{B0F6C418-EEA7-4531-B159-2066FA081A7E}" type="presParOf" srcId="{A853E7E9-FA99-43A3-B242-A4C1A7BD36B3}" destId="{63AA1561-CA72-466B-8BCF-673A586AF2F8}" srcOrd="2" destOrd="0" presId="urn:microsoft.com/office/officeart/2018/2/layout/IconVerticalSolidList"/>
    <dgm:cxn modelId="{40EC33EC-B5FC-436B-BAFC-E932112350FD}" type="presParOf" srcId="{A853E7E9-FA99-43A3-B242-A4C1A7BD36B3}" destId="{07AFCE9D-85AD-49C5-891F-A7C7959622F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CC2DD08-1E37-4B63-BEE8-D8F962EFA9D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024683B-366A-4CF1-9FC1-765E202FA507}">
      <dgm:prSet/>
      <dgm:spPr/>
      <dgm:t>
        <a:bodyPr/>
        <a:lstStyle/>
        <a:p>
          <a:r>
            <a:rPr lang="en-US"/>
            <a:t>For avoiding collision, Glenn decided to name his version of YOLO, YOLOv5. Thus, basically, both researchers applied the state-of-the-art innovations in the field of computer vision at that time. </a:t>
          </a:r>
        </a:p>
      </dgm:t>
    </dgm:pt>
    <dgm:pt modelId="{73B6FB6F-45CE-4F14-8FB0-5EAFE6F8CE77}" type="parTrans" cxnId="{C4105C2D-19A6-4277-9B93-782676669CC8}">
      <dgm:prSet/>
      <dgm:spPr/>
      <dgm:t>
        <a:bodyPr/>
        <a:lstStyle/>
        <a:p>
          <a:endParaRPr lang="en-US"/>
        </a:p>
      </dgm:t>
    </dgm:pt>
    <dgm:pt modelId="{4EBB723C-FC1E-4BC7-A692-A09D89B9F434}" type="sibTrans" cxnId="{C4105C2D-19A6-4277-9B93-782676669CC8}">
      <dgm:prSet/>
      <dgm:spPr/>
      <dgm:t>
        <a:bodyPr/>
        <a:lstStyle/>
        <a:p>
          <a:endParaRPr lang="en-US"/>
        </a:p>
      </dgm:t>
    </dgm:pt>
    <dgm:pt modelId="{BBE105D2-5DED-42B9-9F06-A73199E950C8}">
      <dgm:prSet/>
      <dgm:spPr/>
      <dgm:t>
        <a:bodyPr/>
        <a:lstStyle/>
        <a:p>
          <a:r>
            <a:rPr lang="en-US"/>
            <a:t>That makes the architecture of YOLOv4 and YOLOv5 very similar and it makes many people dissatisfied with the name YOLOv5 </a:t>
          </a:r>
          <a:r>
            <a:rPr lang="en-US">
              <a:latin typeface="Avenir Next LT Pro"/>
            </a:rPr>
            <a:t>when</a:t>
          </a:r>
          <a:r>
            <a:rPr lang="en-US"/>
            <a:t> it does not contain multiple outstanding improvements compared to the previous version YOLOv4. </a:t>
          </a:r>
        </a:p>
      </dgm:t>
    </dgm:pt>
    <dgm:pt modelId="{5FD8A752-55A3-4AB3-86B9-22AAE9018DD2}" type="parTrans" cxnId="{FB786529-81B7-40DF-85CD-89E51868E8C9}">
      <dgm:prSet/>
      <dgm:spPr/>
      <dgm:t>
        <a:bodyPr/>
        <a:lstStyle/>
        <a:p>
          <a:endParaRPr lang="en-US"/>
        </a:p>
      </dgm:t>
    </dgm:pt>
    <dgm:pt modelId="{1128A628-223D-4F7C-B6F6-F2E65EF31062}" type="sibTrans" cxnId="{FB786529-81B7-40DF-85CD-89E51868E8C9}">
      <dgm:prSet/>
      <dgm:spPr/>
      <dgm:t>
        <a:bodyPr/>
        <a:lstStyle/>
        <a:p>
          <a:endParaRPr lang="en-US"/>
        </a:p>
      </dgm:t>
    </dgm:pt>
    <dgm:pt modelId="{5F8DC3D7-FABF-47FE-B40D-E36EFC588A33}">
      <dgm:prSet/>
      <dgm:spPr/>
      <dgm:t>
        <a:bodyPr/>
        <a:lstStyle/>
        <a:p>
          <a:r>
            <a:rPr lang="en-US"/>
            <a:t>Besides, Glenn did not publish any paper for YOLOv5, causing more suspicions about YOLOv5. </a:t>
          </a:r>
        </a:p>
      </dgm:t>
    </dgm:pt>
    <dgm:pt modelId="{EE105689-61D9-44A0-8CF1-11A686BACDB1}" type="parTrans" cxnId="{46BF5CEE-AAED-44F7-8AE2-6CEFF6BFE583}">
      <dgm:prSet/>
      <dgm:spPr/>
      <dgm:t>
        <a:bodyPr/>
        <a:lstStyle/>
        <a:p>
          <a:endParaRPr lang="en-US"/>
        </a:p>
      </dgm:t>
    </dgm:pt>
    <dgm:pt modelId="{FFAD38C3-77F2-474A-BE2A-01A9346AA6D6}" type="sibTrans" cxnId="{46BF5CEE-AAED-44F7-8AE2-6CEFF6BFE583}">
      <dgm:prSet/>
      <dgm:spPr/>
      <dgm:t>
        <a:bodyPr/>
        <a:lstStyle/>
        <a:p>
          <a:endParaRPr lang="en-US"/>
        </a:p>
      </dgm:t>
    </dgm:pt>
    <dgm:pt modelId="{DAFB03A3-9E11-4F56-B9AD-6FDFCA34F337}" type="pres">
      <dgm:prSet presAssocID="{4CC2DD08-1E37-4B63-BEE8-D8F962EFA9D5}" presName="linear" presStyleCnt="0">
        <dgm:presLayoutVars>
          <dgm:animLvl val="lvl"/>
          <dgm:resizeHandles val="exact"/>
        </dgm:presLayoutVars>
      </dgm:prSet>
      <dgm:spPr/>
    </dgm:pt>
    <dgm:pt modelId="{11A4F98E-E8C0-4956-A6C8-8F01E6C440E4}" type="pres">
      <dgm:prSet presAssocID="{C024683B-366A-4CF1-9FC1-765E202FA507}" presName="parentText" presStyleLbl="node1" presStyleIdx="0" presStyleCnt="3">
        <dgm:presLayoutVars>
          <dgm:chMax val="0"/>
          <dgm:bulletEnabled val="1"/>
        </dgm:presLayoutVars>
      </dgm:prSet>
      <dgm:spPr/>
    </dgm:pt>
    <dgm:pt modelId="{CEB5C355-FCA8-48AE-8470-B2A2A417DE43}" type="pres">
      <dgm:prSet presAssocID="{4EBB723C-FC1E-4BC7-A692-A09D89B9F434}" presName="spacer" presStyleCnt="0"/>
      <dgm:spPr/>
    </dgm:pt>
    <dgm:pt modelId="{5D88449A-7B15-41EF-ABF0-7C4B931BAD1C}" type="pres">
      <dgm:prSet presAssocID="{BBE105D2-5DED-42B9-9F06-A73199E950C8}" presName="parentText" presStyleLbl="node1" presStyleIdx="1" presStyleCnt="3">
        <dgm:presLayoutVars>
          <dgm:chMax val="0"/>
          <dgm:bulletEnabled val="1"/>
        </dgm:presLayoutVars>
      </dgm:prSet>
      <dgm:spPr/>
    </dgm:pt>
    <dgm:pt modelId="{62AA9390-B0AB-4BD2-B82E-C520A09B057D}" type="pres">
      <dgm:prSet presAssocID="{1128A628-223D-4F7C-B6F6-F2E65EF31062}" presName="spacer" presStyleCnt="0"/>
      <dgm:spPr/>
    </dgm:pt>
    <dgm:pt modelId="{489B7948-FE84-45DA-8134-77578DFB2404}" type="pres">
      <dgm:prSet presAssocID="{5F8DC3D7-FABF-47FE-B40D-E36EFC588A33}" presName="parentText" presStyleLbl="node1" presStyleIdx="2" presStyleCnt="3">
        <dgm:presLayoutVars>
          <dgm:chMax val="0"/>
          <dgm:bulletEnabled val="1"/>
        </dgm:presLayoutVars>
      </dgm:prSet>
      <dgm:spPr/>
    </dgm:pt>
  </dgm:ptLst>
  <dgm:cxnLst>
    <dgm:cxn modelId="{B979E30B-F253-40AD-8ABA-DF086DEC8695}" type="presOf" srcId="{5F8DC3D7-FABF-47FE-B40D-E36EFC588A33}" destId="{489B7948-FE84-45DA-8134-77578DFB2404}" srcOrd="0" destOrd="0" presId="urn:microsoft.com/office/officeart/2005/8/layout/vList2"/>
    <dgm:cxn modelId="{FB786529-81B7-40DF-85CD-89E51868E8C9}" srcId="{4CC2DD08-1E37-4B63-BEE8-D8F962EFA9D5}" destId="{BBE105D2-5DED-42B9-9F06-A73199E950C8}" srcOrd="1" destOrd="0" parTransId="{5FD8A752-55A3-4AB3-86B9-22AAE9018DD2}" sibTransId="{1128A628-223D-4F7C-B6F6-F2E65EF31062}"/>
    <dgm:cxn modelId="{C4105C2D-19A6-4277-9B93-782676669CC8}" srcId="{4CC2DD08-1E37-4B63-BEE8-D8F962EFA9D5}" destId="{C024683B-366A-4CF1-9FC1-765E202FA507}" srcOrd="0" destOrd="0" parTransId="{73B6FB6F-45CE-4F14-8FB0-5EAFE6F8CE77}" sibTransId="{4EBB723C-FC1E-4BC7-A692-A09D89B9F434}"/>
    <dgm:cxn modelId="{59BBD05E-6E43-4F03-A48C-D778B8426A30}" type="presOf" srcId="{4CC2DD08-1E37-4B63-BEE8-D8F962EFA9D5}" destId="{DAFB03A3-9E11-4F56-B9AD-6FDFCA34F337}" srcOrd="0" destOrd="0" presId="urn:microsoft.com/office/officeart/2005/8/layout/vList2"/>
    <dgm:cxn modelId="{F1FF8062-ED57-4F99-80EA-7B29FAC5BFBE}" type="presOf" srcId="{C024683B-366A-4CF1-9FC1-765E202FA507}" destId="{11A4F98E-E8C0-4956-A6C8-8F01E6C440E4}" srcOrd="0" destOrd="0" presId="urn:microsoft.com/office/officeart/2005/8/layout/vList2"/>
    <dgm:cxn modelId="{9D784798-5730-45C0-9E16-8396256EDA2E}" type="presOf" srcId="{BBE105D2-5DED-42B9-9F06-A73199E950C8}" destId="{5D88449A-7B15-41EF-ABF0-7C4B931BAD1C}" srcOrd="0" destOrd="0" presId="urn:microsoft.com/office/officeart/2005/8/layout/vList2"/>
    <dgm:cxn modelId="{46BF5CEE-AAED-44F7-8AE2-6CEFF6BFE583}" srcId="{4CC2DD08-1E37-4B63-BEE8-D8F962EFA9D5}" destId="{5F8DC3D7-FABF-47FE-B40D-E36EFC588A33}" srcOrd="2" destOrd="0" parTransId="{EE105689-61D9-44A0-8CF1-11A686BACDB1}" sibTransId="{FFAD38C3-77F2-474A-BE2A-01A9346AA6D6}"/>
    <dgm:cxn modelId="{A6BFDD73-60A5-47F3-B101-92C9FAB71312}" type="presParOf" srcId="{DAFB03A3-9E11-4F56-B9AD-6FDFCA34F337}" destId="{11A4F98E-E8C0-4956-A6C8-8F01E6C440E4}" srcOrd="0" destOrd="0" presId="urn:microsoft.com/office/officeart/2005/8/layout/vList2"/>
    <dgm:cxn modelId="{A7EF68CB-348D-45FB-8D71-FC5F7404C066}" type="presParOf" srcId="{DAFB03A3-9E11-4F56-B9AD-6FDFCA34F337}" destId="{CEB5C355-FCA8-48AE-8470-B2A2A417DE43}" srcOrd="1" destOrd="0" presId="urn:microsoft.com/office/officeart/2005/8/layout/vList2"/>
    <dgm:cxn modelId="{08B4DAE1-B3EA-47D0-9F12-AC9E668598A0}" type="presParOf" srcId="{DAFB03A3-9E11-4F56-B9AD-6FDFCA34F337}" destId="{5D88449A-7B15-41EF-ABF0-7C4B931BAD1C}" srcOrd="2" destOrd="0" presId="urn:microsoft.com/office/officeart/2005/8/layout/vList2"/>
    <dgm:cxn modelId="{C7EC7E08-EFD2-4ABB-9DEC-42147201E07F}" type="presParOf" srcId="{DAFB03A3-9E11-4F56-B9AD-6FDFCA34F337}" destId="{62AA9390-B0AB-4BD2-B82E-C520A09B057D}" srcOrd="3" destOrd="0" presId="urn:microsoft.com/office/officeart/2005/8/layout/vList2"/>
    <dgm:cxn modelId="{6DD1ABE0-14E8-4B4C-B695-446360773556}" type="presParOf" srcId="{DAFB03A3-9E11-4F56-B9AD-6FDFCA34F337}" destId="{489B7948-FE84-45DA-8134-77578DFB2404}"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0728ABF-3BCE-47A2-A94D-0DB51A29E5F6}"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9B02813F-092F-424F-9AAC-6A2D367E6365}">
      <dgm:prSet/>
      <dgm:spPr/>
      <dgm:t>
        <a:bodyPr/>
        <a:lstStyle/>
        <a:p>
          <a:r>
            <a:rPr lang="en-US"/>
            <a:t>However, YOLOv5 possessed the advantages in engineering. YOLOv5 is written in Python programming language instead of C as in previous versions. </a:t>
          </a:r>
        </a:p>
      </dgm:t>
    </dgm:pt>
    <dgm:pt modelId="{7F06EB45-9535-4253-BA8E-C0BA81FA2187}" type="parTrans" cxnId="{6A7C0D72-51D5-4427-A267-EB7DE5FF442A}">
      <dgm:prSet/>
      <dgm:spPr/>
      <dgm:t>
        <a:bodyPr/>
        <a:lstStyle/>
        <a:p>
          <a:endParaRPr lang="en-US"/>
        </a:p>
      </dgm:t>
    </dgm:pt>
    <dgm:pt modelId="{C5A13923-0071-4B0A-BCC5-FA554F5CD6EE}" type="sibTrans" cxnId="{6A7C0D72-51D5-4427-A267-EB7DE5FF442A}">
      <dgm:prSet/>
      <dgm:spPr/>
      <dgm:t>
        <a:bodyPr/>
        <a:lstStyle/>
        <a:p>
          <a:endParaRPr lang="en-US"/>
        </a:p>
      </dgm:t>
    </dgm:pt>
    <dgm:pt modelId="{945CD9DB-3343-4D9D-8D6B-698742F6596E}">
      <dgm:prSet/>
      <dgm:spPr/>
      <dgm:t>
        <a:bodyPr/>
        <a:lstStyle/>
        <a:p>
          <a:r>
            <a:rPr lang="en-US"/>
            <a:t>That makes installation and integration on IoT devices easier. </a:t>
          </a:r>
        </a:p>
      </dgm:t>
    </dgm:pt>
    <dgm:pt modelId="{618BF502-4F1F-4479-8F43-371FE8C12581}" type="parTrans" cxnId="{1B9B5BFD-A51C-47AA-9782-F0E0A3155A25}">
      <dgm:prSet/>
      <dgm:spPr/>
      <dgm:t>
        <a:bodyPr/>
        <a:lstStyle/>
        <a:p>
          <a:endParaRPr lang="en-US"/>
        </a:p>
      </dgm:t>
    </dgm:pt>
    <dgm:pt modelId="{26C14DE6-804B-4DAE-B902-BA46E8D243E3}" type="sibTrans" cxnId="{1B9B5BFD-A51C-47AA-9782-F0E0A3155A25}">
      <dgm:prSet/>
      <dgm:spPr/>
      <dgm:t>
        <a:bodyPr/>
        <a:lstStyle/>
        <a:p>
          <a:endParaRPr lang="en-US"/>
        </a:p>
      </dgm:t>
    </dgm:pt>
    <dgm:pt modelId="{283D4D7D-8AAD-47BD-AAE5-EB308EEE4747}">
      <dgm:prSet/>
      <dgm:spPr/>
      <dgm:t>
        <a:bodyPr/>
        <a:lstStyle/>
        <a:p>
          <a:r>
            <a:rPr lang="en-US"/>
            <a:t>In addition, the PyTorch community is also larger than the Darknet community, which means that PyTorch will receive more contributions and growth potential in the future. </a:t>
          </a:r>
        </a:p>
      </dgm:t>
    </dgm:pt>
    <dgm:pt modelId="{C290D5AA-5870-4865-AC16-35ABA9BB86F0}" type="parTrans" cxnId="{58A0A7D2-C80D-4479-BF01-2471BFDF5303}">
      <dgm:prSet/>
      <dgm:spPr/>
      <dgm:t>
        <a:bodyPr/>
        <a:lstStyle/>
        <a:p>
          <a:endParaRPr lang="en-US"/>
        </a:p>
      </dgm:t>
    </dgm:pt>
    <dgm:pt modelId="{31858E0A-3C30-4046-A65C-CA13BFE04F1D}" type="sibTrans" cxnId="{58A0A7D2-C80D-4479-BF01-2471BFDF5303}">
      <dgm:prSet/>
      <dgm:spPr/>
      <dgm:t>
        <a:bodyPr/>
        <a:lstStyle/>
        <a:p>
          <a:endParaRPr lang="en-US"/>
        </a:p>
      </dgm:t>
    </dgm:pt>
    <dgm:pt modelId="{E7428BB4-6020-4037-AC7F-8565CFFE9EBD}" type="pres">
      <dgm:prSet presAssocID="{B0728ABF-3BCE-47A2-A94D-0DB51A29E5F6}" presName="vert0" presStyleCnt="0">
        <dgm:presLayoutVars>
          <dgm:dir/>
          <dgm:animOne val="branch"/>
          <dgm:animLvl val="lvl"/>
        </dgm:presLayoutVars>
      </dgm:prSet>
      <dgm:spPr/>
    </dgm:pt>
    <dgm:pt modelId="{32D30A87-4568-431E-A7A2-3C4BED809B9F}" type="pres">
      <dgm:prSet presAssocID="{9B02813F-092F-424F-9AAC-6A2D367E6365}" presName="thickLine" presStyleLbl="alignNode1" presStyleIdx="0" presStyleCnt="3"/>
      <dgm:spPr/>
    </dgm:pt>
    <dgm:pt modelId="{5A1BD195-E7C0-4D8B-A723-06EFD0F76DDE}" type="pres">
      <dgm:prSet presAssocID="{9B02813F-092F-424F-9AAC-6A2D367E6365}" presName="horz1" presStyleCnt="0"/>
      <dgm:spPr/>
    </dgm:pt>
    <dgm:pt modelId="{A271B999-6E47-4444-84CC-C07F7E94207B}" type="pres">
      <dgm:prSet presAssocID="{9B02813F-092F-424F-9AAC-6A2D367E6365}" presName="tx1" presStyleLbl="revTx" presStyleIdx="0" presStyleCnt="3"/>
      <dgm:spPr/>
    </dgm:pt>
    <dgm:pt modelId="{C7F650BD-FE47-475C-9765-A1F4F626BABD}" type="pres">
      <dgm:prSet presAssocID="{9B02813F-092F-424F-9AAC-6A2D367E6365}" presName="vert1" presStyleCnt="0"/>
      <dgm:spPr/>
    </dgm:pt>
    <dgm:pt modelId="{2F248D91-C8F4-4056-ABB5-ECF9E163F29B}" type="pres">
      <dgm:prSet presAssocID="{945CD9DB-3343-4D9D-8D6B-698742F6596E}" presName="thickLine" presStyleLbl="alignNode1" presStyleIdx="1" presStyleCnt="3"/>
      <dgm:spPr/>
    </dgm:pt>
    <dgm:pt modelId="{3B24F8E9-FEEC-4D79-908D-1B4CF0CA58CF}" type="pres">
      <dgm:prSet presAssocID="{945CD9DB-3343-4D9D-8D6B-698742F6596E}" presName="horz1" presStyleCnt="0"/>
      <dgm:spPr/>
    </dgm:pt>
    <dgm:pt modelId="{74F678D3-5936-484B-9E23-35CCC4B17A2F}" type="pres">
      <dgm:prSet presAssocID="{945CD9DB-3343-4D9D-8D6B-698742F6596E}" presName="tx1" presStyleLbl="revTx" presStyleIdx="1" presStyleCnt="3"/>
      <dgm:spPr/>
    </dgm:pt>
    <dgm:pt modelId="{A6857768-4048-4488-814F-B99460C8A2E6}" type="pres">
      <dgm:prSet presAssocID="{945CD9DB-3343-4D9D-8D6B-698742F6596E}" presName="vert1" presStyleCnt="0"/>
      <dgm:spPr/>
    </dgm:pt>
    <dgm:pt modelId="{10C979CA-96AA-4415-A14C-9908F0C16A64}" type="pres">
      <dgm:prSet presAssocID="{283D4D7D-8AAD-47BD-AAE5-EB308EEE4747}" presName="thickLine" presStyleLbl="alignNode1" presStyleIdx="2" presStyleCnt="3"/>
      <dgm:spPr/>
    </dgm:pt>
    <dgm:pt modelId="{E5F1EB0A-FFF8-4A69-A368-E36D73ACE72D}" type="pres">
      <dgm:prSet presAssocID="{283D4D7D-8AAD-47BD-AAE5-EB308EEE4747}" presName="horz1" presStyleCnt="0"/>
      <dgm:spPr/>
    </dgm:pt>
    <dgm:pt modelId="{9FAB666A-B046-4155-BE0A-5E9DF72628B7}" type="pres">
      <dgm:prSet presAssocID="{283D4D7D-8AAD-47BD-AAE5-EB308EEE4747}" presName="tx1" presStyleLbl="revTx" presStyleIdx="2" presStyleCnt="3"/>
      <dgm:spPr/>
    </dgm:pt>
    <dgm:pt modelId="{162BEC22-20FC-4962-8911-B37B9ABE93BE}" type="pres">
      <dgm:prSet presAssocID="{283D4D7D-8AAD-47BD-AAE5-EB308EEE4747}" presName="vert1" presStyleCnt="0"/>
      <dgm:spPr/>
    </dgm:pt>
  </dgm:ptLst>
  <dgm:cxnLst>
    <dgm:cxn modelId="{77B4E518-7467-48D8-9DBF-E00E91A0973D}" type="presOf" srcId="{B0728ABF-3BCE-47A2-A94D-0DB51A29E5F6}" destId="{E7428BB4-6020-4037-AC7F-8565CFFE9EBD}" srcOrd="0" destOrd="0" presId="urn:microsoft.com/office/officeart/2008/layout/LinedList"/>
    <dgm:cxn modelId="{88CA9E3D-DE7B-4E67-AEC9-F56366441F49}" type="presOf" srcId="{283D4D7D-8AAD-47BD-AAE5-EB308EEE4747}" destId="{9FAB666A-B046-4155-BE0A-5E9DF72628B7}" srcOrd="0" destOrd="0" presId="urn:microsoft.com/office/officeart/2008/layout/LinedList"/>
    <dgm:cxn modelId="{DD090549-5C69-4595-82CD-55AF3C7D37A0}" type="presOf" srcId="{945CD9DB-3343-4D9D-8D6B-698742F6596E}" destId="{74F678D3-5936-484B-9E23-35CCC4B17A2F}" srcOrd="0" destOrd="0" presId="urn:microsoft.com/office/officeart/2008/layout/LinedList"/>
    <dgm:cxn modelId="{6A7C0D72-51D5-4427-A267-EB7DE5FF442A}" srcId="{B0728ABF-3BCE-47A2-A94D-0DB51A29E5F6}" destId="{9B02813F-092F-424F-9AAC-6A2D367E6365}" srcOrd="0" destOrd="0" parTransId="{7F06EB45-9535-4253-BA8E-C0BA81FA2187}" sibTransId="{C5A13923-0071-4B0A-BCC5-FA554F5CD6EE}"/>
    <dgm:cxn modelId="{58A0A7D2-C80D-4479-BF01-2471BFDF5303}" srcId="{B0728ABF-3BCE-47A2-A94D-0DB51A29E5F6}" destId="{283D4D7D-8AAD-47BD-AAE5-EB308EEE4747}" srcOrd="2" destOrd="0" parTransId="{C290D5AA-5870-4865-AC16-35ABA9BB86F0}" sibTransId="{31858E0A-3C30-4046-A65C-CA13BFE04F1D}"/>
    <dgm:cxn modelId="{D00A1FDC-69B2-43EB-B6E7-D6B7B364FA6B}" type="presOf" srcId="{9B02813F-092F-424F-9AAC-6A2D367E6365}" destId="{A271B999-6E47-4444-84CC-C07F7E94207B}" srcOrd="0" destOrd="0" presId="urn:microsoft.com/office/officeart/2008/layout/LinedList"/>
    <dgm:cxn modelId="{1B9B5BFD-A51C-47AA-9782-F0E0A3155A25}" srcId="{B0728ABF-3BCE-47A2-A94D-0DB51A29E5F6}" destId="{945CD9DB-3343-4D9D-8D6B-698742F6596E}" srcOrd="1" destOrd="0" parTransId="{618BF502-4F1F-4479-8F43-371FE8C12581}" sibTransId="{26C14DE6-804B-4DAE-B902-BA46E8D243E3}"/>
    <dgm:cxn modelId="{A14504D7-FE99-4A1E-B216-C5621F3389D8}" type="presParOf" srcId="{E7428BB4-6020-4037-AC7F-8565CFFE9EBD}" destId="{32D30A87-4568-431E-A7A2-3C4BED809B9F}" srcOrd="0" destOrd="0" presId="urn:microsoft.com/office/officeart/2008/layout/LinedList"/>
    <dgm:cxn modelId="{9928D8B1-88F9-4237-B2E6-087AA85F7661}" type="presParOf" srcId="{E7428BB4-6020-4037-AC7F-8565CFFE9EBD}" destId="{5A1BD195-E7C0-4D8B-A723-06EFD0F76DDE}" srcOrd="1" destOrd="0" presId="urn:microsoft.com/office/officeart/2008/layout/LinedList"/>
    <dgm:cxn modelId="{760AC0A8-41D7-4117-9EA9-015C83B600B2}" type="presParOf" srcId="{5A1BD195-E7C0-4D8B-A723-06EFD0F76DDE}" destId="{A271B999-6E47-4444-84CC-C07F7E94207B}" srcOrd="0" destOrd="0" presId="urn:microsoft.com/office/officeart/2008/layout/LinedList"/>
    <dgm:cxn modelId="{30AA4181-7227-4697-87DC-617A94DC3261}" type="presParOf" srcId="{5A1BD195-E7C0-4D8B-A723-06EFD0F76DDE}" destId="{C7F650BD-FE47-475C-9765-A1F4F626BABD}" srcOrd="1" destOrd="0" presId="urn:microsoft.com/office/officeart/2008/layout/LinedList"/>
    <dgm:cxn modelId="{664F1078-F97F-42DD-8BAA-4127151CB449}" type="presParOf" srcId="{E7428BB4-6020-4037-AC7F-8565CFFE9EBD}" destId="{2F248D91-C8F4-4056-ABB5-ECF9E163F29B}" srcOrd="2" destOrd="0" presId="urn:microsoft.com/office/officeart/2008/layout/LinedList"/>
    <dgm:cxn modelId="{D2DA63A2-4076-4F9F-85F3-6ACC9B083D04}" type="presParOf" srcId="{E7428BB4-6020-4037-AC7F-8565CFFE9EBD}" destId="{3B24F8E9-FEEC-4D79-908D-1B4CF0CA58CF}" srcOrd="3" destOrd="0" presId="urn:microsoft.com/office/officeart/2008/layout/LinedList"/>
    <dgm:cxn modelId="{D823F55F-278C-473F-B822-C5BFBFA17E8E}" type="presParOf" srcId="{3B24F8E9-FEEC-4D79-908D-1B4CF0CA58CF}" destId="{74F678D3-5936-484B-9E23-35CCC4B17A2F}" srcOrd="0" destOrd="0" presId="urn:microsoft.com/office/officeart/2008/layout/LinedList"/>
    <dgm:cxn modelId="{C036CF01-00FF-4FBB-969C-30A5060913EE}" type="presParOf" srcId="{3B24F8E9-FEEC-4D79-908D-1B4CF0CA58CF}" destId="{A6857768-4048-4488-814F-B99460C8A2E6}" srcOrd="1" destOrd="0" presId="urn:microsoft.com/office/officeart/2008/layout/LinedList"/>
    <dgm:cxn modelId="{0D294E2A-C95C-41B2-ABB0-25C7AD068FB8}" type="presParOf" srcId="{E7428BB4-6020-4037-AC7F-8565CFFE9EBD}" destId="{10C979CA-96AA-4415-A14C-9908F0C16A64}" srcOrd="4" destOrd="0" presId="urn:microsoft.com/office/officeart/2008/layout/LinedList"/>
    <dgm:cxn modelId="{BFB81281-F73C-4220-990B-3808475275E4}" type="presParOf" srcId="{E7428BB4-6020-4037-AC7F-8565CFFE9EBD}" destId="{E5F1EB0A-FFF8-4A69-A368-E36D73ACE72D}" srcOrd="5" destOrd="0" presId="urn:microsoft.com/office/officeart/2008/layout/LinedList"/>
    <dgm:cxn modelId="{F0F682B3-61BF-46CD-925A-BE4088EDEA71}" type="presParOf" srcId="{E5F1EB0A-FFF8-4A69-A368-E36D73ACE72D}" destId="{9FAB666A-B046-4155-BE0A-5E9DF72628B7}" srcOrd="0" destOrd="0" presId="urn:microsoft.com/office/officeart/2008/layout/LinedList"/>
    <dgm:cxn modelId="{1EF3DF57-E4B1-415F-80F7-EBD629112EC2}" type="presParOf" srcId="{E5F1EB0A-FFF8-4A69-A368-E36D73ACE72D}" destId="{162BEC22-20FC-4962-8911-B37B9ABE93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C9798EB-923B-4A35-BED9-9CAD596EB19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4EF8192-3D9C-4464-8402-561D97FB8C40}">
      <dgm:prSet/>
      <dgm:spPr/>
      <dgm:t>
        <a:bodyPr/>
        <a:lstStyle/>
        <a:p>
          <a:r>
            <a:rPr lang="en-US"/>
            <a:t>Due to being written in 2 different languages on 2 different frameworks, comparing the performance between YOLOv4 and YOLOv5 is difficult to be accurate. </a:t>
          </a:r>
        </a:p>
      </dgm:t>
    </dgm:pt>
    <dgm:pt modelId="{5FE61F87-B33C-4171-B54E-B8D45D7F86D4}" type="parTrans" cxnId="{44C5C9AC-E26C-4532-8486-8EC2D3732DC1}">
      <dgm:prSet/>
      <dgm:spPr/>
      <dgm:t>
        <a:bodyPr/>
        <a:lstStyle/>
        <a:p>
          <a:endParaRPr lang="en-US"/>
        </a:p>
      </dgm:t>
    </dgm:pt>
    <dgm:pt modelId="{32F2452B-1974-4784-822F-FA170DAABCC7}" type="sibTrans" cxnId="{44C5C9AC-E26C-4532-8486-8EC2D3732DC1}">
      <dgm:prSet/>
      <dgm:spPr/>
      <dgm:t>
        <a:bodyPr/>
        <a:lstStyle/>
        <a:p>
          <a:endParaRPr lang="en-US"/>
        </a:p>
      </dgm:t>
    </dgm:pt>
    <dgm:pt modelId="{CF55D982-2759-4164-9186-E4E15116B354}">
      <dgm:prSet/>
      <dgm:spPr/>
      <dgm:t>
        <a:bodyPr/>
        <a:lstStyle/>
        <a:p>
          <a:r>
            <a:rPr lang="en-US"/>
            <a:t>But after a while, YOLOv5 37 has proved higher performance than YOLOv4 under certain circumstances and partly gained confidence in the computer vision community besides YOLOv4. .</a:t>
          </a:r>
        </a:p>
      </dgm:t>
    </dgm:pt>
    <dgm:pt modelId="{2DCC2B9B-A798-407B-BE22-6CB0A195B2C3}" type="parTrans" cxnId="{9E9C8208-4CF2-4400-8CBA-7706AF0A681A}">
      <dgm:prSet/>
      <dgm:spPr/>
      <dgm:t>
        <a:bodyPr/>
        <a:lstStyle/>
        <a:p>
          <a:endParaRPr lang="en-US"/>
        </a:p>
      </dgm:t>
    </dgm:pt>
    <dgm:pt modelId="{561C4BC5-20CA-450B-A1FE-CA830564168B}" type="sibTrans" cxnId="{9E9C8208-4CF2-4400-8CBA-7706AF0A681A}">
      <dgm:prSet/>
      <dgm:spPr/>
      <dgm:t>
        <a:bodyPr/>
        <a:lstStyle/>
        <a:p>
          <a:endParaRPr lang="en-US"/>
        </a:p>
      </dgm:t>
    </dgm:pt>
    <dgm:pt modelId="{051C68A8-FA82-47C6-8097-22423F1477A4}" type="pres">
      <dgm:prSet presAssocID="{DC9798EB-923B-4A35-BED9-9CAD596EB199}" presName="root" presStyleCnt="0">
        <dgm:presLayoutVars>
          <dgm:dir/>
          <dgm:resizeHandles val="exact"/>
        </dgm:presLayoutVars>
      </dgm:prSet>
      <dgm:spPr/>
    </dgm:pt>
    <dgm:pt modelId="{2D8661DC-B25E-4A85-B4D9-1F4CFE3A6C3D}" type="pres">
      <dgm:prSet presAssocID="{24EF8192-3D9C-4464-8402-561D97FB8C40}" presName="compNode" presStyleCnt="0"/>
      <dgm:spPr/>
    </dgm:pt>
    <dgm:pt modelId="{8581E134-FDC0-4A83-9576-06B559BC9A13}" type="pres">
      <dgm:prSet presAssocID="{24EF8192-3D9C-4464-8402-561D97FB8C40}" presName="bgRect" presStyleLbl="bgShp" presStyleIdx="0" presStyleCnt="2"/>
      <dgm:spPr/>
    </dgm:pt>
    <dgm:pt modelId="{FE084AA1-5D08-48AF-8A72-363DFA3ED982}" type="pres">
      <dgm:prSet presAssocID="{24EF8192-3D9C-4464-8402-561D97FB8C4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8CDD095B-2834-4F35-ACE8-599831FE1830}" type="pres">
      <dgm:prSet presAssocID="{24EF8192-3D9C-4464-8402-561D97FB8C40}" presName="spaceRect" presStyleCnt="0"/>
      <dgm:spPr/>
    </dgm:pt>
    <dgm:pt modelId="{C3608E6E-DA02-47E0-BFEC-FB701563665A}" type="pres">
      <dgm:prSet presAssocID="{24EF8192-3D9C-4464-8402-561D97FB8C40}" presName="parTx" presStyleLbl="revTx" presStyleIdx="0" presStyleCnt="2">
        <dgm:presLayoutVars>
          <dgm:chMax val="0"/>
          <dgm:chPref val="0"/>
        </dgm:presLayoutVars>
      </dgm:prSet>
      <dgm:spPr/>
    </dgm:pt>
    <dgm:pt modelId="{509B5197-98B6-4829-8C4D-35FEFD9D425F}" type="pres">
      <dgm:prSet presAssocID="{32F2452B-1974-4784-822F-FA170DAABCC7}" presName="sibTrans" presStyleCnt="0"/>
      <dgm:spPr/>
    </dgm:pt>
    <dgm:pt modelId="{CFA4B7CF-9496-4E02-9476-D24936A66F76}" type="pres">
      <dgm:prSet presAssocID="{CF55D982-2759-4164-9186-E4E15116B354}" presName="compNode" presStyleCnt="0"/>
      <dgm:spPr/>
    </dgm:pt>
    <dgm:pt modelId="{E22B6B4D-13A2-4E79-A1BE-034581DB4145}" type="pres">
      <dgm:prSet presAssocID="{CF55D982-2759-4164-9186-E4E15116B354}" presName="bgRect" presStyleLbl="bgShp" presStyleIdx="1" presStyleCnt="2"/>
      <dgm:spPr/>
    </dgm:pt>
    <dgm:pt modelId="{56A2F853-AA65-4503-95C5-CD8030778203}" type="pres">
      <dgm:prSet presAssocID="{CF55D982-2759-4164-9186-E4E15116B35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7CA0B0B9-8245-4F02-A6FF-552053996781}" type="pres">
      <dgm:prSet presAssocID="{CF55D982-2759-4164-9186-E4E15116B354}" presName="spaceRect" presStyleCnt="0"/>
      <dgm:spPr/>
    </dgm:pt>
    <dgm:pt modelId="{6244F0E8-88B9-45F3-A411-2348127563F9}" type="pres">
      <dgm:prSet presAssocID="{CF55D982-2759-4164-9186-E4E15116B354}" presName="parTx" presStyleLbl="revTx" presStyleIdx="1" presStyleCnt="2">
        <dgm:presLayoutVars>
          <dgm:chMax val="0"/>
          <dgm:chPref val="0"/>
        </dgm:presLayoutVars>
      </dgm:prSet>
      <dgm:spPr/>
    </dgm:pt>
  </dgm:ptLst>
  <dgm:cxnLst>
    <dgm:cxn modelId="{9E9C8208-4CF2-4400-8CBA-7706AF0A681A}" srcId="{DC9798EB-923B-4A35-BED9-9CAD596EB199}" destId="{CF55D982-2759-4164-9186-E4E15116B354}" srcOrd="1" destOrd="0" parTransId="{2DCC2B9B-A798-407B-BE22-6CB0A195B2C3}" sibTransId="{561C4BC5-20CA-450B-A1FE-CA830564168B}"/>
    <dgm:cxn modelId="{44C5C9AC-E26C-4532-8486-8EC2D3732DC1}" srcId="{DC9798EB-923B-4A35-BED9-9CAD596EB199}" destId="{24EF8192-3D9C-4464-8402-561D97FB8C40}" srcOrd="0" destOrd="0" parTransId="{5FE61F87-B33C-4171-B54E-B8D45D7F86D4}" sibTransId="{32F2452B-1974-4784-822F-FA170DAABCC7}"/>
    <dgm:cxn modelId="{1FE13EBA-0E3D-4F52-BF69-2E95CC0CE030}" type="presOf" srcId="{DC9798EB-923B-4A35-BED9-9CAD596EB199}" destId="{051C68A8-FA82-47C6-8097-22423F1477A4}" srcOrd="0" destOrd="0" presId="urn:microsoft.com/office/officeart/2018/2/layout/IconVerticalSolidList"/>
    <dgm:cxn modelId="{566A51DD-6166-4A01-8ED8-DBFFF29A1944}" type="presOf" srcId="{24EF8192-3D9C-4464-8402-561D97FB8C40}" destId="{C3608E6E-DA02-47E0-BFEC-FB701563665A}" srcOrd="0" destOrd="0" presId="urn:microsoft.com/office/officeart/2018/2/layout/IconVerticalSolidList"/>
    <dgm:cxn modelId="{9A526DFB-CE40-4FD1-9D95-FBD0245873A1}" type="presOf" srcId="{CF55D982-2759-4164-9186-E4E15116B354}" destId="{6244F0E8-88B9-45F3-A411-2348127563F9}" srcOrd="0" destOrd="0" presId="urn:microsoft.com/office/officeart/2018/2/layout/IconVerticalSolidList"/>
    <dgm:cxn modelId="{3F7DE2FC-502B-4018-B92F-AEF8B0A5DC31}" type="presParOf" srcId="{051C68A8-FA82-47C6-8097-22423F1477A4}" destId="{2D8661DC-B25E-4A85-B4D9-1F4CFE3A6C3D}" srcOrd="0" destOrd="0" presId="urn:microsoft.com/office/officeart/2018/2/layout/IconVerticalSolidList"/>
    <dgm:cxn modelId="{BC70CDCC-D1F4-46F7-BAC1-8909AD95574D}" type="presParOf" srcId="{2D8661DC-B25E-4A85-B4D9-1F4CFE3A6C3D}" destId="{8581E134-FDC0-4A83-9576-06B559BC9A13}" srcOrd="0" destOrd="0" presId="urn:microsoft.com/office/officeart/2018/2/layout/IconVerticalSolidList"/>
    <dgm:cxn modelId="{BC0AA558-996C-4899-BC1B-192A7C699C2B}" type="presParOf" srcId="{2D8661DC-B25E-4A85-B4D9-1F4CFE3A6C3D}" destId="{FE084AA1-5D08-48AF-8A72-363DFA3ED982}" srcOrd="1" destOrd="0" presId="urn:microsoft.com/office/officeart/2018/2/layout/IconVerticalSolidList"/>
    <dgm:cxn modelId="{B40C1F47-226D-4709-A6E4-E4660E9B4FBA}" type="presParOf" srcId="{2D8661DC-B25E-4A85-B4D9-1F4CFE3A6C3D}" destId="{8CDD095B-2834-4F35-ACE8-599831FE1830}" srcOrd="2" destOrd="0" presId="urn:microsoft.com/office/officeart/2018/2/layout/IconVerticalSolidList"/>
    <dgm:cxn modelId="{0E5B11FD-0C2C-4217-A06D-8D3C56DBEECE}" type="presParOf" srcId="{2D8661DC-B25E-4A85-B4D9-1F4CFE3A6C3D}" destId="{C3608E6E-DA02-47E0-BFEC-FB701563665A}" srcOrd="3" destOrd="0" presId="urn:microsoft.com/office/officeart/2018/2/layout/IconVerticalSolidList"/>
    <dgm:cxn modelId="{95A1B40C-C27C-4581-BBA3-3954EC10064A}" type="presParOf" srcId="{051C68A8-FA82-47C6-8097-22423F1477A4}" destId="{509B5197-98B6-4829-8C4D-35FEFD9D425F}" srcOrd="1" destOrd="0" presId="urn:microsoft.com/office/officeart/2018/2/layout/IconVerticalSolidList"/>
    <dgm:cxn modelId="{631EA6B7-B538-44E1-8456-ADD6285B2AB9}" type="presParOf" srcId="{051C68A8-FA82-47C6-8097-22423F1477A4}" destId="{CFA4B7CF-9496-4E02-9476-D24936A66F76}" srcOrd="2" destOrd="0" presId="urn:microsoft.com/office/officeart/2018/2/layout/IconVerticalSolidList"/>
    <dgm:cxn modelId="{8F20B91C-3A8D-46DD-BB63-78339D1EF8AA}" type="presParOf" srcId="{CFA4B7CF-9496-4E02-9476-D24936A66F76}" destId="{E22B6B4D-13A2-4E79-A1BE-034581DB4145}" srcOrd="0" destOrd="0" presId="urn:microsoft.com/office/officeart/2018/2/layout/IconVerticalSolidList"/>
    <dgm:cxn modelId="{85930DC2-BAA8-4A27-9603-E1C2D36E491B}" type="presParOf" srcId="{CFA4B7CF-9496-4E02-9476-D24936A66F76}" destId="{56A2F853-AA65-4503-95C5-CD8030778203}" srcOrd="1" destOrd="0" presId="urn:microsoft.com/office/officeart/2018/2/layout/IconVerticalSolidList"/>
    <dgm:cxn modelId="{96840C3F-FFBC-4416-B60C-77D67E2B7501}" type="presParOf" srcId="{CFA4B7CF-9496-4E02-9476-D24936A66F76}" destId="{7CA0B0B9-8245-4F02-A6FF-552053996781}" srcOrd="2" destOrd="0" presId="urn:microsoft.com/office/officeart/2018/2/layout/IconVerticalSolidList"/>
    <dgm:cxn modelId="{C7DE83F6-3A36-4B21-8FBA-67FB3C61E453}" type="presParOf" srcId="{CFA4B7CF-9496-4E02-9476-D24936A66F76}" destId="{6244F0E8-88B9-45F3-A411-2348127563F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46FF2C1-4213-40A1-B7C0-AEC4019368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10080A0-546A-4AB3-8205-A15825165436}">
      <dgm:prSet/>
      <dgm:spPr/>
      <dgm:t>
        <a:bodyPr/>
        <a:lstStyle/>
        <a:p>
          <a:r>
            <a:rPr lang="en-US"/>
            <a:t>As mentioned above, the YOLOv5 architecture has integrated the latest innovations like the YOLOv4 architecture, thus there are not many brilliant differences in theory. </a:t>
          </a:r>
        </a:p>
      </dgm:t>
    </dgm:pt>
    <dgm:pt modelId="{25FC6468-CFE1-4891-8CA9-B1F3396A2288}" type="parTrans" cxnId="{13C707F4-DCDC-489D-8408-B9099B5DEFD1}">
      <dgm:prSet/>
      <dgm:spPr/>
      <dgm:t>
        <a:bodyPr/>
        <a:lstStyle/>
        <a:p>
          <a:endParaRPr lang="en-US"/>
        </a:p>
      </dgm:t>
    </dgm:pt>
    <dgm:pt modelId="{B4926CFA-0874-4ADA-9D76-E854BDA34772}" type="sibTrans" cxnId="{13C707F4-DCDC-489D-8408-B9099B5DEFD1}">
      <dgm:prSet/>
      <dgm:spPr/>
      <dgm:t>
        <a:bodyPr/>
        <a:lstStyle/>
        <a:p>
          <a:endParaRPr lang="en-US"/>
        </a:p>
      </dgm:t>
    </dgm:pt>
    <dgm:pt modelId="{BB3E9B36-6934-4A64-9792-1E93C74AE0A3}">
      <dgm:prSet/>
      <dgm:spPr/>
      <dgm:t>
        <a:bodyPr/>
        <a:lstStyle/>
        <a:p>
          <a:r>
            <a:rPr lang="en-US"/>
            <a:t>The author did not publish a detailed paper, but only launched a repository on Github and updates improvements there. </a:t>
          </a:r>
        </a:p>
      </dgm:t>
    </dgm:pt>
    <dgm:pt modelId="{C0DE0890-D7A6-48A1-A35A-5A91EF029217}" type="parTrans" cxnId="{83D0A9CB-50E3-4DF1-B4A2-C7FB688F8A14}">
      <dgm:prSet/>
      <dgm:spPr/>
      <dgm:t>
        <a:bodyPr/>
        <a:lstStyle/>
        <a:p>
          <a:endParaRPr lang="en-US"/>
        </a:p>
      </dgm:t>
    </dgm:pt>
    <dgm:pt modelId="{946CCC4A-7D2F-4CAC-A966-8AC0C5CD0DC7}" type="sibTrans" cxnId="{83D0A9CB-50E3-4DF1-B4A2-C7FB688F8A14}">
      <dgm:prSet/>
      <dgm:spPr/>
      <dgm:t>
        <a:bodyPr/>
        <a:lstStyle/>
        <a:p>
          <a:endParaRPr lang="en-US"/>
        </a:p>
      </dgm:t>
    </dgm:pt>
    <dgm:pt modelId="{F72E2BDC-FCDD-4126-97AF-4DA5FD4A967C}">
      <dgm:prSet/>
      <dgm:spPr/>
      <dgm:t>
        <a:bodyPr/>
        <a:lstStyle/>
        <a:p>
          <a:r>
            <a:rPr lang="en-US"/>
            <a:t>The remarkable point mentioned by the YOLOv5 author is an engineering difference.</a:t>
          </a:r>
        </a:p>
      </dgm:t>
    </dgm:pt>
    <dgm:pt modelId="{01E50C96-C71D-453E-8B01-33FDFFF0F8F8}" type="parTrans" cxnId="{7A2DD268-3201-4E68-B812-25C2ADE99B87}">
      <dgm:prSet/>
      <dgm:spPr/>
      <dgm:t>
        <a:bodyPr/>
        <a:lstStyle/>
        <a:p>
          <a:endParaRPr lang="en-US"/>
        </a:p>
      </dgm:t>
    </dgm:pt>
    <dgm:pt modelId="{F4E61780-CB38-4F15-81D8-4A87ACE25886}" type="sibTrans" cxnId="{7A2DD268-3201-4E68-B812-25C2ADE99B87}">
      <dgm:prSet/>
      <dgm:spPr/>
      <dgm:t>
        <a:bodyPr/>
        <a:lstStyle/>
        <a:p>
          <a:endParaRPr lang="en-US"/>
        </a:p>
      </dgm:t>
    </dgm:pt>
    <dgm:pt modelId="{F0BD034C-7FAB-4492-9BFF-25A7E3EE5371}" type="pres">
      <dgm:prSet presAssocID="{746FF2C1-4213-40A1-B7C0-AEC4019368AC}" presName="root" presStyleCnt="0">
        <dgm:presLayoutVars>
          <dgm:dir/>
          <dgm:resizeHandles val="exact"/>
        </dgm:presLayoutVars>
      </dgm:prSet>
      <dgm:spPr/>
    </dgm:pt>
    <dgm:pt modelId="{079034CF-5EDC-44DD-8E74-AA615F37CB1D}" type="pres">
      <dgm:prSet presAssocID="{310080A0-546A-4AB3-8205-A15825165436}" presName="compNode" presStyleCnt="0"/>
      <dgm:spPr/>
    </dgm:pt>
    <dgm:pt modelId="{F68E45A2-DCBF-4420-BD0E-9BF92865ADB8}" type="pres">
      <dgm:prSet presAssocID="{310080A0-546A-4AB3-8205-A15825165436}" presName="bgRect" presStyleLbl="bgShp" presStyleIdx="0" presStyleCnt="3"/>
      <dgm:spPr/>
    </dgm:pt>
    <dgm:pt modelId="{C65C4515-266A-4970-A3A8-0D426BF11513}" type="pres">
      <dgm:prSet presAssocID="{310080A0-546A-4AB3-8205-A158251654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B8602180-6D60-4623-A733-EF1BC5187709}" type="pres">
      <dgm:prSet presAssocID="{310080A0-546A-4AB3-8205-A15825165436}" presName="spaceRect" presStyleCnt="0"/>
      <dgm:spPr/>
    </dgm:pt>
    <dgm:pt modelId="{1C3DB01C-C06C-4EAD-80A4-F85F1B8C37BB}" type="pres">
      <dgm:prSet presAssocID="{310080A0-546A-4AB3-8205-A15825165436}" presName="parTx" presStyleLbl="revTx" presStyleIdx="0" presStyleCnt="3">
        <dgm:presLayoutVars>
          <dgm:chMax val="0"/>
          <dgm:chPref val="0"/>
        </dgm:presLayoutVars>
      </dgm:prSet>
      <dgm:spPr/>
    </dgm:pt>
    <dgm:pt modelId="{86A79DB6-3DED-4CC5-89DA-1BD75BD4C4E7}" type="pres">
      <dgm:prSet presAssocID="{B4926CFA-0874-4ADA-9D76-E854BDA34772}" presName="sibTrans" presStyleCnt="0"/>
      <dgm:spPr/>
    </dgm:pt>
    <dgm:pt modelId="{E536ACBE-FC7E-453B-A910-3927E483E66B}" type="pres">
      <dgm:prSet presAssocID="{BB3E9B36-6934-4A64-9792-1E93C74AE0A3}" presName="compNode" presStyleCnt="0"/>
      <dgm:spPr/>
    </dgm:pt>
    <dgm:pt modelId="{91BF83B0-B690-4108-981D-4E1F8B1CBB2E}" type="pres">
      <dgm:prSet presAssocID="{BB3E9B36-6934-4A64-9792-1E93C74AE0A3}" presName="bgRect" presStyleLbl="bgShp" presStyleIdx="1" presStyleCnt="3"/>
      <dgm:spPr/>
    </dgm:pt>
    <dgm:pt modelId="{49CBBF2A-3B51-4E92-86CF-AC7DE4AEA454}" type="pres">
      <dgm:prSet presAssocID="{BB3E9B36-6934-4A64-9792-1E93C74AE0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per"/>
        </a:ext>
      </dgm:extLst>
    </dgm:pt>
    <dgm:pt modelId="{24B937D7-6D81-4DC9-8155-376FDFA640F8}" type="pres">
      <dgm:prSet presAssocID="{BB3E9B36-6934-4A64-9792-1E93C74AE0A3}" presName="spaceRect" presStyleCnt="0"/>
      <dgm:spPr/>
    </dgm:pt>
    <dgm:pt modelId="{AB89BFB1-DA12-4787-8C07-49C77EA59398}" type="pres">
      <dgm:prSet presAssocID="{BB3E9B36-6934-4A64-9792-1E93C74AE0A3}" presName="parTx" presStyleLbl="revTx" presStyleIdx="1" presStyleCnt="3">
        <dgm:presLayoutVars>
          <dgm:chMax val="0"/>
          <dgm:chPref val="0"/>
        </dgm:presLayoutVars>
      </dgm:prSet>
      <dgm:spPr/>
    </dgm:pt>
    <dgm:pt modelId="{FD5353E1-A7FF-4452-AB4C-6432DE7DF418}" type="pres">
      <dgm:prSet presAssocID="{946CCC4A-7D2F-4CAC-A966-8AC0C5CD0DC7}" presName="sibTrans" presStyleCnt="0"/>
      <dgm:spPr/>
    </dgm:pt>
    <dgm:pt modelId="{4D9B1B7D-6CEA-4D92-B893-469FD4FA5EA3}" type="pres">
      <dgm:prSet presAssocID="{F72E2BDC-FCDD-4126-97AF-4DA5FD4A967C}" presName="compNode" presStyleCnt="0"/>
      <dgm:spPr/>
    </dgm:pt>
    <dgm:pt modelId="{2C5A45DC-E0BB-405A-939F-96709B8522C2}" type="pres">
      <dgm:prSet presAssocID="{F72E2BDC-FCDD-4126-97AF-4DA5FD4A967C}" presName="bgRect" presStyleLbl="bgShp" presStyleIdx="2" presStyleCnt="3"/>
      <dgm:spPr/>
    </dgm:pt>
    <dgm:pt modelId="{9782E272-8B6E-49F1-9F44-5401D9E72954}" type="pres">
      <dgm:prSet presAssocID="{F72E2BDC-FCDD-4126-97AF-4DA5FD4A96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dge scene"/>
        </a:ext>
      </dgm:extLst>
    </dgm:pt>
    <dgm:pt modelId="{61684F31-73AD-4EE0-9E76-DB165FCA2973}" type="pres">
      <dgm:prSet presAssocID="{F72E2BDC-FCDD-4126-97AF-4DA5FD4A967C}" presName="spaceRect" presStyleCnt="0"/>
      <dgm:spPr/>
    </dgm:pt>
    <dgm:pt modelId="{FA3C06B9-1AF2-4464-9338-DBB0D2429D2B}" type="pres">
      <dgm:prSet presAssocID="{F72E2BDC-FCDD-4126-97AF-4DA5FD4A967C}" presName="parTx" presStyleLbl="revTx" presStyleIdx="2" presStyleCnt="3">
        <dgm:presLayoutVars>
          <dgm:chMax val="0"/>
          <dgm:chPref val="0"/>
        </dgm:presLayoutVars>
      </dgm:prSet>
      <dgm:spPr/>
    </dgm:pt>
  </dgm:ptLst>
  <dgm:cxnLst>
    <dgm:cxn modelId="{7A2DD268-3201-4E68-B812-25C2ADE99B87}" srcId="{746FF2C1-4213-40A1-B7C0-AEC4019368AC}" destId="{F72E2BDC-FCDD-4126-97AF-4DA5FD4A967C}" srcOrd="2" destOrd="0" parTransId="{01E50C96-C71D-453E-8B01-33FDFFF0F8F8}" sibTransId="{F4E61780-CB38-4F15-81D8-4A87ACE25886}"/>
    <dgm:cxn modelId="{BDD2B74C-3448-40A6-8096-84277D1E6CD1}" type="presOf" srcId="{F72E2BDC-FCDD-4126-97AF-4DA5FD4A967C}" destId="{FA3C06B9-1AF2-4464-9338-DBB0D2429D2B}" srcOrd="0" destOrd="0" presId="urn:microsoft.com/office/officeart/2018/2/layout/IconVerticalSolidList"/>
    <dgm:cxn modelId="{A76380A4-6CDA-4235-9B25-8075DA355A68}" type="presOf" srcId="{310080A0-546A-4AB3-8205-A15825165436}" destId="{1C3DB01C-C06C-4EAD-80A4-F85F1B8C37BB}" srcOrd="0" destOrd="0" presId="urn:microsoft.com/office/officeart/2018/2/layout/IconVerticalSolidList"/>
    <dgm:cxn modelId="{A2E23DAB-51C8-41E6-9F91-69D977CFE3BD}" type="presOf" srcId="{746FF2C1-4213-40A1-B7C0-AEC4019368AC}" destId="{F0BD034C-7FAB-4492-9BFF-25A7E3EE5371}" srcOrd="0" destOrd="0" presId="urn:microsoft.com/office/officeart/2018/2/layout/IconVerticalSolidList"/>
    <dgm:cxn modelId="{83D0A9CB-50E3-4DF1-B4A2-C7FB688F8A14}" srcId="{746FF2C1-4213-40A1-B7C0-AEC4019368AC}" destId="{BB3E9B36-6934-4A64-9792-1E93C74AE0A3}" srcOrd="1" destOrd="0" parTransId="{C0DE0890-D7A6-48A1-A35A-5A91EF029217}" sibTransId="{946CCC4A-7D2F-4CAC-A966-8AC0C5CD0DC7}"/>
    <dgm:cxn modelId="{854997E2-5F69-4BE5-A643-DA67175C4988}" type="presOf" srcId="{BB3E9B36-6934-4A64-9792-1E93C74AE0A3}" destId="{AB89BFB1-DA12-4787-8C07-49C77EA59398}" srcOrd="0" destOrd="0" presId="urn:microsoft.com/office/officeart/2018/2/layout/IconVerticalSolidList"/>
    <dgm:cxn modelId="{13C707F4-DCDC-489D-8408-B9099B5DEFD1}" srcId="{746FF2C1-4213-40A1-B7C0-AEC4019368AC}" destId="{310080A0-546A-4AB3-8205-A15825165436}" srcOrd="0" destOrd="0" parTransId="{25FC6468-CFE1-4891-8CA9-B1F3396A2288}" sibTransId="{B4926CFA-0874-4ADA-9D76-E854BDA34772}"/>
    <dgm:cxn modelId="{B6E8F176-388F-4756-A63C-E710D96A5E0E}" type="presParOf" srcId="{F0BD034C-7FAB-4492-9BFF-25A7E3EE5371}" destId="{079034CF-5EDC-44DD-8E74-AA615F37CB1D}" srcOrd="0" destOrd="0" presId="urn:microsoft.com/office/officeart/2018/2/layout/IconVerticalSolidList"/>
    <dgm:cxn modelId="{6F706F50-0461-4FA3-88D0-ED2158EB2A7E}" type="presParOf" srcId="{079034CF-5EDC-44DD-8E74-AA615F37CB1D}" destId="{F68E45A2-DCBF-4420-BD0E-9BF92865ADB8}" srcOrd="0" destOrd="0" presId="urn:microsoft.com/office/officeart/2018/2/layout/IconVerticalSolidList"/>
    <dgm:cxn modelId="{6F03C0FF-9E1D-4470-B662-76522CF55F0A}" type="presParOf" srcId="{079034CF-5EDC-44DD-8E74-AA615F37CB1D}" destId="{C65C4515-266A-4970-A3A8-0D426BF11513}" srcOrd="1" destOrd="0" presId="urn:microsoft.com/office/officeart/2018/2/layout/IconVerticalSolidList"/>
    <dgm:cxn modelId="{378B9914-7E14-48E8-990F-AD4BC04CC56F}" type="presParOf" srcId="{079034CF-5EDC-44DD-8E74-AA615F37CB1D}" destId="{B8602180-6D60-4623-A733-EF1BC5187709}" srcOrd="2" destOrd="0" presId="urn:microsoft.com/office/officeart/2018/2/layout/IconVerticalSolidList"/>
    <dgm:cxn modelId="{3022EAB7-72D0-4B73-85DF-8085A2D7CD0F}" type="presParOf" srcId="{079034CF-5EDC-44DD-8E74-AA615F37CB1D}" destId="{1C3DB01C-C06C-4EAD-80A4-F85F1B8C37BB}" srcOrd="3" destOrd="0" presId="urn:microsoft.com/office/officeart/2018/2/layout/IconVerticalSolidList"/>
    <dgm:cxn modelId="{489FF548-E457-4593-9D50-25444B257446}" type="presParOf" srcId="{F0BD034C-7FAB-4492-9BFF-25A7E3EE5371}" destId="{86A79DB6-3DED-4CC5-89DA-1BD75BD4C4E7}" srcOrd="1" destOrd="0" presId="urn:microsoft.com/office/officeart/2018/2/layout/IconVerticalSolidList"/>
    <dgm:cxn modelId="{D8DF2D31-96E2-4959-B876-352B7B34C980}" type="presParOf" srcId="{F0BD034C-7FAB-4492-9BFF-25A7E3EE5371}" destId="{E536ACBE-FC7E-453B-A910-3927E483E66B}" srcOrd="2" destOrd="0" presId="urn:microsoft.com/office/officeart/2018/2/layout/IconVerticalSolidList"/>
    <dgm:cxn modelId="{D8BE9778-2DD0-451C-BDD4-15E6335F08DD}" type="presParOf" srcId="{E536ACBE-FC7E-453B-A910-3927E483E66B}" destId="{91BF83B0-B690-4108-981D-4E1F8B1CBB2E}" srcOrd="0" destOrd="0" presId="urn:microsoft.com/office/officeart/2018/2/layout/IconVerticalSolidList"/>
    <dgm:cxn modelId="{60F90AB0-1425-4B4A-BC10-480B3EBBAF83}" type="presParOf" srcId="{E536ACBE-FC7E-453B-A910-3927E483E66B}" destId="{49CBBF2A-3B51-4E92-86CF-AC7DE4AEA454}" srcOrd="1" destOrd="0" presId="urn:microsoft.com/office/officeart/2018/2/layout/IconVerticalSolidList"/>
    <dgm:cxn modelId="{31D44F32-CDB0-44A3-9089-83B30293EBC6}" type="presParOf" srcId="{E536ACBE-FC7E-453B-A910-3927E483E66B}" destId="{24B937D7-6D81-4DC9-8155-376FDFA640F8}" srcOrd="2" destOrd="0" presId="urn:microsoft.com/office/officeart/2018/2/layout/IconVerticalSolidList"/>
    <dgm:cxn modelId="{8E5BCBE8-B4EE-4DAA-AFC8-39C4A900466B}" type="presParOf" srcId="{E536ACBE-FC7E-453B-A910-3927E483E66B}" destId="{AB89BFB1-DA12-4787-8C07-49C77EA59398}" srcOrd="3" destOrd="0" presId="urn:microsoft.com/office/officeart/2018/2/layout/IconVerticalSolidList"/>
    <dgm:cxn modelId="{1FFA92FC-BF3C-4760-A813-73DE353EFDDB}" type="presParOf" srcId="{F0BD034C-7FAB-4492-9BFF-25A7E3EE5371}" destId="{FD5353E1-A7FF-4452-AB4C-6432DE7DF418}" srcOrd="3" destOrd="0" presId="urn:microsoft.com/office/officeart/2018/2/layout/IconVerticalSolidList"/>
    <dgm:cxn modelId="{B8D76F1B-127A-4B33-9340-2E298CB18BB9}" type="presParOf" srcId="{F0BD034C-7FAB-4492-9BFF-25A7E3EE5371}" destId="{4D9B1B7D-6CEA-4D92-B893-469FD4FA5EA3}" srcOrd="4" destOrd="0" presId="urn:microsoft.com/office/officeart/2018/2/layout/IconVerticalSolidList"/>
    <dgm:cxn modelId="{EA159098-0124-4D65-857F-2BF267E73F05}" type="presParOf" srcId="{4D9B1B7D-6CEA-4D92-B893-469FD4FA5EA3}" destId="{2C5A45DC-E0BB-405A-939F-96709B8522C2}" srcOrd="0" destOrd="0" presId="urn:microsoft.com/office/officeart/2018/2/layout/IconVerticalSolidList"/>
    <dgm:cxn modelId="{A50965C1-F3EF-477B-B7F0-9CB95617C09C}" type="presParOf" srcId="{4D9B1B7D-6CEA-4D92-B893-469FD4FA5EA3}" destId="{9782E272-8B6E-49F1-9F44-5401D9E72954}" srcOrd="1" destOrd="0" presId="urn:microsoft.com/office/officeart/2018/2/layout/IconVerticalSolidList"/>
    <dgm:cxn modelId="{C7CA08FA-58F0-426D-B5BE-F790049856CA}" type="presParOf" srcId="{4D9B1B7D-6CEA-4D92-B893-469FD4FA5EA3}" destId="{61684F31-73AD-4EE0-9E76-DB165FCA2973}" srcOrd="2" destOrd="0" presId="urn:microsoft.com/office/officeart/2018/2/layout/IconVerticalSolidList"/>
    <dgm:cxn modelId="{C35AD262-048F-4767-AB76-3E6902A10DBA}" type="presParOf" srcId="{4D9B1B7D-6CEA-4D92-B893-469FD4FA5EA3}" destId="{FA3C06B9-1AF2-4464-9338-DBB0D2429D2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F67A4C-190F-47C2-8CA7-8240B5BC8BD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2EA6E5AF-9B49-4899-B59C-2670C6F5B0E4}">
      <dgm:prSet/>
      <dgm:spPr/>
      <dgm:t>
        <a:bodyPr/>
        <a:lstStyle/>
        <a:p>
          <a:r>
            <a:rPr lang="en-US"/>
            <a:t>In this two-stage approach, earlier literature works use </a:t>
          </a:r>
          <a:r>
            <a:rPr lang="en-US" b="1"/>
            <a:t>color histogram</a:t>
          </a:r>
          <a:r>
            <a:rPr lang="en-US"/>
            <a:t> and </a:t>
          </a:r>
          <a:r>
            <a:rPr lang="en-US" b="1"/>
            <a:t>pixel-based template representation</a:t>
          </a:r>
          <a:r>
            <a:rPr lang="en-US"/>
            <a:t> features to describe the objects. </a:t>
          </a:r>
        </a:p>
      </dgm:t>
    </dgm:pt>
    <dgm:pt modelId="{42FF8242-296E-41CC-BAD3-5625E2595F05}" type="parTrans" cxnId="{AC5C4637-FDFA-41C7-92D1-ED29CD37623E}">
      <dgm:prSet/>
      <dgm:spPr/>
      <dgm:t>
        <a:bodyPr/>
        <a:lstStyle/>
        <a:p>
          <a:endParaRPr lang="en-US"/>
        </a:p>
      </dgm:t>
    </dgm:pt>
    <dgm:pt modelId="{B10A4D67-422D-40CB-836B-51AA3A91DC50}" type="sibTrans" cxnId="{AC5C4637-FDFA-41C7-92D1-ED29CD37623E}">
      <dgm:prSet/>
      <dgm:spPr/>
      <dgm:t>
        <a:bodyPr/>
        <a:lstStyle/>
        <a:p>
          <a:endParaRPr lang="en-US"/>
        </a:p>
      </dgm:t>
    </dgm:pt>
    <dgm:pt modelId="{655F02E5-62A1-4D5A-9B98-A474E8C76323}">
      <dgm:prSet/>
      <dgm:spPr/>
      <dgm:t>
        <a:bodyPr/>
        <a:lstStyle/>
        <a:p>
          <a:r>
            <a:rPr lang="en-US"/>
            <a:t>Lately, feature extraction based on CNNs has been popular. </a:t>
          </a:r>
        </a:p>
      </dgm:t>
    </dgm:pt>
    <dgm:pt modelId="{B9D88A7A-3892-4855-8DB0-267C6C09AACF}" type="parTrans" cxnId="{60CA8188-F1EC-4F66-A9BD-F7574CAFDA52}">
      <dgm:prSet/>
      <dgm:spPr/>
      <dgm:t>
        <a:bodyPr/>
        <a:lstStyle/>
        <a:p>
          <a:endParaRPr lang="en-US"/>
        </a:p>
      </dgm:t>
    </dgm:pt>
    <dgm:pt modelId="{BDDCCD7F-CAA7-4E2D-B10D-12022D9D2257}" type="sibTrans" cxnId="{60CA8188-F1EC-4F66-A9BD-F7574CAFDA52}">
      <dgm:prSet/>
      <dgm:spPr/>
      <dgm:t>
        <a:bodyPr/>
        <a:lstStyle/>
        <a:p>
          <a:endParaRPr lang="en-US"/>
        </a:p>
      </dgm:t>
    </dgm:pt>
    <dgm:pt modelId="{B63B513C-7C07-4281-99D0-59805A45D0D0}">
      <dgm:prSet/>
      <dgm:spPr/>
      <dgm:t>
        <a:bodyPr/>
        <a:lstStyle/>
        <a:p>
          <a:r>
            <a:rPr lang="en-US"/>
            <a:t>There have been many works with different structures, such as the </a:t>
          </a:r>
          <a:r>
            <a:rPr lang="en-US" b="1"/>
            <a:t>Siamese network, </a:t>
          </a:r>
          <a:r>
            <a:rPr lang="en-US"/>
            <a:t>which are capable of learning discriminative features cropped from the detected object bounding boxes. </a:t>
          </a:r>
        </a:p>
      </dgm:t>
    </dgm:pt>
    <dgm:pt modelId="{5B6AFE89-B926-4C01-95C7-445E5245CE11}" type="parTrans" cxnId="{B0E342EE-5A43-47BA-9624-D89E2868CF56}">
      <dgm:prSet/>
      <dgm:spPr/>
      <dgm:t>
        <a:bodyPr/>
        <a:lstStyle/>
        <a:p>
          <a:endParaRPr lang="en-US"/>
        </a:p>
      </dgm:t>
    </dgm:pt>
    <dgm:pt modelId="{0340EB66-AF88-4B2C-8429-51978DFFEA2D}" type="sibTrans" cxnId="{B0E342EE-5A43-47BA-9624-D89E2868CF56}">
      <dgm:prSet/>
      <dgm:spPr/>
      <dgm:t>
        <a:bodyPr/>
        <a:lstStyle/>
        <a:p>
          <a:endParaRPr lang="en-US"/>
        </a:p>
      </dgm:t>
    </dgm:pt>
    <dgm:pt modelId="{4A5C9E6C-0BFA-4410-877A-9F99C883ACF0}">
      <dgm:prSet/>
      <dgm:spPr/>
      <dgm:t>
        <a:bodyPr/>
        <a:lstStyle/>
        <a:p>
          <a:r>
            <a:rPr lang="en-US"/>
            <a:t>Finally, the </a:t>
          </a:r>
          <a:r>
            <a:rPr lang="en-US" b="1"/>
            <a:t>Hungarian algorithm</a:t>
          </a:r>
          <a:r>
            <a:rPr lang="en-US"/>
            <a:t> is used to optimize the cost function to accomplish the optimal association results. </a:t>
          </a:r>
        </a:p>
      </dgm:t>
    </dgm:pt>
    <dgm:pt modelId="{9239AF47-B025-4A70-A1B8-014D015BFA81}" type="parTrans" cxnId="{54772ED8-5A50-4628-A60E-9D9D9554278C}">
      <dgm:prSet/>
      <dgm:spPr/>
      <dgm:t>
        <a:bodyPr/>
        <a:lstStyle/>
        <a:p>
          <a:endParaRPr lang="en-US"/>
        </a:p>
      </dgm:t>
    </dgm:pt>
    <dgm:pt modelId="{3D32F926-B157-44F5-BBD3-50FF61C4462B}" type="sibTrans" cxnId="{54772ED8-5A50-4628-A60E-9D9D9554278C}">
      <dgm:prSet/>
      <dgm:spPr/>
      <dgm:t>
        <a:bodyPr/>
        <a:lstStyle/>
        <a:p>
          <a:endParaRPr lang="en-US"/>
        </a:p>
      </dgm:t>
    </dgm:pt>
    <dgm:pt modelId="{31AE0F7B-DC59-4337-BCE7-E7490B227CBE}" type="pres">
      <dgm:prSet presAssocID="{CCF67A4C-190F-47C2-8CA7-8240B5BC8BD2}" presName="vert0" presStyleCnt="0">
        <dgm:presLayoutVars>
          <dgm:dir/>
          <dgm:animOne val="branch"/>
          <dgm:animLvl val="lvl"/>
        </dgm:presLayoutVars>
      </dgm:prSet>
      <dgm:spPr/>
    </dgm:pt>
    <dgm:pt modelId="{CECC5744-F9F6-4E47-A6E7-EFFBAA8A344A}" type="pres">
      <dgm:prSet presAssocID="{2EA6E5AF-9B49-4899-B59C-2670C6F5B0E4}" presName="thickLine" presStyleLbl="alignNode1" presStyleIdx="0" presStyleCnt="4"/>
      <dgm:spPr/>
    </dgm:pt>
    <dgm:pt modelId="{B092D3A8-8E6E-4B5C-BFA0-C8B218B73D68}" type="pres">
      <dgm:prSet presAssocID="{2EA6E5AF-9B49-4899-B59C-2670C6F5B0E4}" presName="horz1" presStyleCnt="0"/>
      <dgm:spPr/>
    </dgm:pt>
    <dgm:pt modelId="{D340D1CB-8300-49B1-92DB-ECF5CCEDF3D6}" type="pres">
      <dgm:prSet presAssocID="{2EA6E5AF-9B49-4899-B59C-2670C6F5B0E4}" presName="tx1" presStyleLbl="revTx" presStyleIdx="0" presStyleCnt="4"/>
      <dgm:spPr/>
    </dgm:pt>
    <dgm:pt modelId="{DF541CFD-EFD9-4FC9-B5AF-6CAF82F7DCF2}" type="pres">
      <dgm:prSet presAssocID="{2EA6E5AF-9B49-4899-B59C-2670C6F5B0E4}" presName="vert1" presStyleCnt="0"/>
      <dgm:spPr/>
    </dgm:pt>
    <dgm:pt modelId="{5DF6196A-8296-453D-B94B-AAE044B16517}" type="pres">
      <dgm:prSet presAssocID="{655F02E5-62A1-4D5A-9B98-A474E8C76323}" presName="thickLine" presStyleLbl="alignNode1" presStyleIdx="1" presStyleCnt="4"/>
      <dgm:spPr/>
    </dgm:pt>
    <dgm:pt modelId="{43407BE0-D364-4201-B49F-2C64BAEB0403}" type="pres">
      <dgm:prSet presAssocID="{655F02E5-62A1-4D5A-9B98-A474E8C76323}" presName="horz1" presStyleCnt="0"/>
      <dgm:spPr/>
    </dgm:pt>
    <dgm:pt modelId="{995076BA-B9BA-42F6-8B91-2048594DAD8F}" type="pres">
      <dgm:prSet presAssocID="{655F02E5-62A1-4D5A-9B98-A474E8C76323}" presName="tx1" presStyleLbl="revTx" presStyleIdx="1" presStyleCnt="4"/>
      <dgm:spPr/>
    </dgm:pt>
    <dgm:pt modelId="{145877E0-DBEC-4058-8B5A-BA1FABDB839D}" type="pres">
      <dgm:prSet presAssocID="{655F02E5-62A1-4D5A-9B98-A474E8C76323}" presName="vert1" presStyleCnt="0"/>
      <dgm:spPr/>
    </dgm:pt>
    <dgm:pt modelId="{B6678776-6C84-4A1D-801C-9CCA5F16F88A}" type="pres">
      <dgm:prSet presAssocID="{B63B513C-7C07-4281-99D0-59805A45D0D0}" presName="thickLine" presStyleLbl="alignNode1" presStyleIdx="2" presStyleCnt="4"/>
      <dgm:spPr/>
    </dgm:pt>
    <dgm:pt modelId="{69187D58-1EEA-42B1-842D-CD23CCF2501C}" type="pres">
      <dgm:prSet presAssocID="{B63B513C-7C07-4281-99D0-59805A45D0D0}" presName="horz1" presStyleCnt="0"/>
      <dgm:spPr/>
    </dgm:pt>
    <dgm:pt modelId="{7145D752-1EC2-4EAA-944F-7A3273310FA6}" type="pres">
      <dgm:prSet presAssocID="{B63B513C-7C07-4281-99D0-59805A45D0D0}" presName="tx1" presStyleLbl="revTx" presStyleIdx="2" presStyleCnt="4"/>
      <dgm:spPr/>
    </dgm:pt>
    <dgm:pt modelId="{293C808B-B839-4FD8-8DBA-9F3178C53F5F}" type="pres">
      <dgm:prSet presAssocID="{B63B513C-7C07-4281-99D0-59805A45D0D0}" presName="vert1" presStyleCnt="0"/>
      <dgm:spPr/>
    </dgm:pt>
    <dgm:pt modelId="{A4C1378E-A3D1-4D58-BBFD-4645A8B1FC7D}" type="pres">
      <dgm:prSet presAssocID="{4A5C9E6C-0BFA-4410-877A-9F99C883ACF0}" presName="thickLine" presStyleLbl="alignNode1" presStyleIdx="3" presStyleCnt="4"/>
      <dgm:spPr/>
    </dgm:pt>
    <dgm:pt modelId="{2E0DC66E-ECDF-420B-B5B7-BE989BA516C7}" type="pres">
      <dgm:prSet presAssocID="{4A5C9E6C-0BFA-4410-877A-9F99C883ACF0}" presName="horz1" presStyleCnt="0"/>
      <dgm:spPr/>
    </dgm:pt>
    <dgm:pt modelId="{A3399869-22B7-4E6C-8D0B-BFAC48BD172C}" type="pres">
      <dgm:prSet presAssocID="{4A5C9E6C-0BFA-4410-877A-9F99C883ACF0}" presName="tx1" presStyleLbl="revTx" presStyleIdx="3" presStyleCnt="4"/>
      <dgm:spPr/>
    </dgm:pt>
    <dgm:pt modelId="{CD07A93E-2F06-413D-AAE0-9307FFDC0C4F}" type="pres">
      <dgm:prSet presAssocID="{4A5C9E6C-0BFA-4410-877A-9F99C883ACF0}" presName="vert1" presStyleCnt="0"/>
      <dgm:spPr/>
    </dgm:pt>
  </dgm:ptLst>
  <dgm:cxnLst>
    <dgm:cxn modelId="{3E44E70E-103A-4BF6-B0F7-39B6246D397E}" type="presOf" srcId="{655F02E5-62A1-4D5A-9B98-A474E8C76323}" destId="{995076BA-B9BA-42F6-8B91-2048594DAD8F}" srcOrd="0" destOrd="0" presId="urn:microsoft.com/office/officeart/2008/layout/LinedList"/>
    <dgm:cxn modelId="{AC5C4637-FDFA-41C7-92D1-ED29CD37623E}" srcId="{CCF67A4C-190F-47C2-8CA7-8240B5BC8BD2}" destId="{2EA6E5AF-9B49-4899-B59C-2670C6F5B0E4}" srcOrd="0" destOrd="0" parTransId="{42FF8242-296E-41CC-BAD3-5625E2595F05}" sibTransId="{B10A4D67-422D-40CB-836B-51AA3A91DC50}"/>
    <dgm:cxn modelId="{023FF547-2A9F-4888-B5F3-8621202EAFA7}" type="presOf" srcId="{2EA6E5AF-9B49-4899-B59C-2670C6F5B0E4}" destId="{D340D1CB-8300-49B1-92DB-ECF5CCEDF3D6}" srcOrd="0" destOrd="0" presId="urn:microsoft.com/office/officeart/2008/layout/LinedList"/>
    <dgm:cxn modelId="{60CA8188-F1EC-4F66-A9BD-F7574CAFDA52}" srcId="{CCF67A4C-190F-47C2-8CA7-8240B5BC8BD2}" destId="{655F02E5-62A1-4D5A-9B98-A474E8C76323}" srcOrd="1" destOrd="0" parTransId="{B9D88A7A-3892-4855-8DB0-267C6C09AACF}" sibTransId="{BDDCCD7F-CAA7-4E2D-B10D-12022D9D2257}"/>
    <dgm:cxn modelId="{CE545D9E-4CCA-4BC3-A783-BC9891146FD1}" type="presOf" srcId="{B63B513C-7C07-4281-99D0-59805A45D0D0}" destId="{7145D752-1EC2-4EAA-944F-7A3273310FA6}" srcOrd="0" destOrd="0" presId="urn:microsoft.com/office/officeart/2008/layout/LinedList"/>
    <dgm:cxn modelId="{662FCDAD-E43D-4215-B7AA-903DF2635F3A}" type="presOf" srcId="{CCF67A4C-190F-47C2-8CA7-8240B5BC8BD2}" destId="{31AE0F7B-DC59-4337-BCE7-E7490B227CBE}" srcOrd="0" destOrd="0" presId="urn:microsoft.com/office/officeart/2008/layout/LinedList"/>
    <dgm:cxn modelId="{54772ED8-5A50-4628-A60E-9D9D9554278C}" srcId="{CCF67A4C-190F-47C2-8CA7-8240B5BC8BD2}" destId="{4A5C9E6C-0BFA-4410-877A-9F99C883ACF0}" srcOrd="3" destOrd="0" parTransId="{9239AF47-B025-4A70-A1B8-014D015BFA81}" sibTransId="{3D32F926-B157-44F5-BBD3-50FF61C4462B}"/>
    <dgm:cxn modelId="{D7C389ED-6156-4B94-8BE3-CA12CA6D4B1B}" type="presOf" srcId="{4A5C9E6C-0BFA-4410-877A-9F99C883ACF0}" destId="{A3399869-22B7-4E6C-8D0B-BFAC48BD172C}" srcOrd="0" destOrd="0" presId="urn:microsoft.com/office/officeart/2008/layout/LinedList"/>
    <dgm:cxn modelId="{B0E342EE-5A43-47BA-9624-D89E2868CF56}" srcId="{CCF67A4C-190F-47C2-8CA7-8240B5BC8BD2}" destId="{B63B513C-7C07-4281-99D0-59805A45D0D0}" srcOrd="2" destOrd="0" parTransId="{5B6AFE89-B926-4C01-95C7-445E5245CE11}" sibTransId="{0340EB66-AF88-4B2C-8429-51978DFFEA2D}"/>
    <dgm:cxn modelId="{CBE249E6-BEDA-47BB-9AFD-14CBA2B5817F}" type="presParOf" srcId="{31AE0F7B-DC59-4337-BCE7-E7490B227CBE}" destId="{CECC5744-F9F6-4E47-A6E7-EFFBAA8A344A}" srcOrd="0" destOrd="0" presId="urn:microsoft.com/office/officeart/2008/layout/LinedList"/>
    <dgm:cxn modelId="{A91DC169-1711-4198-9B07-3BD21EE34575}" type="presParOf" srcId="{31AE0F7B-DC59-4337-BCE7-E7490B227CBE}" destId="{B092D3A8-8E6E-4B5C-BFA0-C8B218B73D68}" srcOrd="1" destOrd="0" presId="urn:microsoft.com/office/officeart/2008/layout/LinedList"/>
    <dgm:cxn modelId="{CE348B59-0258-4239-8C65-E1374895542D}" type="presParOf" srcId="{B092D3A8-8E6E-4B5C-BFA0-C8B218B73D68}" destId="{D340D1CB-8300-49B1-92DB-ECF5CCEDF3D6}" srcOrd="0" destOrd="0" presId="urn:microsoft.com/office/officeart/2008/layout/LinedList"/>
    <dgm:cxn modelId="{EBA09CCC-BCB5-4E5B-80DB-62AD38E5A592}" type="presParOf" srcId="{B092D3A8-8E6E-4B5C-BFA0-C8B218B73D68}" destId="{DF541CFD-EFD9-4FC9-B5AF-6CAF82F7DCF2}" srcOrd="1" destOrd="0" presId="urn:microsoft.com/office/officeart/2008/layout/LinedList"/>
    <dgm:cxn modelId="{4B7F6C0F-78F1-4F0B-9628-3A4C9096C5C3}" type="presParOf" srcId="{31AE0F7B-DC59-4337-BCE7-E7490B227CBE}" destId="{5DF6196A-8296-453D-B94B-AAE044B16517}" srcOrd="2" destOrd="0" presId="urn:microsoft.com/office/officeart/2008/layout/LinedList"/>
    <dgm:cxn modelId="{85C57049-DB9F-44E8-B3E3-17BF7EA9CD4F}" type="presParOf" srcId="{31AE0F7B-DC59-4337-BCE7-E7490B227CBE}" destId="{43407BE0-D364-4201-B49F-2C64BAEB0403}" srcOrd="3" destOrd="0" presId="urn:microsoft.com/office/officeart/2008/layout/LinedList"/>
    <dgm:cxn modelId="{6FF38401-E425-42ED-8E70-16C36C75FF0B}" type="presParOf" srcId="{43407BE0-D364-4201-B49F-2C64BAEB0403}" destId="{995076BA-B9BA-42F6-8B91-2048594DAD8F}" srcOrd="0" destOrd="0" presId="urn:microsoft.com/office/officeart/2008/layout/LinedList"/>
    <dgm:cxn modelId="{939F817C-A74B-424C-B1C1-4A6050FA0929}" type="presParOf" srcId="{43407BE0-D364-4201-B49F-2C64BAEB0403}" destId="{145877E0-DBEC-4058-8B5A-BA1FABDB839D}" srcOrd="1" destOrd="0" presId="urn:microsoft.com/office/officeart/2008/layout/LinedList"/>
    <dgm:cxn modelId="{5D3A5E58-8157-4C00-A5CA-9765EDB0CF71}" type="presParOf" srcId="{31AE0F7B-DC59-4337-BCE7-E7490B227CBE}" destId="{B6678776-6C84-4A1D-801C-9CCA5F16F88A}" srcOrd="4" destOrd="0" presId="urn:microsoft.com/office/officeart/2008/layout/LinedList"/>
    <dgm:cxn modelId="{31BD3BC1-6C36-46EF-8078-9295829A5283}" type="presParOf" srcId="{31AE0F7B-DC59-4337-BCE7-E7490B227CBE}" destId="{69187D58-1EEA-42B1-842D-CD23CCF2501C}" srcOrd="5" destOrd="0" presId="urn:microsoft.com/office/officeart/2008/layout/LinedList"/>
    <dgm:cxn modelId="{6517795B-4D97-49B8-BD6B-D0AA879DC665}" type="presParOf" srcId="{69187D58-1EEA-42B1-842D-CD23CCF2501C}" destId="{7145D752-1EC2-4EAA-944F-7A3273310FA6}" srcOrd="0" destOrd="0" presId="urn:microsoft.com/office/officeart/2008/layout/LinedList"/>
    <dgm:cxn modelId="{41DBAFBC-92F5-46A4-8430-BC55ACC7397B}" type="presParOf" srcId="{69187D58-1EEA-42B1-842D-CD23CCF2501C}" destId="{293C808B-B839-4FD8-8DBA-9F3178C53F5F}" srcOrd="1" destOrd="0" presId="urn:microsoft.com/office/officeart/2008/layout/LinedList"/>
    <dgm:cxn modelId="{EDC7D377-142A-4FF5-BC8A-025A3C15A7E5}" type="presParOf" srcId="{31AE0F7B-DC59-4337-BCE7-E7490B227CBE}" destId="{A4C1378E-A3D1-4D58-BBFD-4645A8B1FC7D}" srcOrd="6" destOrd="0" presId="urn:microsoft.com/office/officeart/2008/layout/LinedList"/>
    <dgm:cxn modelId="{75A88E50-3781-45D7-B450-1993EC649036}" type="presParOf" srcId="{31AE0F7B-DC59-4337-BCE7-E7490B227CBE}" destId="{2E0DC66E-ECDF-420B-B5B7-BE989BA516C7}" srcOrd="7" destOrd="0" presId="urn:microsoft.com/office/officeart/2008/layout/LinedList"/>
    <dgm:cxn modelId="{EA64BA36-4FE4-423F-8389-C116BCC0A5CE}" type="presParOf" srcId="{2E0DC66E-ECDF-420B-B5B7-BE989BA516C7}" destId="{A3399869-22B7-4E6C-8D0B-BFAC48BD172C}" srcOrd="0" destOrd="0" presId="urn:microsoft.com/office/officeart/2008/layout/LinedList"/>
    <dgm:cxn modelId="{A3CB3558-26CF-422A-9184-2277057FC0D7}" type="presParOf" srcId="{2E0DC66E-ECDF-420B-B5B7-BE989BA516C7}" destId="{CD07A93E-2F06-413D-AAE0-9307FFDC0C4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A6ED7BD-0F57-4BA5-A7EE-1BA2D71C715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DA414276-2B76-498D-A9B4-AD48C9182E2F}">
      <dgm:prSet/>
      <dgm:spPr/>
      <dgm:t>
        <a:bodyPr/>
        <a:lstStyle/>
        <a:p>
          <a:r>
            <a:rPr lang="en-US"/>
            <a:t>Joseph Redmon introduced the anchor box structure in YOLOv2 and a procedure for selecting anchor boxes of size and shape that closely resemble the ground truth bounding boxes in the training set. </a:t>
          </a:r>
        </a:p>
      </dgm:t>
    </dgm:pt>
    <dgm:pt modelId="{252170B6-A120-4C70-BDC7-2F14DA4BCC2C}" type="parTrans" cxnId="{40036D9A-97DE-41AD-952D-9ED60C2FA82D}">
      <dgm:prSet/>
      <dgm:spPr/>
      <dgm:t>
        <a:bodyPr/>
        <a:lstStyle/>
        <a:p>
          <a:endParaRPr lang="en-US"/>
        </a:p>
      </dgm:t>
    </dgm:pt>
    <dgm:pt modelId="{D1388E5E-D49B-47AB-8860-35C1102D3C1B}" type="sibTrans" cxnId="{40036D9A-97DE-41AD-952D-9ED60C2FA82D}">
      <dgm:prSet/>
      <dgm:spPr/>
      <dgm:t>
        <a:bodyPr/>
        <a:lstStyle/>
        <a:p>
          <a:endParaRPr lang="en-US"/>
        </a:p>
      </dgm:t>
    </dgm:pt>
    <dgm:pt modelId="{9F674088-55E6-4D05-BF88-D8F72F82ED8E}">
      <dgm:prSet/>
      <dgm:spPr/>
      <dgm:t>
        <a:bodyPr/>
        <a:lstStyle/>
        <a:p>
          <a:r>
            <a:rPr lang="en-US"/>
            <a:t>By using the k-mean clustering algorithm with different 𝑘 values, the authors picked the 5 best-fit anchor boxes for the COCO dataset (containing 80 classes) and use them as the default. </a:t>
          </a:r>
        </a:p>
      </dgm:t>
    </dgm:pt>
    <dgm:pt modelId="{7AF4208C-B08F-4FFE-8039-11F82A3CFA6A}" type="parTrans" cxnId="{E85F661F-9DB1-4187-9352-D7AA5EFE261A}">
      <dgm:prSet/>
      <dgm:spPr/>
      <dgm:t>
        <a:bodyPr/>
        <a:lstStyle/>
        <a:p>
          <a:endParaRPr lang="en-US"/>
        </a:p>
      </dgm:t>
    </dgm:pt>
    <dgm:pt modelId="{31EF6B0F-B0F3-4E36-9798-6604BFF5793C}" type="sibTrans" cxnId="{E85F661F-9DB1-4187-9352-D7AA5EFE261A}">
      <dgm:prSet/>
      <dgm:spPr/>
      <dgm:t>
        <a:bodyPr/>
        <a:lstStyle/>
        <a:p>
          <a:endParaRPr lang="en-US"/>
        </a:p>
      </dgm:t>
    </dgm:pt>
    <dgm:pt modelId="{5B49A6F6-92A2-45EC-8E23-9FB9527370CA}">
      <dgm:prSet/>
      <dgm:spPr/>
      <dgm:t>
        <a:bodyPr/>
        <a:lstStyle/>
        <a:p>
          <a:r>
            <a:rPr lang="en-US"/>
            <a:t>That reduces training time and increases the accuracy of the network. </a:t>
          </a:r>
        </a:p>
      </dgm:t>
    </dgm:pt>
    <dgm:pt modelId="{F75FE04D-029F-497E-A329-2B090CEB343C}" type="parTrans" cxnId="{47F84471-68D1-4F17-B710-2D208B07038A}">
      <dgm:prSet/>
      <dgm:spPr/>
      <dgm:t>
        <a:bodyPr/>
        <a:lstStyle/>
        <a:p>
          <a:endParaRPr lang="en-US"/>
        </a:p>
      </dgm:t>
    </dgm:pt>
    <dgm:pt modelId="{A65A9B55-57B6-4D78-9839-54293A440EBD}" type="sibTrans" cxnId="{47F84471-68D1-4F17-B710-2D208B07038A}">
      <dgm:prSet/>
      <dgm:spPr/>
      <dgm:t>
        <a:bodyPr/>
        <a:lstStyle/>
        <a:p>
          <a:endParaRPr lang="en-US"/>
        </a:p>
      </dgm:t>
    </dgm:pt>
    <dgm:pt modelId="{E2CF54D7-7F37-4662-881C-37AAC19E9869}" type="pres">
      <dgm:prSet presAssocID="{5A6ED7BD-0F57-4BA5-A7EE-1BA2D71C7158}" presName="vert0" presStyleCnt="0">
        <dgm:presLayoutVars>
          <dgm:dir/>
          <dgm:animOne val="branch"/>
          <dgm:animLvl val="lvl"/>
        </dgm:presLayoutVars>
      </dgm:prSet>
      <dgm:spPr/>
    </dgm:pt>
    <dgm:pt modelId="{6E6CA675-F6EE-4A32-8FE6-409DF93AED6F}" type="pres">
      <dgm:prSet presAssocID="{DA414276-2B76-498D-A9B4-AD48C9182E2F}" presName="thickLine" presStyleLbl="alignNode1" presStyleIdx="0" presStyleCnt="3"/>
      <dgm:spPr/>
    </dgm:pt>
    <dgm:pt modelId="{382DAEB1-AD02-41E9-9847-FCEB3E9046B6}" type="pres">
      <dgm:prSet presAssocID="{DA414276-2B76-498D-A9B4-AD48C9182E2F}" presName="horz1" presStyleCnt="0"/>
      <dgm:spPr/>
    </dgm:pt>
    <dgm:pt modelId="{4023FB2F-5728-4BE3-B3CB-C0156F040D4F}" type="pres">
      <dgm:prSet presAssocID="{DA414276-2B76-498D-A9B4-AD48C9182E2F}" presName="tx1" presStyleLbl="revTx" presStyleIdx="0" presStyleCnt="3"/>
      <dgm:spPr/>
    </dgm:pt>
    <dgm:pt modelId="{7B07BA01-9F8A-4DE2-9766-176BF8134E8E}" type="pres">
      <dgm:prSet presAssocID="{DA414276-2B76-498D-A9B4-AD48C9182E2F}" presName="vert1" presStyleCnt="0"/>
      <dgm:spPr/>
    </dgm:pt>
    <dgm:pt modelId="{ACA1C98C-093B-4D94-983E-BBD4DBD3DB2B}" type="pres">
      <dgm:prSet presAssocID="{9F674088-55E6-4D05-BF88-D8F72F82ED8E}" presName="thickLine" presStyleLbl="alignNode1" presStyleIdx="1" presStyleCnt="3"/>
      <dgm:spPr/>
    </dgm:pt>
    <dgm:pt modelId="{09F13B97-6586-4F42-ACEC-600FE23DECFE}" type="pres">
      <dgm:prSet presAssocID="{9F674088-55E6-4D05-BF88-D8F72F82ED8E}" presName="horz1" presStyleCnt="0"/>
      <dgm:spPr/>
    </dgm:pt>
    <dgm:pt modelId="{1ADB2690-035C-4D58-999C-D306288F42CA}" type="pres">
      <dgm:prSet presAssocID="{9F674088-55E6-4D05-BF88-D8F72F82ED8E}" presName="tx1" presStyleLbl="revTx" presStyleIdx="1" presStyleCnt="3"/>
      <dgm:spPr/>
    </dgm:pt>
    <dgm:pt modelId="{D0634812-CAAE-451B-9F91-BCCD87DD8718}" type="pres">
      <dgm:prSet presAssocID="{9F674088-55E6-4D05-BF88-D8F72F82ED8E}" presName="vert1" presStyleCnt="0"/>
      <dgm:spPr/>
    </dgm:pt>
    <dgm:pt modelId="{084E1B37-D3D8-45EA-A095-27444C7291AD}" type="pres">
      <dgm:prSet presAssocID="{5B49A6F6-92A2-45EC-8E23-9FB9527370CA}" presName="thickLine" presStyleLbl="alignNode1" presStyleIdx="2" presStyleCnt="3"/>
      <dgm:spPr/>
    </dgm:pt>
    <dgm:pt modelId="{287C6CE5-1628-4BDD-A5A7-2F466A446376}" type="pres">
      <dgm:prSet presAssocID="{5B49A6F6-92A2-45EC-8E23-9FB9527370CA}" presName="horz1" presStyleCnt="0"/>
      <dgm:spPr/>
    </dgm:pt>
    <dgm:pt modelId="{E8DFC54E-6F1A-4EDE-955C-A0ECC5C3586D}" type="pres">
      <dgm:prSet presAssocID="{5B49A6F6-92A2-45EC-8E23-9FB9527370CA}" presName="tx1" presStyleLbl="revTx" presStyleIdx="2" presStyleCnt="3"/>
      <dgm:spPr/>
    </dgm:pt>
    <dgm:pt modelId="{B4D6CDDD-5131-4C7A-B2E3-BA6F9DFD0878}" type="pres">
      <dgm:prSet presAssocID="{5B49A6F6-92A2-45EC-8E23-9FB9527370CA}" presName="vert1" presStyleCnt="0"/>
      <dgm:spPr/>
    </dgm:pt>
  </dgm:ptLst>
  <dgm:cxnLst>
    <dgm:cxn modelId="{E85F661F-9DB1-4187-9352-D7AA5EFE261A}" srcId="{5A6ED7BD-0F57-4BA5-A7EE-1BA2D71C7158}" destId="{9F674088-55E6-4D05-BF88-D8F72F82ED8E}" srcOrd="1" destOrd="0" parTransId="{7AF4208C-B08F-4FFE-8039-11F82A3CFA6A}" sibTransId="{31EF6B0F-B0F3-4E36-9798-6604BFF5793C}"/>
    <dgm:cxn modelId="{47F84471-68D1-4F17-B710-2D208B07038A}" srcId="{5A6ED7BD-0F57-4BA5-A7EE-1BA2D71C7158}" destId="{5B49A6F6-92A2-45EC-8E23-9FB9527370CA}" srcOrd="2" destOrd="0" parTransId="{F75FE04D-029F-497E-A329-2B090CEB343C}" sibTransId="{A65A9B55-57B6-4D78-9839-54293A440EBD}"/>
    <dgm:cxn modelId="{A5AE2373-5FAA-4549-A2B4-646F4ADC9C43}" type="presOf" srcId="{5B49A6F6-92A2-45EC-8E23-9FB9527370CA}" destId="{E8DFC54E-6F1A-4EDE-955C-A0ECC5C3586D}" srcOrd="0" destOrd="0" presId="urn:microsoft.com/office/officeart/2008/layout/LinedList"/>
    <dgm:cxn modelId="{40036D9A-97DE-41AD-952D-9ED60C2FA82D}" srcId="{5A6ED7BD-0F57-4BA5-A7EE-1BA2D71C7158}" destId="{DA414276-2B76-498D-A9B4-AD48C9182E2F}" srcOrd="0" destOrd="0" parTransId="{252170B6-A120-4C70-BDC7-2F14DA4BCC2C}" sibTransId="{D1388E5E-D49B-47AB-8860-35C1102D3C1B}"/>
    <dgm:cxn modelId="{D188E7A2-9EBF-4102-AD80-9F03D4AFB63B}" type="presOf" srcId="{DA414276-2B76-498D-A9B4-AD48C9182E2F}" destId="{4023FB2F-5728-4BE3-B3CB-C0156F040D4F}" srcOrd="0" destOrd="0" presId="urn:microsoft.com/office/officeart/2008/layout/LinedList"/>
    <dgm:cxn modelId="{4D0EECBF-6B99-40E4-BE60-7B87A8C9C11A}" type="presOf" srcId="{9F674088-55E6-4D05-BF88-D8F72F82ED8E}" destId="{1ADB2690-035C-4D58-999C-D306288F42CA}" srcOrd="0" destOrd="0" presId="urn:microsoft.com/office/officeart/2008/layout/LinedList"/>
    <dgm:cxn modelId="{6FEF95FE-8FB7-4588-A55B-808F9E929D6C}" type="presOf" srcId="{5A6ED7BD-0F57-4BA5-A7EE-1BA2D71C7158}" destId="{E2CF54D7-7F37-4662-881C-37AAC19E9869}" srcOrd="0" destOrd="0" presId="urn:microsoft.com/office/officeart/2008/layout/LinedList"/>
    <dgm:cxn modelId="{C1463C8A-4144-4D95-B9A5-90D7FED822E3}" type="presParOf" srcId="{E2CF54D7-7F37-4662-881C-37AAC19E9869}" destId="{6E6CA675-F6EE-4A32-8FE6-409DF93AED6F}" srcOrd="0" destOrd="0" presId="urn:microsoft.com/office/officeart/2008/layout/LinedList"/>
    <dgm:cxn modelId="{FCB0E022-DB4C-42C9-AF97-9EA17DB7BEF8}" type="presParOf" srcId="{E2CF54D7-7F37-4662-881C-37AAC19E9869}" destId="{382DAEB1-AD02-41E9-9847-FCEB3E9046B6}" srcOrd="1" destOrd="0" presId="urn:microsoft.com/office/officeart/2008/layout/LinedList"/>
    <dgm:cxn modelId="{BA6F6190-B359-4566-B3CD-ED8FE94EA146}" type="presParOf" srcId="{382DAEB1-AD02-41E9-9847-FCEB3E9046B6}" destId="{4023FB2F-5728-4BE3-B3CB-C0156F040D4F}" srcOrd="0" destOrd="0" presId="urn:microsoft.com/office/officeart/2008/layout/LinedList"/>
    <dgm:cxn modelId="{194B7034-0C14-48AE-BB99-95A184BF82AD}" type="presParOf" srcId="{382DAEB1-AD02-41E9-9847-FCEB3E9046B6}" destId="{7B07BA01-9F8A-4DE2-9766-176BF8134E8E}" srcOrd="1" destOrd="0" presId="urn:microsoft.com/office/officeart/2008/layout/LinedList"/>
    <dgm:cxn modelId="{421444AA-2695-4BF5-B276-E6D9D550F972}" type="presParOf" srcId="{E2CF54D7-7F37-4662-881C-37AAC19E9869}" destId="{ACA1C98C-093B-4D94-983E-BBD4DBD3DB2B}" srcOrd="2" destOrd="0" presId="urn:microsoft.com/office/officeart/2008/layout/LinedList"/>
    <dgm:cxn modelId="{FC119075-6461-4B56-A1E0-660165E1B73E}" type="presParOf" srcId="{E2CF54D7-7F37-4662-881C-37AAC19E9869}" destId="{09F13B97-6586-4F42-ACEC-600FE23DECFE}" srcOrd="3" destOrd="0" presId="urn:microsoft.com/office/officeart/2008/layout/LinedList"/>
    <dgm:cxn modelId="{FC9C3AD7-0783-4EDD-8814-2A7DE1629FCB}" type="presParOf" srcId="{09F13B97-6586-4F42-ACEC-600FE23DECFE}" destId="{1ADB2690-035C-4D58-999C-D306288F42CA}" srcOrd="0" destOrd="0" presId="urn:microsoft.com/office/officeart/2008/layout/LinedList"/>
    <dgm:cxn modelId="{FC97B505-69ED-4616-9CF2-59BA20461581}" type="presParOf" srcId="{09F13B97-6586-4F42-ACEC-600FE23DECFE}" destId="{D0634812-CAAE-451B-9F91-BCCD87DD8718}" srcOrd="1" destOrd="0" presId="urn:microsoft.com/office/officeart/2008/layout/LinedList"/>
    <dgm:cxn modelId="{1A296DFD-E899-4DFA-BE45-03963D5EF706}" type="presParOf" srcId="{E2CF54D7-7F37-4662-881C-37AAC19E9869}" destId="{084E1B37-D3D8-45EA-A095-27444C7291AD}" srcOrd="4" destOrd="0" presId="urn:microsoft.com/office/officeart/2008/layout/LinedList"/>
    <dgm:cxn modelId="{8E14E6CF-AFB9-4E0E-BD63-E82B8413EA48}" type="presParOf" srcId="{E2CF54D7-7F37-4662-881C-37AAC19E9869}" destId="{287C6CE5-1628-4BDD-A5A7-2F466A446376}" srcOrd="5" destOrd="0" presId="urn:microsoft.com/office/officeart/2008/layout/LinedList"/>
    <dgm:cxn modelId="{3392DA3C-998D-4ADE-8302-A7519FB92328}" type="presParOf" srcId="{287C6CE5-1628-4BDD-A5A7-2F466A446376}" destId="{E8DFC54E-6F1A-4EDE-955C-A0ECC5C3586D}" srcOrd="0" destOrd="0" presId="urn:microsoft.com/office/officeart/2008/layout/LinedList"/>
    <dgm:cxn modelId="{5D140A41-2F40-4635-A533-D1AA67BE563C}" type="presParOf" srcId="{287C6CE5-1628-4BDD-A5A7-2F466A446376}" destId="{B4D6CDDD-5131-4C7A-B2E3-BA6F9DFD087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C0EDAEF-631D-469B-9A8C-FC8E28B9379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1F3B708-B726-4814-AF28-F6034A6471B1}">
      <dgm:prSet/>
      <dgm:spPr/>
      <dgm:t>
        <a:bodyPr/>
        <a:lstStyle/>
        <a:p>
          <a:pPr>
            <a:lnSpc>
              <a:spcPct val="100000"/>
            </a:lnSpc>
          </a:pPr>
          <a:r>
            <a:rPr lang="en-US"/>
            <a:t>SSD has two components: a </a:t>
          </a:r>
          <a:r>
            <a:rPr lang="en-US" b="1"/>
            <a:t>backbone</a:t>
          </a:r>
          <a:r>
            <a:rPr lang="en-US"/>
            <a:t> model and </a:t>
          </a:r>
          <a:r>
            <a:rPr lang="en-US" b="1"/>
            <a:t>SSD head</a:t>
          </a:r>
          <a:r>
            <a:rPr lang="en-US"/>
            <a:t>. </a:t>
          </a:r>
        </a:p>
      </dgm:t>
    </dgm:pt>
    <dgm:pt modelId="{9306D5D1-3FBE-4B18-B974-1D68524C761A}" type="parTrans" cxnId="{871E7DBB-D092-4602-B80B-8AF6A357A80E}">
      <dgm:prSet/>
      <dgm:spPr/>
      <dgm:t>
        <a:bodyPr/>
        <a:lstStyle/>
        <a:p>
          <a:endParaRPr lang="en-US"/>
        </a:p>
      </dgm:t>
    </dgm:pt>
    <dgm:pt modelId="{EA3C9221-525F-40B7-90CA-A45AD96B7518}" type="sibTrans" cxnId="{871E7DBB-D092-4602-B80B-8AF6A357A80E}">
      <dgm:prSet/>
      <dgm:spPr/>
      <dgm:t>
        <a:bodyPr/>
        <a:lstStyle/>
        <a:p>
          <a:endParaRPr lang="en-US"/>
        </a:p>
      </dgm:t>
    </dgm:pt>
    <dgm:pt modelId="{ADE51976-26B8-44B4-B0A3-A8F8EF146F82}">
      <dgm:prSet/>
      <dgm:spPr/>
      <dgm:t>
        <a:bodyPr/>
        <a:lstStyle/>
        <a:p>
          <a:pPr>
            <a:lnSpc>
              <a:spcPct val="100000"/>
            </a:lnSpc>
          </a:pPr>
          <a:r>
            <a:rPr lang="en-US" i="1"/>
            <a:t>Backbone</a:t>
          </a:r>
          <a:r>
            <a:rPr lang="en-US"/>
            <a:t> model usually is a pre-trained image classification network as a feature extractor. </a:t>
          </a:r>
        </a:p>
      </dgm:t>
    </dgm:pt>
    <dgm:pt modelId="{A3C5BDE3-AED7-407E-B1BC-2BF36E422780}" type="parTrans" cxnId="{AF323557-DA86-42F7-805B-69655E539A45}">
      <dgm:prSet/>
      <dgm:spPr/>
      <dgm:t>
        <a:bodyPr/>
        <a:lstStyle/>
        <a:p>
          <a:endParaRPr lang="en-US"/>
        </a:p>
      </dgm:t>
    </dgm:pt>
    <dgm:pt modelId="{23F5E9A4-8572-439B-B7DD-81169FF36FD5}" type="sibTrans" cxnId="{AF323557-DA86-42F7-805B-69655E539A45}">
      <dgm:prSet/>
      <dgm:spPr/>
      <dgm:t>
        <a:bodyPr/>
        <a:lstStyle/>
        <a:p>
          <a:endParaRPr lang="en-US"/>
        </a:p>
      </dgm:t>
    </dgm:pt>
    <dgm:pt modelId="{7D7A26BC-ACA9-416D-B380-E8D933FC64C4}">
      <dgm:prSet/>
      <dgm:spPr/>
      <dgm:t>
        <a:bodyPr/>
        <a:lstStyle/>
        <a:p>
          <a:pPr>
            <a:lnSpc>
              <a:spcPct val="100000"/>
            </a:lnSpc>
          </a:pPr>
          <a:r>
            <a:rPr lang="en-US"/>
            <a:t>This is typically a network like ResNet trained on ImageNet from which the final fully connected classification layer has been removed. </a:t>
          </a:r>
        </a:p>
      </dgm:t>
    </dgm:pt>
    <dgm:pt modelId="{562E948D-23C7-4E95-A4F1-236847DDABCF}" type="parTrans" cxnId="{B7B7C568-B210-41FD-89AD-BCFDCF856634}">
      <dgm:prSet/>
      <dgm:spPr/>
      <dgm:t>
        <a:bodyPr/>
        <a:lstStyle/>
        <a:p>
          <a:endParaRPr lang="en-US"/>
        </a:p>
      </dgm:t>
    </dgm:pt>
    <dgm:pt modelId="{9595CF60-B31A-4EDB-A6A4-4495A2C1B7FE}" type="sibTrans" cxnId="{B7B7C568-B210-41FD-89AD-BCFDCF856634}">
      <dgm:prSet/>
      <dgm:spPr/>
      <dgm:t>
        <a:bodyPr/>
        <a:lstStyle/>
        <a:p>
          <a:endParaRPr lang="en-US"/>
        </a:p>
      </dgm:t>
    </dgm:pt>
    <dgm:pt modelId="{D4E47E13-2155-4D93-A122-B0C680A8B914}" type="pres">
      <dgm:prSet presAssocID="{EC0EDAEF-631D-469B-9A8C-FC8E28B93790}" presName="root" presStyleCnt="0">
        <dgm:presLayoutVars>
          <dgm:dir/>
          <dgm:resizeHandles val="exact"/>
        </dgm:presLayoutVars>
      </dgm:prSet>
      <dgm:spPr/>
    </dgm:pt>
    <dgm:pt modelId="{6B895C04-5029-448D-B79C-2B86462FC18D}" type="pres">
      <dgm:prSet presAssocID="{11F3B708-B726-4814-AF28-F6034A6471B1}" presName="compNode" presStyleCnt="0"/>
      <dgm:spPr/>
    </dgm:pt>
    <dgm:pt modelId="{8FD256EB-B420-4B68-A7DB-84AF5517890D}" type="pres">
      <dgm:prSet presAssocID="{11F3B708-B726-4814-AF28-F6034A6471B1}" presName="bgRect" presStyleLbl="bgShp" presStyleIdx="0" presStyleCnt="3"/>
      <dgm:spPr/>
    </dgm:pt>
    <dgm:pt modelId="{47C6A6F9-D3B5-4A2C-9BBB-F2F86B6CC032}" type="pres">
      <dgm:prSet presAssocID="{11F3B708-B726-4814-AF28-F6034A6471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4B298E5-01AC-4B53-BFBB-E79AD08D3F80}" type="pres">
      <dgm:prSet presAssocID="{11F3B708-B726-4814-AF28-F6034A6471B1}" presName="spaceRect" presStyleCnt="0"/>
      <dgm:spPr/>
    </dgm:pt>
    <dgm:pt modelId="{5AB06834-7D55-411A-859A-0F48C57EA56B}" type="pres">
      <dgm:prSet presAssocID="{11F3B708-B726-4814-AF28-F6034A6471B1}" presName="parTx" presStyleLbl="revTx" presStyleIdx="0" presStyleCnt="3">
        <dgm:presLayoutVars>
          <dgm:chMax val="0"/>
          <dgm:chPref val="0"/>
        </dgm:presLayoutVars>
      </dgm:prSet>
      <dgm:spPr/>
    </dgm:pt>
    <dgm:pt modelId="{D441C43D-E927-45B9-AF1C-AAF37DCA3F39}" type="pres">
      <dgm:prSet presAssocID="{EA3C9221-525F-40B7-90CA-A45AD96B7518}" presName="sibTrans" presStyleCnt="0"/>
      <dgm:spPr/>
    </dgm:pt>
    <dgm:pt modelId="{4845EB8B-CB40-4AFE-9DE8-F9800849184A}" type="pres">
      <dgm:prSet presAssocID="{ADE51976-26B8-44B4-B0A3-A8F8EF146F82}" presName="compNode" presStyleCnt="0"/>
      <dgm:spPr/>
    </dgm:pt>
    <dgm:pt modelId="{328F7992-4540-4B1F-872C-7FCF5411016F}" type="pres">
      <dgm:prSet presAssocID="{ADE51976-26B8-44B4-B0A3-A8F8EF146F82}" presName="bgRect" presStyleLbl="bgShp" presStyleIdx="1" presStyleCnt="3"/>
      <dgm:spPr/>
    </dgm:pt>
    <dgm:pt modelId="{128A5C84-40A2-4170-8E8B-98AD1A2DF459}" type="pres">
      <dgm:prSet presAssocID="{ADE51976-26B8-44B4-B0A3-A8F8EF146F8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9558566B-BA13-4BDA-864D-CD0745E8C87B}" type="pres">
      <dgm:prSet presAssocID="{ADE51976-26B8-44B4-B0A3-A8F8EF146F82}" presName="spaceRect" presStyleCnt="0"/>
      <dgm:spPr/>
    </dgm:pt>
    <dgm:pt modelId="{513EF0E4-0904-4835-A168-1EA746A20880}" type="pres">
      <dgm:prSet presAssocID="{ADE51976-26B8-44B4-B0A3-A8F8EF146F82}" presName="parTx" presStyleLbl="revTx" presStyleIdx="1" presStyleCnt="3">
        <dgm:presLayoutVars>
          <dgm:chMax val="0"/>
          <dgm:chPref val="0"/>
        </dgm:presLayoutVars>
      </dgm:prSet>
      <dgm:spPr/>
    </dgm:pt>
    <dgm:pt modelId="{ED988E84-4169-414A-A385-95EB6DD19484}" type="pres">
      <dgm:prSet presAssocID="{23F5E9A4-8572-439B-B7DD-81169FF36FD5}" presName="sibTrans" presStyleCnt="0"/>
      <dgm:spPr/>
    </dgm:pt>
    <dgm:pt modelId="{14AE92A4-5ED0-4FF8-AA2C-E538E180F4C3}" type="pres">
      <dgm:prSet presAssocID="{7D7A26BC-ACA9-416D-B380-E8D933FC64C4}" presName="compNode" presStyleCnt="0"/>
      <dgm:spPr/>
    </dgm:pt>
    <dgm:pt modelId="{3D6442EC-F75B-40FF-A4A0-CFB194A67475}" type="pres">
      <dgm:prSet presAssocID="{7D7A26BC-ACA9-416D-B380-E8D933FC64C4}" presName="bgRect" presStyleLbl="bgShp" presStyleIdx="2" presStyleCnt="3"/>
      <dgm:spPr/>
    </dgm:pt>
    <dgm:pt modelId="{BCEC5665-E332-4118-B6A2-2670C63D64A1}" type="pres">
      <dgm:prSet presAssocID="{7D7A26BC-ACA9-416D-B380-E8D933FC64C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9960740A-6D4C-47AB-8DD1-CDAF58AEB428}" type="pres">
      <dgm:prSet presAssocID="{7D7A26BC-ACA9-416D-B380-E8D933FC64C4}" presName="spaceRect" presStyleCnt="0"/>
      <dgm:spPr/>
    </dgm:pt>
    <dgm:pt modelId="{C4915D3C-E2CA-49D3-8205-64C7452EB641}" type="pres">
      <dgm:prSet presAssocID="{7D7A26BC-ACA9-416D-B380-E8D933FC64C4}" presName="parTx" presStyleLbl="revTx" presStyleIdx="2" presStyleCnt="3">
        <dgm:presLayoutVars>
          <dgm:chMax val="0"/>
          <dgm:chPref val="0"/>
        </dgm:presLayoutVars>
      </dgm:prSet>
      <dgm:spPr/>
    </dgm:pt>
  </dgm:ptLst>
  <dgm:cxnLst>
    <dgm:cxn modelId="{9D1D4515-D8B1-401F-B0C2-31847A89039D}" type="presOf" srcId="{EC0EDAEF-631D-469B-9A8C-FC8E28B93790}" destId="{D4E47E13-2155-4D93-A122-B0C680A8B914}" srcOrd="0" destOrd="0" presId="urn:microsoft.com/office/officeart/2018/2/layout/IconVerticalSolidList"/>
    <dgm:cxn modelId="{03CBCA22-6975-4CD4-94D5-5AD04D9023EC}" type="presOf" srcId="{ADE51976-26B8-44B4-B0A3-A8F8EF146F82}" destId="{513EF0E4-0904-4835-A168-1EA746A20880}" srcOrd="0" destOrd="0" presId="urn:microsoft.com/office/officeart/2018/2/layout/IconVerticalSolidList"/>
    <dgm:cxn modelId="{B7B7C568-B210-41FD-89AD-BCFDCF856634}" srcId="{EC0EDAEF-631D-469B-9A8C-FC8E28B93790}" destId="{7D7A26BC-ACA9-416D-B380-E8D933FC64C4}" srcOrd="2" destOrd="0" parTransId="{562E948D-23C7-4E95-A4F1-236847DDABCF}" sibTransId="{9595CF60-B31A-4EDB-A6A4-4495A2C1B7FE}"/>
    <dgm:cxn modelId="{65282E4B-C095-4E5A-BB6E-7E0F1EAD1EBC}" type="presOf" srcId="{7D7A26BC-ACA9-416D-B380-E8D933FC64C4}" destId="{C4915D3C-E2CA-49D3-8205-64C7452EB641}" srcOrd="0" destOrd="0" presId="urn:microsoft.com/office/officeart/2018/2/layout/IconVerticalSolidList"/>
    <dgm:cxn modelId="{AF323557-DA86-42F7-805B-69655E539A45}" srcId="{EC0EDAEF-631D-469B-9A8C-FC8E28B93790}" destId="{ADE51976-26B8-44B4-B0A3-A8F8EF146F82}" srcOrd="1" destOrd="0" parTransId="{A3C5BDE3-AED7-407E-B1BC-2BF36E422780}" sibTransId="{23F5E9A4-8572-439B-B7DD-81169FF36FD5}"/>
    <dgm:cxn modelId="{B2D0D399-8E7B-4169-993A-5836B5473D80}" type="presOf" srcId="{11F3B708-B726-4814-AF28-F6034A6471B1}" destId="{5AB06834-7D55-411A-859A-0F48C57EA56B}" srcOrd="0" destOrd="0" presId="urn:microsoft.com/office/officeart/2018/2/layout/IconVerticalSolidList"/>
    <dgm:cxn modelId="{871E7DBB-D092-4602-B80B-8AF6A357A80E}" srcId="{EC0EDAEF-631D-469B-9A8C-FC8E28B93790}" destId="{11F3B708-B726-4814-AF28-F6034A6471B1}" srcOrd="0" destOrd="0" parTransId="{9306D5D1-3FBE-4B18-B974-1D68524C761A}" sibTransId="{EA3C9221-525F-40B7-90CA-A45AD96B7518}"/>
    <dgm:cxn modelId="{6AA7108E-BC43-45F8-8986-17146D171198}" type="presParOf" srcId="{D4E47E13-2155-4D93-A122-B0C680A8B914}" destId="{6B895C04-5029-448D-B79C-2B86462FC18D}" srcOrd="0" destOrd="0" presId="urn:microsoft.com/office/officeart/2018/2/layout/IconVerticalSolidList"/>
    <dgm:cxn modelId="{34216CF9-5644-4589-AEDC-95BF822E5650}" type="presParOf" srcId="{6B895C04-5029-448D-B79C-2B86462FC18D}" destId="{8FD256EB-B420-4B68-A7DB-84AF5517890D}" srcOrd="0" destOrd="0" presId="urn:microsoft.com/office/officeart/2018/2/layout/IconVerticalSolidList"/>
    <dgm:cxn modelId="{33C35F57-FAB3-4F93-90C7-17F7F5E8AAFE}" type="presParOf" srcId="{6B895C04-5029-448D-B79C-2B86462FC18D}" destId="{47C6A6F9-D3B5-4A2C-9BBB-F2F86B6CC032}" srcOrd="1" destOrd="0" presId="urn:microsoft.com/office/officeart/2018/2/layout/IconVerticalSolidList"/>
    <dgm:cxn modelId="{E69B84CC-9BD8-4065-ABCD-4BD16435EBDD}" type="presParOf" srcId="{6B895C04-5029-448D-B79C-2B86462FC18D}" destId="{64B298E5-01AC-4B53-BFBB-E79AD08D3F80}" srcOrd="2" destOrd="0" presId="urn:microsoft.com/office/officeart/2018/2/layout/IconVerticalSolidList"/>
    <dgm:cxn modelId="{B4524C38-FA09-4196-9ED0-90C4D97F8363}" type="presParOf" srcId="{6B895C04-5029-448D-B79C-2B86462FC18D}" destId="{5AB06834-7D55-411A-859A-0F48C57EA56B}" srcOrd="3" destOrd="0" presId="urn:microsoft.com/office/officeart/2018/2/layout/IconVerticalSolidList"/>
    <dgm:cxn modelId="{AE1C8B7A-1492-4C6C-9F7C-65BB75FC39A8}" type="presParOf" srcId="{D4E47E13-2155-4D93-A122-B0C680A8B914}" destId="{D441C43D-E927-45B9-AF1C-AAF37DCA3F39}" srcOrd="1" destOrd="0" presId="urn:microsoft.com/office/officeart/2018/2/layout/IconVerticalSolidList"/>
    <dgm:cxn modelId="{27C2C3A5-EB08-49DF-8837-3F75398F1DBE}" type="presParOf" srcId="{D4E47E13-2155-4D93-A122-B0C680A8B914}" destId="{4845EB8B-CB40-4AFE-9DE8-F9800849184A}" srcOrd="2" destOrd="0" presId="urn:microsoft.com/office/officeart/2018/2/layout/IconVerticalSolidList"/>
    <dgm:cxn modelId="{69E007CA-7667-4778-995E-80188AB66937}" type="presParOf" srcId="{4845EB8B-CB40-4AFE-9DE8-F9800849184A}" destId="{328F7992-4540-4B1F-872C-7FCF5411016F}" srcOrd="0" destOrd="0" presId="urn:microsoft.com/office/officeart/2018/2/layout/IconVerticalSolidList"/>
    <dgm:cxn modelId="{2E46250D-79D0-4565-B30B-3AA28A334388}" type="presParOf" srcId="{4845EB8B-CB40-4AFE-9DE8-F9800849184A}" destId="{128A5C84-40A2-4170-8E8B-98AD1A2DF459}" srcOrd="1" destOrd="0" presId="urn:microsoft.com/office/officeart/2018/2/layout/IconVerticalSolidList"/>
    <dgm:cxn modelId="{B48A93E2-A32A-48B2-8965-F9DA2FF8269F}" type="presParOf" srcId="{4845EB8B-CB40-4AFE-9DE8-F9800849184A}" destId="{9558566B-BA13-4BDA-864D-CD0745E8C87B}" srcOrd="2" destOrd="0" presId="urn:microsoft.com/office/officeart/2018/2/layout/IconVerticalSolidList"/>
    <dgm:cxn modelId="{AC3B42C0-1482-42EB-9F3D-5001B3AC180D}" type="presParOf" srcId="{4845EB8B-CB40-4AFE-9DE8-F9800849184A}" destId="{513EF0E4-0904-4835-A168-1EA746A20880}" srcOrd="3" destOrd="0" presId="urn:microsoft.com/office/officeart/2018/2/layout/IconVerticalSolidList"/>
    <dgm:cxn modelId="{B6A9DF82-DDF0-4835-9B0D-A3D30193D3C6}" type="presParOf" srcId="{D4E47E13-2155-4D93-A122-B0C680A8B914}" destId="{ED988E84-4169-414A-A385-95EB6DD19484}" srcOrd="3" destOrd="0" presId="urn:microsoft.com/office/officeart/2018/2/layout/IconVerticalSolidList"/>
    <dgm:cxn modelId="{177153B2-5EE8-40C2-ADBD-56487A3B2159}" type="presParOf" srcId="{D4E47E13-2155-4D93-A122-B0C680A8B914}" destId="{14AE92A4-5ED0-4FF8-AA2C-E538E180F4C3}" srcOrd="4" destOrd="0" presId="urn:microsoft.com/office/officeart/2018/2/layout/IconVerticalSolidList"/>
    <dgm:cxn modelId="{D863145E-514F-40E1-A441-68205CC47F1A}" type="presParOf" srcId="{14AE92A4-5ED0-4FF8-AA2C-E538E180F4C3}" destId="{3D6442EC-F75B-40FF-A4A0-CFB194A67475}" srcOrd="0" destOrd="0" presId="urn:microsoft.com/office/officeart/2018/2/layout/IconVerticalSolidList"/>
    <dgm:cxn modelId="{C4065E59-1467-4613-A0E1-8DB5ACBF27BB}" type="presParOf" srcId="{14AE92A4-5ED0-4FF8-AA2C-E538E180F4C3}" destId="{BCEC5665-E332-4118-B6A2-2670C63D64A1}" srcOrd="1" destOrd="0" presId="urn:microsoft.com/office/officeart/2018/2/layout/IconVerticalSolidList"/>
    <dgm:cxn modelId="{8FAC620D-093E-4632-97D9-962A94F0EDAA}" type="presParOf" srcId="{14AE92A4-5ED0-4FF8-AA2C-E538E180F4C3}" destId="{9960740A-6D4C-47AB-8DD1-CDAF58AEB428}" srcOrd="2" destOrd="0" presId="urn:microsoft.com/office/officeart/2018/2/layout/IconVerticalSolidList"/>
    <dgm:cxn modelId="{D960F6BD-9272-44A8-A5F1-627B7BC14847}" type="presParOf" srcId="{14AE92A4-5ED0-4FF8-AA2C-E538E180F4C3}" destId="{C4915D3C-E2CA-49D3-8205-64C7452EB64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EE7AD68-BC4B-4426-B6E0-11FE5B49A678}"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D2954D69-8A04-4768-9A23-2B6B88413A90}">
      <dgm:prSet/>
      <dgm:spPr/>
      <dgm:t>
        <a:bodyPr/>
        <a:lstStyle/>
        <a:p>
          <a:r>
            <a:rPr lang="en-US"/>
            <a:t>We are thus left with a deep neural network that can extract semantic meaning from the input image while preserving the spatial structure of the image albeit at a lower resolution. </a:t>
          </a:r>
        </a:p>
      </dgm:t>
    </dgm:pt>
    <dgm:pt modelId="{12BD8412-0073-4339-8E4D-5F1FBA25B1E5}" type="parTrans" cxnId="{07364E41-8E89-4EC1-B3D9-27402CAC4C46}">
      <dgm:prSet/>
      <dgm:spPr/>
      <dgm:t>
        <a:bodyPr/>
        <a:lstStyle/>
        <a:p>
          <a:endParaRPr lang="en-US"/>
        </a:p>
      </dgm:t>
    </dgm:pt>
    <dgm:pt modelId="{8A01AF2D-0451-4427-B364-E8772F52816C}" type="sibTrans" cxnId="{07364E41-8E89-4EC1-B3D9-27402CAC4C46}">
      <dgm:prSet/>
      <dgm:spPr/>
      <dgm:t>
        <a:bodyPr/>
        <a:lstStyle/>
        <a:p>
          <a:endParaRPr lang="en-US"/>
        </a:p>
      </dgm:t>
    </dgm:pt>
    <dgm:pt modelId="{38BB79A4-4B36-4433-95EB-F6FBE74CFDAF}">
      <dgm:prSet/>
      <dgm:spPr/>
      <dgm:t>
        <a:bodyPr/>
        <a:lstStyle/>
        <a:p>
          <a:r>
            <a:rPr lang="en-US"/>
            <a:t>The </a:t>
          </a:r>
          <a:r>
            <a:rPr lang="en-US" i="1"/>
            <a:t>SSD head</a:t>
          </a:r>
          <a:r>
            <a:rPr lang="en-US"/>
            <a:t> is just one or more convolutional layers added to this backbone and the outputs are interpreted as the bounding boxes and classes of objects in the spatial location of the final layers' activations.</a:t>
          </a:r>
        </a:p>
      </dgm:t>
    </dgm:pt>
    <dgm:pt modelId="{8F481C98-3156-4A7B-B704-8799AE9481AF}" type="parTrans" cxnId="{CD40764A-68DE-4714-BACA-1F9B1D5BDEE3}">
      <dgm:prSet/>
      <dgm:spPr/>
      <dgm:t>
        <a:bodyPr/>
        <a:lstStyle/>
        <a:p>
          <a:endParaRPr lang="en-US"/>
        </a:p>
      </dgm:t>
    </dgm:pt>
    <dgm:pt modelId="{939010FC-9CE4-4B8D-889C-B438D2715824}" type="sibTrans" cxnId="{CD40764A-68DE-4714-BACA-1F9B1D5BDEE3}">
      <dgm:prSet/>
      <dgm:spPr/>
      <dgm:t>
        <a:bodyPr/>
        <a:lstStyle/>
        <a:p>
          <a:endParaRPr lang="en-US"/>
        </a:p>
      </dgm:t>
    </dgm:pt>
    <dgm:pt modelId="{3148E53E-9A13-469F-BDF0-1E24C8BE7A1B}" type="pres">
      <dgm:prSet presAssocID="{CEE7AD68-BC4B-4426-B6E0-11FE5B49A678}" presName="outerComposite" presStyleCnt="0">
        <dgm:presLayoutVars>
          <dgm:chMax val="5"/>
          <dgm:dir/>
          <dgm:resizeHandles val="exact"/>
        </dgm:presLayoutVars>
      </dgm:prSet>
      <dgm:spPr/>
    </dgm:pt>
    <dgm:pt modelId="{313B9BB4-09A7-44C5-88BD-A18F93302D4E}" type="pres">
      <dgm:prSet presAssocID="{CEE7AD68-BC4B-4426-B6E0-11FE5B49A678}" presName="dummyMaxCanvas" presStyleCnt="0">
        <dgm:presLayoutVars/>
      </dgm:prSet>
      <dgm:spPr/>
    </dgm:pt>
    <dgm:pt modelId="{EB02A4B8-8325-4245-B075-AC9C01DAD5CA}" type="pres">
      <dgm:prSet presAssocID="{CEE7AD68-BC4B-4426-B6E0-11FE5B49A678}" presName="TwoNodes_1" presStyleLbl="node1" presStyleIdx="0" presStyleCnt="2">
        <dgm:presLayoutVars>
          <dgm:bulletEnabled val="1"/>
        </dgm:presLayoutVars>
      </dgm:prSet>
      <dgm:spPr/>
    </dgm:pt>
    <dgm:pt modelId="{AA119C62-9A31-408C-A160-DD1E97E904CC}" type="pres">
      <dgm:prSet presAssocID="{CEE7AD68-BC4B-4426-B6E0-11FE5B49A678}" presName="TwoNodes_2" presStyleLbl="node1" presStyleIdx="1" presStyleCnt="2">
        <dgm:presLayoutVars>
          <dgm:bulletEnabled val="1"/>
        </dgm:presLayoutVars>
      </dgm:prSet>
      <dgm:spPr/>
    </dgm:pt>
    <dgm:pt modelId="{E0394988-9DE5-497F-B01E-49305D3046B6}" type="pres">
      <dgm:prSet presAssocID="{CEE7AD68-BC4B-4426-B6E0-11FE5B49A678}" presName="TwoConn_1-2" presStyleLbl="fgAccFollowNode1" presStyleIdx="0" presStyleCnt="1">
        <dgm:presLayoutVars>
          <dgm:bulletEnabled val="1"/>
        </dgm:presLayoutVars>
      </dgm:prSet>
      <dgm:spPr/>
    </dgm:pt>
    <dgm:pt modelId="{16784E55-FD3B-4019-8AF9-222547BBFE3C}" type="pres">
      <dgm:prSet presAssocID="{CEE7AD68-BC4B-4426-B6E0-11FE5B49A678}" presName="TwoNodes_1_text" presStyleLbl="node1" presStyleIdx="1" presStyleCnt="2">
        <dgm:presLayoutVars>
          <dgm:bulletEnabled val="1"/>
        </dgm:presLayoutVars>
      </dgm:prSet>
      <dgm:spPr/>
    </dgm:pt>
    <dgm:pt modelId="{B48C86B2-A9DF-4EA4-9929-A92AFBE0C232}" type="pres">
      <dgm:prSet presAssocID="{CEE7AD68-BC4B-4426-B6E0-11FE5B49A678}" presName="TwoNodes_2_text" presStyleLbl="node1" presStyleIdx="1" presStyleCnt="2">
        <dgm:presLayoutVars>
          <dgm:bulletEnabled val="1"/>
        </dgm:presLayoutVars>
      </dgm:prSet>
      <dgm:spPr/>
    </dgm:pt>
  </dgm:ptLst>
  <dgm:cxnLst>
    <dgm:cxn modelId="{921D5627-EE80-4B3E-A490-995EA1AAFF92}" type="presOf" srcId="{8A01AF2D-0451-4427-B364-E8772F52816C}" destId="{E0394988-9DE5-497F-B01E-49305D3046B6}" srcOrd="0" destOrd="0" presId="urn:microsoft.com/office/officeart/2005/8/layout/vProcess5"/>
    <dgm:cxn modelId="{5734D22E-2706-43B7-A402-C559564BDF73}" type="presOf" srcId="{38BB79A4-4B36-4433-95EB-F6FBE74CFDAF}" destId="{B48C86B2-A9DF-4EA4-9929-A92AFBE0C232}" srcOrd="1" destOrd="0" presId="urn:microsoft.com/office/officeart/2005/8/layout/vProcess5"/>
    <dgm:cxn modelId="{56182B36-3EDC-4670-889D-19CBDCBE6A40}" type="presOf" srcId="{38BB79A4-4B36-4433-95EB-F6FBE74CFDAF}" destId="{AA119C62-9A31-408C-A160-DD1E97E904CC}" srcOrd="0" destOrd="0" presId="urn:microsoft.com/office/officeart/2005/8/layout/vProcess5"/>
    <dgm:cxn modelId="{07364E41-8E89-4EC1-B3D9-27402CAC4C46}" srcId="{CEE7AD68-BC4B-4426-B6E0-11FE5B49A678}" destId="{D2954D69-8A04-4768-9A23-2B6B88413A90}" srcOrd="0" destOrd="0" parTransId="{12BD8412-0073-4339-8E4D-5F1FBA25B1E5}" sibTransId="{8A01AF2D-0451-4427-B364-E8772F52816C}"/>
    <dgm:cxn modelId="{CD40764A-68DE-4714-BACA-1F9B1D5BDEE3}" srcId="{CEE7AD68-BC4B-4426-B6E0-11FE5B49A678}" destId="{38BB79A4-4B36-4433-95EB-F6FBE74CFDAF}" srcOrd="1" destOrd="0" parTransId="{8F481C98-3156-4A7B-B704-8799AE9481AF}" sibTransId="{939010FC-9CE4-4B8D-889C-B438D2715824}"/>
    <dgm:cxn modelId="{124A244B-72C3-4E1C-95D8-B4461893B6BB}" type="presOf" srcId="{CEE7AD68-BC4B-4426-B6E0-11FE5B49A678}" destId="{3148E53E-9A13-469F-BDF0-1E24C8BE7A1B}" srcOrd="0" destOrd="0" presId="urn:microsoft.com/office/officeart/2005/8/layout/vProcess5"/>
    <dgm:cxn modelId="{EECEBC84-AF4E-4E35-A23F-09636EEAB6F1}" type="presOf" srcId="{D2954D69-8A04-4768-9A23-2B6B88413A90}" destId="{16784E55-FD3B-4019-8AF9-222547BBFE3C}" srcOrd="1" destOrd="0" presId="urn:microsoft.com/office/officeart/2005/8/layout/vProcess5"/>
    <dgm:cxn modelId="{CC9D63BE-FF72-4CF0-9D46-D69088440CF5}" type="presOf" srcId="{D2954D69-8A04-4768-9A23-2B6B88413A90}" destId="{EB02A4B8-8325-4245-B075-AC9C01DAD5CA}" srcOrd="0" destOrd="0" presId="urn:microsoft.com/office/officeart/2005/8/layout/vProcess5"/>
    <dgm:cxn modelId="{EC4EE194-8793-4B41-9E4C-6B6743A15998}" type="presParOf" srcId="{3148E53E-9A13-469F-BDF0-1E24C8BE7A1B}" destId="{313B9BB4-09A7-44C5-88BD-A18F93302D4E}" srcOrd="0" destOrd="0" presId="urn:microsoft.com/office/officeart/2005/8/layout/vProcess5"/>
    <dgm:cxn modelId="{87EE4E2D-895C-4994-BBCC-505A09C4570D}" type="presParOf" srcId="{3148E53E-9A13-469F-BDF0-1E24C8BE7A1B}" destId="{EB02A4B8-8325-4245-B075-AC9C01DAD5CA}" srcOrd="1" destOrd="0" presId="urn:microsoft.com/office/officeart/2005/8/layout/vProcess5"/>
    <dgm:cxn modelId="{412F3B68-4491-4808-8969-9E4FE9FA81F4}" type="presParOf" srcId="{3148E53E-9A13-469F-BDF0-1E24C8BE7A1B}" destId="{AA119C62-9A31-408C-A160-DD1E97E904CC}" srcOrd="2" destOrd="0" presId="urn:microsoft.com/office/officeart/2005/8/layout/vProcess5"/>
    <dgm:cxn modelId="{AD5A2EC2-1AF0-45C8-9795-1FF81F30149C}" type="presParOf" srcId="{3148E53E-9A13-469F-BDF0-1E24C8BE7A1B}" destId="{E0394988-9DE5-497F-B01E-49305D3046B6}" srcOrd="3" destOrd="0" presId="urn:microsoft.com/office/officeart/2005/8/layout/vProcess5"/>
    <dgm:cxn modelId="{FC84DF2E-3AB2-4201-9E7F-DF685DE69A70}" type="presParOf" srcId="{3148E53E-9A13-469F-BDF0-1E24C8BE7A1B}" destId="{16784E55-FD3B-4019-8AF9-222547BBFE3C}" srcOrd="4" destOrd="0" presId="urn:microsoft.com/office/officeart/2005/8/layout/vProcess5"/>
    <dgm:cxn modelId="{8E77B0BD-87A0-4C33-8CCC-63614128F408}" type="presParOf" srcId="{3148E53E-9A13-469F-BDF0-1E24C8BE7A1B}" destId="{B48C86B2-A9DF-4EA4-9929-A92AFBE0C232}" srcOrd="5"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6DD6E40-BCA8-46D4-9DC8-8C919F07343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C0716B-9EBE-4253-B453-2C8FE38243D9}">
      <dgm:prSet/>
      <dgm:spPr/>
      <dgm:t>
        <a:bodyPr/>
        <a:lstStyle/>
        <a:p>
          <a:r>
            <a:rPr lang="en-US"/>
            <a:t>Instead of using sliding window, SSD divides the image using a grid and have each grid cell be responsible for detecting objects in that region of the image. </a:t>
          </a:r>
        </a:p>
      </dgm:t>
    </dgm:pt>
    <dgm:pt modelId="{EAFDF2BF-34DB-4632-AC18-9006C0F555F8}" type="parTrans" cxnId="{FC144F99-8D19-4525-9910-D4D1C5468A31}">
      <dgm:prSet/>
      <dgm:spPr/>
      <dgm:t>
        <a:bodyPr/>
        <a:lstStyle/>
        <a:p>
          <a:endParaRPr lang="en-US"/>
        </a:p>
      </dgm:t>
    </dgm:pt>
    <dgm:pt modelId="{F8AC5F58-D90C-406C-81C1-A7D5F524258D}" type="sibTrans" cxnId="{FC144F99-8D19-4525-9910-D4D1C5468A31}">
      <dgm:prSet/>
      <dgm:spPr/>
      <dgm:t>
        <a:bodyPr/>
        <a:lstStyle/>
        <a:p>
          <a:endParaRPr lang="en-US"/>
        </a:p>
      </dgm:t>
    </dgm:pt>
    <dgm:pt modelId="{71C6C607-50F6-4730-98EF-470462444D20}">
      <dgm:prSet/>
      <dgm:spPr/>
      <dgm:t>
        <a:bodyPr/>
        <a:lstStyle/>
        <a:p>
          <a:r>
            <a:rPr lang="en-US"/>
            <a:t>Detection objects simply means predicting the class and location of an object within that region. </a:t>
          </a:r>
        </a:p>
      </dgm:t>
    </dgm:pt>
    <dgm:pt modelId="{C6C9EC22-4ECC-439A-B429-F7D17910D090}" type="parTrans" cxnId="{785E0CF5-CB34-4DF5-8064-AB625A6A349F}">
      <dgm:prSet/>
      <dgm:spPr/>
      <dgm:t>
        <a:bodyPr/>
        <a:lstStyle/>
        <a:p>
          <a:endParaRPr lang="en-US"/>
        </a:p>
      </dgm:t>
    </dgm:pt>
    <dgm:pt modelId="{12C713E5-BACE-42DF-AD61-85626509EDD9}" type="sibTrans" cxnId="{785E0CF5-CB34-4DF5-8064-AB625A6A349F}">
      <dgm:prSet/>
      <dgm:spPr/>
      <dgm:t>
        <a:bodyPr/>
        <a:lstStyle/>
        <a:p>
          <a:endParaRPr lang="en-US"/>
        </a:p>
      </dgm:t>
    </dgm:pt>
    <dgm:pt modelId="{3333CC2C-0270-4F83-B71F-818BF622CCAF}">
      <dgm:prSet/>
      <dgm:spPr/>
      <dgm:t>
        <a:bodyPr/>
        <a:lstStyle/>
        <a:p>
          <a:r>
            <a:rPr lang="en-US"/>
            <a:t>If no object is present, we consider it as the background class and the location is ignored. </a:t>
          </a:r>
        </a:p>
      </dgm:t>
    </dgm:pt>
    <dgm:pt modelId="{52EDBDC8-A157-4237-B48C-F9ABD49A9ABE}" type="parTrans" cxnId="{3C257B1D-7387-4538-9CB9-042895AEBA5A}">
      <dgm:prSet/>
      <dgm:spPr/>
      <dgm:t>
        <a:bodyPr/>
        <a:lstStyle/>
        <a:p>
          <a:endParaRPr lang="en-US"/>
        </a:p>
      </dgm:t>
    </dgm:pt>
    <dgm:pt modelId="{5C8DBCD9-2C2F-4F87-A0F2-C77A1CB4C1CB}" type="sibTrans" cxnId="{3C257B1D-7387-4538-9CB9-042895AEBA5A}">
      <dgm:prSet/>
      <dgm:spPr/>
      <dgm:t>
        <a:bodyPr/>
        <a:lstStyle/>
        <a:p>
          <a:endParaRPr lang="en-US"/>
        </a:p>
      </dgm:t>
    </dgm:pt>
    <dgm:pt modelId="{B9324B4A-0E4D-43C3-83CC-9CD63BA1F5C7}">
      <dgm:prSet/>
      <dgm:spPr/>
      <dgm:t>
        <a:bodyPr/>
        <a:lstStyle/>
        <a:p>
          <a:r>
            <a:rPr lang="en-US"/>
            <a:t>For instance, we could use a 4x4 grid in the example below. </a:t>
          </a:r>
        </a:p>
      </dgm:t>
    </dgm:pt>
    <dgm:pt modelId="{408D656D-2B9F-404F-A6EF-0604147810E4}" type="parTrans" cxnId="{D6EF7203-BC0C-4D3C-BDC4-1A6D3F14C79B}">
      <dgm:prSet/>
      <dgm:spPr/>
      <dgm:t>
        <a:bodyPr/>
        <a:lstStyle/>
        <a:p>
          <a:endParaRPr lang="en-US"/>
        </a:p>
      </dgm:t>
    </dgm:pt>
    <dgm:pt modelId="{A0B17853-73AC-423C-9919-135D1B678F5D}" type="sibTrans" cxnId="{D6EF7203-BC0C-4D3C-BDC4-1A6D3F14C79B}">
      <dgm:prSet/>
      <dgm:spPr/>
      <dgm:t>
        <a:bodyPr/>
        <a:lstStyle/>
        <a:p>
          <a:endParaRPr lang="en-US"/>
        </a:p>
      </dgm:t>
    </dgm:pt>
    <dgm:pt modelId="{11714935-E347-4383-996C-0A4235533E2F}">
      <dgm:prSet/>
      <dgm:spPr/>
      <dgm:t>
        <a:bodyPr/>
        <a:lstStyle/>
        <a:p>
          <a:r>
            <a:rPr lang="en-US"/>
            <a:t>Each grid cell can output the position and shape of the object it contains.</a:t>
          </a:r>
        </a:p>
      </dgm:t>
    </dgm:pt>
    <dgm:pt modelId="{5A4DE955-3192-41C2-9FCF-9A87F2BB1BF7}" type="parTrans" cxnId="{EBFE434E-F329-49EF-B2E6-6337EBF056CB}">
      <dgm:prSet/>
      <dgm:spPr/>
      <dgm:t>
        <a:bodyPr/>
        <a:lstStyle/>
        <a:p>
          <a:endParaRPr lang="en-US"/>
        </a:p>
      </dgm:t>
    </dgm:pt>
    <dgm:pt modelId="{7AA9BF79-C928-4367-B92C-D136CCBDE24D}" type="sibTrans" cxnId="{EBFE434E-F329-49EF-B2E6-6337EBF056CB}">
      <dgm:prSet/>
      <dgm:spPr/>
      <dgm:t>
        <a:bodyPr/>
        <a:lstStyle/>
        <a:p>
          <a:endParaRPr lang="en-US"/>
        </a:p>
      </dgm:t>
    </dgm:pt>
    <dgm:pt modelId="{6A4A23B8-B0B6-43EE-851F-EA34329FAE8B}" type="pres">
      <dgm:prSet presAssocID="{76DD6E40-BCA8-46D4-9DC8-8C919F07343F}" presName="root" presStyleCnt="0">
        <dgm:presLayoutVars>
          <dgm:dir/>
          <dgm:resizeHandles val="exact"/>
        </dgm:presLayoutVars>
      </dgm:prSet>
      <dgm:spPr/>
    </dgm:pt>
    <dgm:pt modelId="{519D47EC-431B-4FD3-A28E-DD08A72DAA04}" type="pres">
      <dgm:prSet presAssocID="{54C0716B-9EBE-4253-B453-2C8FE38243D9}" presName="compNode" presStyleCnt="0"/>
      <dgm:spPr/>
    </dgm:pt>
    <dgm:pt modelId="{5B8632E1-C84D-414C-BCD3-A3B8FEF0F0C6}" type="pres">
      <dgm:prSet presAssocID="{54C0716B-9EBE-4253-B453-2C8FE38243D9}" presName="bgRect" presStyleLbl="bgShp" presStyleIdx="0" presStyleCnt="5"/>
      <dgm:spPr/>
    </dgm:pt>
    <dgm:pt modelId="{8356D982-D096-47B5-8EC8-0DE713FB356D}" type="pres">
      <dgm:prSet presAssocID="{54C0716B-9EBE-4253-B453-2C8FE38243D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DCFBC6D-B8B1-4CE7-81EE-CB9130A0019A}" type="pres">
      <dgm:prSet presAssocID="{54C0716B-9EBE-4253-B453-2C8FE38243D9}" presName="spaceRect" presStyleCnt="0"/>
      <dgm:spPr/>
    </dgm:pt>
    <dgm:pt modelId="{6E205B86-2162-409B-9093-4B257E2DA686}" type="pres">
      <dgm:prSet presAssocID="{54C0716B-9EBE-4253-B453-2C8FE38243D9}" presName="parTx" presStyleLbl="revTx" presStyleIdx="0" presStyleCnt="5">
        <dgm:presLayoutVars>
          <dgm:chMax val="0"/>
          <dgm:chPref val="0"/>
        </dgm:presLayoutVars>
      </dgm:prSet>
      <dgm:spPr/>
    </dgm:pt>
    <dgm:pt modelId="{728EC21A-51D8-4FB4-BD72-D81ED94832B3}" type="pres">
      <dgm:prSet presAssocID="{F8AC5F58-D90C-406C-81C1-A7D5F524258D}" presName="sibTrans" presStyleCnt="0"/>
      <dgm:spPr/>
    </dgm:pt>
    <dgm:pt modelId="{DEB4200C-5860-4461-B2B9-8DAAE070A30F}" type="pres">
      <dgm:prSet presAssocID="{71C6C607-50F6-4730-98EF-470462444D20}" presName="compNode" presStyleCnt="0"/>
      <dgm:spPr/>
    </dgm:pt>
    <dgm:pt modelId="{68A44293-9176-469F-9F69-77A0AD9ECDCE}" type="pres">
      <dgm:prSet presAssocID="{71C6C607-50F6-4730-98EF-470462444D20}" presName="bgRect" presStyleLbl="bgShp" presStyleIdx="1" presStyleCnt="5"/>
      <dgm:spPr/>
    </dgm:pt>
    <dgm:pt modelId="{D89CE465-D2D5-41EA-B6AD-074AB48B5857}" type="pres">
      <dgm:prSet presAssocID="{71C6C607-50F6-4730-98EF-470462444D2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0B7BCB3C-D28E-414B-98AB-412690CAB593}" type="pres">
      <dgm:prSet presAssocID="{71C6C607-50F6-4730-98EF-470462444D20}" presName="spaceRect" presStyleCnt="0"/>
      <dgm:spPr/>
    </dgm:pt>
    <dgm:pt modelId="{65E247B6-CCD7-44D0-8D93-934DDDFB7181}" type="pres">
      <dgm:prSet presAssocID="{71C6C607-50F6-4730-98EF-470462444D20}" presName="parTx" presStyleLbl="revTx" presStyleIdx="1" presStyleCnt="5">
        <dgm:presLayoutVars>
          <dgm:chMax val="0"/>
          <dgm:chPref val="0"/>
        </dgm:presLayoutVars>
      </dgm:prSet>
      <dgm:spPr/>
    </dgm:pt>
    <dgm:pt modelId="{906C20EB-F416-4686-8F41-2308DDA53BE8}" type="pres">
      <dgm:prSet presAssocID="{12C713E5-BACE-42DF-AD61-85626509EDD9}" presName="sibTrans" presStyleCnt="0"/>
      <dgm:spPr/>
    </dgm:pt>
    <dgm:pt modelId="{DCCA73A7-BE03-45FE-997E-0B7137FAC309}" type="pres">
      <dgm:prSet presAssocID="{3333CC2C-0270-4F83-B71F-818BF622CCAF}" presName="compNode" presStyleCnt="0"/>
      <dgm:spPr/>
    </dgm:pt>
    <dgm:pt modelId="{C655426F-6659-4233-8E4E-F7C24773B3AA}" type="pres">
      <dgm:prSet presAssocID="{3333CC2C-0270-4F83-B71F-818BF622CCAF}" presName="bgRect" presStyleLbl="bgShp" presStyleIdx="2" presStyleCnt="5"/>
      <dgm:spPr/>
    </dgm:pt>
    <dgm:pt modelId="{F9BC7196-AE15-4970-A8C0-C26C0A9B012E}" type="pres">
      <dgm:prSet presAssocID="{3333CC2C-0270-4F83-B71F-818BF622CCA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15C328F0-A964-42D5-8983-285692FA2229}" type="pres">
      <dgm:prSet presAssocID="{3333CC2C-0270-4F83-B71F-818BF622CCAF}" presName="spaceRect" presStyleCnt="0"/>
      <dgm:spPr/>
    </dgm:pt>
    <dgm:pt modelId="{72E2F02B-C9CF-4434-88E3-3CD56F30ED2D}" type="pres">
      <dgm:prSet presAssocID="{3333CC2C-0270-4F83-B71F-818BF622CCAF}" presName="parTx" presStyleLbl="revTx" presStyleIdx="2" presStyleCnt="5">
        <dgm:presLayoutVars>
          <dgm:chMax val="0"/>
          <dgm:chPref val="0"/>
        </dgm:presLayoutVars>
      </dgm:prSet>
      <dgm:spPr/>
    </dgm:pt>
    <dgm:pt modelId="{7ECA0A3E-58E7-4A3F-BBE0-1B8BBE5B4EF2}" type="pres">
      <dgm:prSet presAssocID="{5C8DBCD9-2C2F-4F87-A0F2-C77A1CB4C1CB}" presName="sibTrans" presStyleCnt="0"/>
      <dgm:spPr/>
    </dgm:pt>
    <dgm:pt modelId="{0306F421-FA1B-4335-8CED-38A3E73D12A6}" type="pres">
      <dgm:prSet presAssocID="{B9324B4A-0E4D-43C3-83CC-9CD63BA1F5C7}" presName="compNode" presStyleCnt="0"/>
      <dgm:spPr/>
    </dgm:pt>
    <dgm:pt modelId="{0765FEB3-0522-4533-A646-199FCD5C70D6}" type="pres">
      <dgm:prSet presAssocID="{B9324B4A-0E4D-43C3-83CC-9CD63BA1F5C7}" presName="bgRect" presStyleLbl="bgShp" presStyleIdx="3" presStyleCnt="5"/>
      <dgm:spPr/>
    </dgm:pt>
    <dgm:pt modelId="{F06B8634-3A1D-496D-956A-514633D10EF9}" type="pres">
      <dgm:prSet presAssocID="{B9324B4A-0E4D-43C3-83CC-9CD63BA1F5C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nfinity"/>
        </a:ext>
      </dgm:extLst>
    </dgm:pt>
    <dgm:pt modelId="{47478FB1-0F38-4233-8E2C-6BB0B9B38EA6}" type="pres">
      <dgm:prSet presAssocID="{B9324B4A-0E4D-43C3-83CC-9CD63BA1F5C7}" presName="spaceRect" presStyleCnt="0"/>
      <dgm:spPr/>
    </dgm:pt>
    <dgm:pt modelId="{3FA74211-1D3C-423D-AF91-D464FDD16A46}" type="pres">
      <dgm:prSet presAssocID="{B9324B4A-0E4D-43C3-83CC-9CD63BA1F5C7}" presName="parTx" presStyleLbl="revTx" presStyleIdx="3" presStyleCnt="5">
        <dgm:presLayoutVars>
          <dgm:chMax val="0"/>
          <dgm:chPref val="0"/>
        </dgm:presLayoutVars>
      </dgm:prSet>
      <dgm:spPr/>
    </dgm:pt>
    <dgm:pt modelId="{0185CDA6-CF3F-4B33-BA5B-BD4B1127FD24}" type="pres">
      <dgm:prSet presAssocID="{A0B17853-73AC-423C-9919-135D1B678F5D}" presName="sibTrans" presStyleCnt="0"/>
      <dgm:spPr/>
    </dgm:pt>
    <dgm:pt modelId="{263177EE-BFC1-4F0E-B9B4-ED28BB95A590}" type="pres">
      <dgm:prSet presAssocID="{11714935-E347-4383-996C-0A4235533E2F}" presName="compNode" presStyleCnt="0"/>
      <dgm:spPr/>
    </dgm:pt>
    <dgm:pt modelId="{150210B2-58DC-488C-BE27-D59128B706B8}" type="pres">
      <dgm:prSet presAssocID="{11714935-E347-4383-996C-0A4235533E2F}" presName="bgRect" presStyleLbl="bgShp" presStyleIdx="4" presStyleCnt="5"/>
      <dgm:spPr/>
    </dgm:pt>
    <dgm:pt modelId="{6686E9AB-1843-4D04-B109-B9D308D66C98}" type="pres">
      <dgm:prSet presAssocID="{11714935-E347-4383-996C-0A4235533E2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D64509D1-9ED6-45AF-98E0-169788A8AE92}" type="pres">
      <dgm:prSet presAssocID="{11714935-E347-4383-996C-0A4235533E2F}" presName="spaceRect" presStyleCnt="0"/>
      <dgm:spPr/>
    </dgm:pt>
    <dgm:pt modelId="{DF9786B7-E75A-4207-9623-A872A2AC2BB5}" type="pres">
      <dgm:prSet presAssocID="{11714935-E347-4383-996C-0A4235533E2F}" presName="parTx" presStyleLbl="revTx" presStyleIdx="4" presStyleCnt="5">
        <dgm:presLayoutVars>
          <dgm:chMax val="0"/>
          <dgm:chPref val="0"/>
        </dgm:presLayoutVars>
      </dgm:prSet>
      <dgm:spPr/>
    </dgm:pt>
  </dgm:ptLst>
  <dgm:cxnLst>
    <dgm:cxn modelId="{D6EF7203-BC0C-4D3C-BDC4-1A6D3F14C79B}" srcId="{76DD6E40-BCA8-46D4-9DC8-8C919F07343F}" destId="{B9324B4A-0E4D-43C3-83CC-9CD63BA1F5C7}" srcOrd="3" destOrd="0" parTransId="{408D656D-2B9F-404F-A6EF-0604147810E4}" sibTransId="{A0B17853-73AC-423C-9919-135D1B678F5D}"/>
    <dgm:cxn modelId="{ABB82B06-45E6-4390-A571-88A46521AE0D}" type="presOf" srcId="{76DD6E40-BCA8-46D4-9DC8-8C919F07343F}" destId="{6A4A23B8-B0B6-43EE-851F-EA34329FAE8B}" srcOrd="0" destOrd="0" presId="urn:microsoft.com/office/officeart/2018/2/layout/IconVerticalSolidList"/>
    <dgm:cxn modelId="{3C257B1D-7387-4538-9CB9-042895AEBA5A}" srcId="{76DD6E40-BCA8-46D4-9DC8-8C919F07343F}" destId="{3333CC2C-0270-4F83-B71F-818BF622CCAF}" srcOrd="2" destOrd="0" parTransId="{52EDBDC8-A157-4237-B48C-F9ABD49A9ABE}" sibTransId="{5C8DBCD9-2C2F-4F87-A0F2-C77A1CB4C1CB}"/>
    <dgm:cxn modelId="{36F7C538-545D-43D1-9415-1B5FC19418AE}" type="presOf" srcId="{B9324B4A-0E4D-43C3-83CC-9CD63BA1F5C7}" destId="{3FA74211-1D3C-423D-AF91-D464FDD16A46}" srcOrd="0" destOrd="0" presId="urn:microsoft.com/office/officeart/2018/2/layout/IconVerticalSolidList"/>
    <dgm:cxn modelId="{6F219063-23CF-44A1-9892-1C85CEED91A5}" type="presOf" srcId="{71C6C607-50F6-4730-98EF-470462444D20}" destId="{65E247B6-CCD7-44D0-8D93-934DDDFB7181}" srcOrd="0" destOrd="0" presId="urn:microsoft.com/office/officeart/2018/2/layout/IconVerticalSolidList"/>
    <dgm:cxn modelId="{249F7447-204C-4E54-A3EB-1452E2A5DBE4}" type="presOf" srcId="{3333CC2C-0270-4F83-B71F-818BF622CCAF}" destId="{72E2F02B-C9CF-4434-88E3-3CD56F30ED2D}" srcOrd="0" destOrd="0" presId="urn:microsoft.com/office/officeart/2018/2/layout/IconVerticalSolidList"/>
    <dgm:cxn modelId="{2E2D2348-AB19-4B2F-8A11-6F6F33F7AAD8}" type="presOf" srcId="{11714935-E347-4383-996C-0A4235533E2F}" destId="{DF9786B7-E75A-4207-9623-A872A2AC2BB5}" srcOrd="0" destOrd="0" presId="urn:microsoft.com/office/officeart/2018/2/layout/IconVerticalSolidList"/>
    <dgm:cxn modelId="{EBFE434E-F329-49EF-B2E6-6337EBF056CB}" srcId="{76DD6E40-BCA8-46D4-9DC8-8C919F07343F}" destId="{11714935-E347-4383-996C-0A4235533E2F}" srcOrd="4" destOrd="0" parTransId="{5A4DE955-3192-41C2-9FCF-9A87F2BB1BF7}" sibTransId="{7AA9BF79-C928-4367-B92C-D136CCBDE24D}"/>
    <dgm:cxn modelId="{0611B957-85F9-45EE-802A-7056169621B4}" type="presOf" srcId="{54C0716B-9EBE-4253-B453-2C8FE38243D9}" destId="{6E205B86-2162-409B-9093-4B257E2DA686}" srcOrd="0" destOrd="0" presId="urn:microsoft.com/office/officeart/2018/2/layout/IconVerticalSolidList"/>
    <dgm:cxn modelId="{FC144F99-8D19-4525-9910-D4D1C5468A31}" srcId="{76DD6E40-BCA8-46D4-9DC8-8C919F07343F}" destId="{54C0716B-9EBE-4253-B453-2C8FE38243D9}" srcOrd="0" destOrd="0" parTransId="{EAFDF2BF-34DB-4632-AC18-9006C0F555F8}" sibTransId="{F8AC5F58-D90C-406C-81C1-A7D5F524258D}"/>
    <dgm:cxn modelId="{785E0CF5-CB34-4DF5-8064-AB625A6A349F}" srcId="{76DD6E40-BCA8-46D4-9DC8-8C919F07343F}" destId="{71C6C607-50F6-4730-98EF-470462444D20}" srcOrd="1" destOrd="0" parTransId="{C6C9EC22-4ECC-439A-B429-F7D17910D090}" sibTransId="{12C713E5-BACE-42DF-AD61-85626509EDD9}"/>
    <dgm:cxn modelId="{E0B27E7F-F07E-48F2-98F6-F76101FEB175}" type="presParOf" srcId="{6A4A23B8-B0B6-43EE-851F-EA34329FAE8B}" destId="{519D47EC-431B-4FD3-A28E-DD08A72DAA04}" srcOrd="0" destOrd="0" presId="urn:microsoft.com/office/officeart/2018/2/layout/IconVerticalSolidList"/>
    <dgm:cxn modelId="{91AE519E-AD56-4D2A-B9C3-8C1A7380E91E}" type="presParOf" srcId="{519D47EC-431B-4FD3-A28E-DD08A72DAA04}" destId="{5B8632E1-C84D-414C-BCD3-A3B8FEF0F0C6}" srcOrd="0" destOrd="0" presId="urn:microsoft.com/office/officeart/2018/2/layout/IconVerticalSolidList"/>
    <dgm:cxn modelId="{24ACD813-934A-4FC4-879C-0C4C486CF399}" type="presParOf" srcId="{519D47EC-431B-4FD3-A28E-DD08A72DAA04}" destId="{8356D982-D096-47B5-8EC8-0DE713FB356D}" srcOrd="1" destOrd="0" presId="urn:microsoft.com/office/officeart/2018/2/layout/IconVerticalSolidList"/>
    <dgm:cxn modelId="{F1F145DA-B86E-4621-A201-F295ED6624E1}" type="presParOf" srcId="{519D47EC-431B-4FD3-A28E-DD08A72DAA04}" destId="{8DCFBC6D-B8B1-4CE7-81EE-CB9130A0019A}" srcOrd="2" destOrd="0" presId="urn:microsoft.com/office/officeart/2018/2/layout/IconVerticalSolidList"/>
    <dgm:cxn modelId="{3D000664-8F18-461C-B2F1-6C07E54ED00F}" type="presParOf" srcId="{519D47EC-431B-4FD3-A28E-DD08A72DAA04}" destId="{6E205B86-2162-409B-9093-4B257E2DA686}" srcOrd="3" destOrd="0" presId="urn:microsoft.com/office/officeart/2018/2/layout/IconVerticalSolidList"/>
    <dgm:cxn modelId="{2E3082F1-80FC-4FAF-8325-1778ADAEBD87}" type="presParOf" srcId="{6A4A23B8-B0B6-43EE-851F-EA34329FAE8B}" destId="{728EC21A-51D8-4FB4-BD72-D81ED94832B3}" srcOrd="1" destOrd="0" presId="urn:microsoft.com/office/officeart/2018/2/layout/IconVerticalSolidList"/>
    <dgm:cxn modelId="{8518A0A6-07A8-4E97-B3DA-4446D7999D41}" type="presParOf" srcId="{6A4A23B8-B0B6-43EE-851F-EA34329FAE8B}" destId="{DEB4200C-5860-4461-B2B9-8DAAE070A30F}" srcOrd="2" destOrd="0" presId="urn:microsoft.com/office/officeart/2018/2/layout/IconVerticalSolidList"/>
    <dgm:cxn modelId="{B97A434E-7425-427E-AB98-81E5CAA5698F}" type="presParOf" srcId="{DEB4200C-5860-4461-B2B9-8DAAE070A30F}" destId="{68A44293-9176-469F-9F69-77A0AD9ECDCE}" srcOrd="0" destOrd="0" presId="urn:microsoft.com/office/officeart/2018/2/layout/IconVerticalSolidList"/>
    <dgm:cxn modelId="{6AD0C5A7-4873-49F9-BFB2-2CF16C606B38}" type="presParOf" srcId="{DEB4200C-5860-4461-B2B9-8DAAE070A30F}" destId="{D89CE465-D2D5-41EA-B6AD-074AB48B5857}" srcOrd="1" destOrd="0" presId="urn:microsoft.com/office/officeart/2018/2/layout/IconVerticalSolidList"/>
    <dgm:cxn modelId="{612D2D34-5B86-4EB0-B66B-81AD422625CB}" type="presParOf" srcId="{DEB4200C-5860-4461-B2B9-8DAAE070A30F}" destId="{0B7BCB3C-D28E-414B-98AB-412690CAB593}" srcOrd="2" destOrd="0" presId="urn:microsoft.com/office/officeart/2018/2/layout/IconVerticalSolidList"/>
    <dgm:cxn modelId="{9137CB89-D622-4446-AE64-847C7FD47894}" type="presParOf" srcId="{DEB4200C-5860-4461-B2B9-8DAAE070A30F}" destId="{65E247B6-CCD7-44D0-8D93-934DDDFB7181}" srcOrd="3" destOrd="0" presId="urn:microsoft.com/office/officeart/2018/2/layout/IconVerticalSolidList"/>
    <dgm:cxn modelId="{45D18D1C-D67A-4DDE-BCBD-5D9E75889728}" type="presParOf" srcId="{6A4A23B8-B0B6-43EE-851F-EA34329FAE8B}" destId="{906C20EB-F416-4686-8F41-2308DDA53BE8}" srcOrd="3" destOrd="0" presId="urn:microsoft.com/office/officeart/2018/2/layout/IconVerticalSolidList"/>
    <dgm:cxn modelId="{B81D9A88-F83D-47C9-8896-D21441921884}" type="presParOf" srcId="{6A4A23B8-B0B6-43EE-851F-EA34329FAE8B}" destId="{DCCA73A7-BE03-45FE-997E-0B7137FAC309}" srcOrd="4" destOrd="0" presId="urn:microsoft.com/office/officeart/2018/2/layout/IconVerticalSolidList"/>
    <dgm:cxn modelId="{F320E4FA-37B1-4C36-92E3-2BC79B570EF8}" type="presParOf" srcId="{DCCA73A7-BE03-45FE-997E-0B7137FAC309}" destId="{C655426F-6659-4233-8E4E-F7C24773B3AA}" srcOrd="0" destOrd="0" presId="urn:microsoft.com/office/officeart/2018/2/layout/IconVerticalSolidList"/>
    <dgm:cxn modelId="{234F41DA-D0DD-4A39-B1F6-249429654473}" type="presParOf" srcId="{DCCA73A7-BE03-45FE-997E-0B7137FAC309}" destId="{F9BC7196-AE15-4970-A8C0-C26C0A9B012E}" srcOrd="1" destOrd="0" presId="urn:microsoft.com/office/officeart/2018/2/layout/IconVerticalSolidList"/>
    <dgm:cxn modelId="{9039390D-7309-4842-B894-CE0F595C2729}" type="presParOf" srcId="{DCCA73A7-BE03-45FE-997E-0B7137FAC309}" destId="{15C328F0-A964-42D5-8983-285692FA2229}" srcOrd="2" destOrd="0" presId="urn:microsoft.com/office/officeart/2018/2/layout/IconVerticalSolidList"/>
    <dgm:cxn modelId="{C3082347-0619-4842-AFFC-041F44B1D641}" type="presParOf" srcId="{DCCA73A7-BE03-45FE-997E-0B7137FAC309}" destId="{72E2F02B-C9CF-4434-88E3-3CD56F30ED2D}" srcOrd="3" destOrd="0" presId="urn:microsoft.com/office/officeart/2018/2/layout/IconVerticalSolidList"/>
    <dgm:cxn modelId="{0DED8E42-32DA-403A-9675-39FD53ED8F58}" type="presParOf" srcId="{6A4A23B8-B0B6-43EE-851F-EA34329FAE8B}" destId="{7ECA0A3E-58E7-4A3F-BBE0-1B8BBE5B4EF2}" srcOrd="5" destOrd="0" presId="urn:microsoft.com/office/officeart/2018/2/layout/IconVerticalSolidList"/>
    <dgm:cxn modelId="{17B343AF-E1A5-4C49-AA9F-F3B7780F0D41}" type="presParOf" srcId="{6A4A23B8-B0B6-43EE-851F-EA34329FAE8B}" destId="{0306F421-FA1B-4335-8CED-38A3E73D12A6}" srcOrd="6" destOrd="0" presId="urn:microsoft.com/office/officeart/2018/2/layout/IconVerticalSolidList"/>
    <dgm:cxn modelId="{3E8D71FF-9461-4DEB-98F0-8DFAFBFB3388}" type="presParOf" srcId="{0306F421-FA1B-4335-8CED-38A3E73D12A6}" destId="{0765FEB3-0522-4533-A646-199FCD5C70D6}" srcOrd="0" destOrd="0" presId="urn:microsoft.com/office/officeart/2018/2/layout/IconVerticalSolidList"/>
    <dgm:cxn modelId="{3722BC3B-515A-4B6E-8EC2-A489F4DF6F9D}" type="presParOf" srcId="{0306F421-FA1B-4335-8CED-38A3E73D12A6}" destId="{F06B8634-3A1D-496D-956A-514633D10EF9}" srcOrd="1" destOrd="0" presId="urn:microsoft.com/office/officeart/2018/2/layout/IconVerticalSolidList"/>
    <dgm:cxn modelId="{0933DF69-C37C-4A8D-BC9E-F69FA34AB57A}" type="presParOf" srcId="{0306F421-FA1B-4335-8CED-38A3E73D12A6}" destId="{47478FB1-0F38-4233-8E2C-6BB0B9B38EA6}" srcOrd="2" destOrd="0" presId="urn:microsoft.com/office/officeart/2018/2/layout/IconVerticalSolidList"/>
    <dgm:cxn modelId="{BD7F7ADE-271E-4EEC-AD7F-E80B4EB48EDF}" type="presParOf" srcId="{0306F421-FA1B-4335-8CED-38A3E73D12A6}" destId="{3FA74211-1D3C-423D-AF91-D464FDD16A46}" srcOrd="3" destOrd="0" presId="urn:microsoft.com/office/officeart/2018/2/layout/IconVerticalSolidList"/>
    <dgm:cxn modelId="{502B8571-9FD8-44A8-9152-7730E6FD0DCC}" type="presParOf" srcId="{6A4A23B8-B0B6-43EE-851F-EA34329FAE8B}" destId="{0185CDA6-CF3F-4B33-BA5B-BD4B1127FD24}" srcOrd="7" destOrd="0" presId="urn:microsoft.com/office/officeart/2018/2/layout/IconVerticalSolidList"/>
    <dgm:cxn modelId="{8030EEC6-15D0-418C-87EA-16718125080F}" type="presParOf" srcId="{6A4A23B8-B0B6-43EE-851F-EA34329FAE8B}" destId="{263177EE-BFC1-4F0E-B9B4-ED28BB95A590}" srcOrd="8" destOrd="0" presId="urn:microsoft.com/office/officeart/2018/2/layout/IconVerticalSolidList"/>
    <dgm:cxn modelId="{854FCA60-E20F-489A-8CA0-5BA1D87FDCBF}" type="presParOf" srcId="{263177EE-BFC1-4F0E-B9B4-ED28BB95A590}" destId="{150210B2-58DC-488C-BE27-D59128B706B8}" srcOrd="0" destOrd="0" presId="urn:microsoft.com/office/officeart/2018/2/layout/IconVerticalSolidList"/>
    <dgm:cxn modelId="{99B94B29-F590-4190-B81C-F73EDDF100AC}" type="presParOf" srcId="{263177EE-BFC1-4F0E-B9B4-ED28BB95A590}" destId="{6686E9AB-1843-4D04-B109-B9D308D66C98}" srcOrd="1" destOrd="0" presId="urn:microsoft.com/office/officeart/2018/2/layout/IconVerticalSolidList"/>
    <dgm:cxn modelId="{A4CD7578-B4ED-43D4-892D-766414DCE49C}" type="presParOf" srcId="{263177EE-BFC1-4F0E-B9B4-ED28BB95A590}" destId="{D64509D1-9ED6-45AF-98E0-169788A8AE92}" srcOrd="2" destOrd="0" presId="urn:microsoft.com/office/officeart/2018/2/layout/IconVerticalSolidList"/>
    <dgm:cxn modelId="{205447F6-41ED-43B4-B232-A77BF61439BD}" type="presParOf" srcId="{263177EE-BFC1-4F0E-B9B4-ED28BB95A590}" destId="{DF9786B7-E75A-4207-9623-A872A2AC2BB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02D188E-12F1-4E8A-BEB5-EF42D780171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96C3C395-5597-4B40-BD64-D26DDBA4A4BF}">
      <dgm:prSet/>
      <dgm:spPr/>
      <dgm:t>
        <a:bodyPr/>
        <a:lstStyle/>
        <a:p>
          <a:r>
            <a:rPr lang="en-US"/>
            <a:t>It is not necessary for the anchor boxes to have the same size as the grid cell. </a:t>
          </a:r>
        </a:p>
      </dgm:t>
    </dgm:pt>
    <dgm:pt modelId="{21EF51F3-ADB7-4592-9B5D-6E52B44731F8}" type="parTrans" cxnId="{C4E82440-0618-4153-94DC-3A0391158741}">
      <dgm:prSet/>
      <dgm:spPr/>
      <dgm:t>
        <a:bodyPr/>
        <a:lstStyle/>
        <a:p>
          <a:endParaRPr lang="en-US"/>
        </a:p>
      </dgm:t>
    </dgm:pt>
    <dgm:pt modelId="{FEA1B007-AB6F-46C9-9EC7-9DFAE6B2C55E}" type="sibTrans" cxnId="{C4E82440-0618-4153-94DC-3A0391158741}">
      <dgm:prSet/>
      <dgm:spPr/>
      <dgm:t>
        <a:bodyPr/>
        <a:lstStyle/>
        <a:p>
          <a:endParaRPr lang="en-US"/>
        </a:p>
      </dgm:t>
    </dgm:pt>
    <dgm:pt modelId="{0D0F6D85-529E-4EFF-88EF-334EF523D3A1}">
      <dgm:prSet/>
      <dgm:spPr/>
      <dgm:t>
        <a:bodyPr/>
        <a:lstStyle/>
        <a:p>
          <a:r>
            <a:rPr lang="en-US"/>
            <a:t>We might be interested in finding smaller or larger objects within a grid cell. </a:t>
          </a:r>
        </a:p>
      </dgm:t>
    </dgm:pt>
    <dgm:pt modelId="{68A69FF3-8C0C-4216-AFDC-05C135D47D28}" type="parTrans" cxnId="{1631EA90-EFE7-4CF0-AF67-3A1CB7EF439C}">
      <dgm:prSet/>
      <dgm:spPr/>
      <dgm:t>
        <a:bodyPr/>
        <a:lstStyle/>
        <a:p>
          <a:endParaRPr lang="en-US"/>
        </a:p>
      </dgm:t>
    </dgm:pt>
    <dgm:pt modelId="{95306468-73A1-41AF-9C92-DBCC7F7EB890}" type="sibTrans" cxnId="{1631EA90-EFE7-4CF0-AF67-3A1CB7EF439C}">
      <dgm:prSet/>
      <dgm:spPr/>
      <dgm:t>
        <a:bodyPr/>
        <a:lstStyle/>
        <a:p>
          <a:endParaRPr lang="en-US"/>
        </a:p>
      </dgm:t>
    </dgm:pt>
    <dgm:pt modelId="{84A75C1A-AC82-43BD-B3B3-DDF72E928D8C}">
      <dgm:prSet/>
      <dgm:spPr/>
      <dgm:t>
        <a:bodyPr/>
        <a:lstStyle/>
        <a:p>
          <a:r>
            <a:rPr lang="en-US"/>
            <a:t>The zooms parameter is used to specify how much the anchor boxes need to be scaled up or down with respect to each grid cell.</a:t>
          </a:r>
        </a:p>
      </dgm:t>
    </dgm:pt>
    <dgm:pt modelId="{65CC146F-23C3-41F8-8052-8ABCB9C2DC13}" type="parTrans" cxnId="{56B331A7-49C7-4142-8834-88066E0C27EF}">
      <dgm:prSet/>
      <dgm:spPr/>
      <dgm:t>
        <a:bodyPr/>
        <a:lstStyle/>
        <a:p>
          <a:endParaRPr lang="en-US"/>
        </a:p>
      </dgm:t>
    </dgm:pt>
    <dgm:pt modelId="{483FF1ED-90BF-4600-83B8-1DDC86BCC083}" type="sibTrans" cxnId="{56B331A7-49C7-4142-8834-88066E0C27EF}">
      <dgm:prSet/>
      <dgm:spPr/>
      <dgm:t>
        <a:bodyPr/>
        <a:lstStyle/>
        <a:p>
          <a:endParaRPr lang="en-US"/>
        </a:p>
      </dgm:t>
    </dgm:pt>
    <dgm:pt modelId="{51A21076-4465-4C38-AE04-A253A45D1D5C}">
      <dgm:prSet/>
      <dgm:spPr/>
      <dgm:t>
        <a:bodyPr/>
        <a:lstStyle/>
        <a:p>
          <a:r>
            <a:rPr lang="en-US"/>
            <a:t>Just like what we have seen in the anchor box example, the size of building is generally larger than swimming pool.</a:t>
          </a:r>
        </a:p>
      </dgm:t>
    </dgm:pt>
    <dgm:pt modelId="{5265B8DC-C5D8-4C83-98F2-28FC142CDEEE}" type="parTrans" cxnId="{4484980A-4EE4-449C-8091-C2E597D4E72F}">
      <dgm:prSet/>
      <dgm:spPr/>
      <dgm:t>
        <a:bodyPr/>
        <a:lstStyle/>
        <a:p>
          <a:endParaRPr lang="en-US"/>
        </a:p>
      </dgm:t>
    </dgm:pt>
    <dgm:pt modelId="{EB4959BD-8ABD-47C9-94D8-BB61FC1FDD3D}" type="sibTrans" cxnId="{4484980A-4EE4-449C-8091-C2E597D4E72F}">
      <dgm:prSet/>
      <dgm:spPr/>
      <dgm:t>
        <a:bodyPr/>
        <a:lstStyle/>
        <a:p>
          <a:endParaRPr lang="en-US"/>
        </a:p>
      </dgm:t>
    </dgm:pt>
    <dgm:pt modelId="{E3F4D854-BB1D-46AE-8F73-1F9E5CF74FFB}" type="pres">
      <dgm:prSet presAssocID="{F02D188E-12F1-4E8A-BEB5-EF42D7801714}" presName="outerComposite" presStyleCnt="0">
        <dgm:presLayoutVars>
          <dgm:chMax val="5"/>
          <dgm:dir/>
          <dgm:resizeHandles val="exact"/>
        </dgm:presLayoutVars>
      </dgm:prSet>
      <dgm:spPr/>
    </dgm:pt>
    <dgm:pt modelId="{1B0B391D-C8A1-470B-B425-65297377B346}" type="pres">
      <dgm:prSet presAssocID="{F02D188E-12F1-4E8A-BEB5-EF42D7801714}" presName="dummyMaxCanvas" presStyleCnt="0">
        <dgm:presLayoutVars/>
      </dgm:prSet>
      <dgm:spPr/>
    </dgm:pt>
    <dgm:pt modelId="{686D9EB3-5816-4D2E-A0BC-CDC2E3812355}" type="pres">
      <dgm:prSet presAssocID="{F02D188E-12F1-4E8A-BEB5-EF42D7801714}" presName="FourNodes_1" presStyleLbl="node1" presStyleIdx="0" presStyleCnt="4">
        <dgm:presLayoutVars>
          <dgm:bulletEnabled val="1"/>
        </dgm:presLayoutVars>
      </dgm:prSet>
      <dgm:spPr/>
    </dgm:pt>
    <dgm:pt modelId="{07940E20-ADFC-41B2-B500-2F6EB2F9E35D}" type="pres">
      <dgm:prSet presAssocID="{F02D188E-12F1-4E8A-BEB5-EF42D7801714}" presName="FourNodes_2" presStyleLbl="node1" presStyleIdx="1" presStyleCnt="4">
        <dgm:presLayoutVars>
          <dgm:bulletEnabled val="1"/>
        </dgm:presLayoutVars>
      </dgm:prSet>
      <dgm:spPr/>
    </dgm:pt>
    <dgm:pt modelId="{37731A38-1EFB-47BD-B1F9-427207804560}" type="pres">
      <dgm:prSet presAssocID="{F02D188E-12F1-4E8A-BEB5-EF42D7801714}" presName="FourNodes_3" presStyleLbl="node1" presStyleIdx="2" presStyleCnt="4">
        <dgm:presLayoutVars>
          <dgm:bulletEnabled val="1"/>
        </dgm:presLayoutVars>
      </dgm:prSet>
      <dgm:spPr/>
    </dgm:pt>
    <dgm:pt modelId="{2AA2B924-9138-4073-9748-EF32B21F1F61}" type="pres">
      <dgm:prSet presAssocID="{F02D188E-12F1-4E8A-BEB5-EF42D7801714}" presName="FourNodes_4" presStyleLbl="node1" presStyleIdx="3" presStyleCnt="4">
        <dgm:presLayoutVars>
          <dgm:bulletEnabled val="1"/>
        </dgm:presLayoutVars>
      </dgm:prSet>
      <dgm:spPr/>
    </dgm:pt>
    <dgm:pt modelId="{F8D3A289-39E9-4383-A958-0423377D415E}" type="pres">
      <dgm:prSet presAssocID="{F02D188E-12F1-4E8A-BEB5-EF42D7801714}" presName="FourConn_1-2" presStyleLbl="fgAccFollowNode1" presStyleIdx="0" presStyleCnt="3">
        <dgm:presLayoutVars>
          <dgm:bulletEnabled val="1"/>
        </dgm:presLayoutVars>
      </dgm:prSet>
      <dgm:spPr/>
    </dgm:pt>
    <dgm:pt modelId="{654E7EAC-69FA-4C91-A481-730A68E3CED6}" type="pres">
      <dgm:prSet presAssocID="{F02D188E-12F1-4E8A-BEB5-EF42D7801714}" presName="FourConn_2-3" presStyleLbl="fgAccFollowNode1" presStyleIdx="1" presStyleCnt="3">
        <dgm:presLayoutVars>
          <dgm:bulletEnabled val="1"/>
        </dgm:presLayoutVars>
      </dgm:prSet>
      <dgm:spPr/>
    </dgm:pt>
    <dgm:pt modelId="{08ED4B19-852C-4D5D-86B3-E7CE3205040E}" type="pres">
      <dgm:prSet presAssocID="{F02D188E-12F1-4E8A-BEB5-EF42D7801714}" presName="FourConn_3-4" presStyleLbl="fgAccFollowNode1" presStyleIdx="2" presStyleCnt="3">
        <dgm:presLayoutVars>
          <dgm:bulletEnabled val="1"/>
        </dgm:presLayoutVars>
      </dgm:prSet>
      <dgm:spPr/>
    </dgm:pt>
    <dgm:pt modelId="{0DB41886-09ED-4FA1-9D31-CA5D283D61CD}" type="pres">
      <dgm:prSet presAssocID="{F02D188E-12F1-4E8A-BEB5-EF42D7801714}" presName="FourNodes_1_text" presStyleLbl="node1" presStyleIdx="3" presStyleCnt="4">
        <dgm:presLayoutVars>
          <dgm:bulletEnabled val="1"/>
        </dgm:presLayoutVars>
      </dgm:prSet>
      <dgm:spPr/>
    </dgm:pt>
    <dgm:pt modelId="{A3FA8D30-AEFA-4A57-8A46-E1731C2CBD59}" type="pres">
      <dgm:prSet presAssocID="{F02D188E-12F1-4E8A-BEB5-EF42D7801714}" presName="FourNodes_2_text" presStyleLbl="node1" presStyleIdx="3" presStyleCnt="4">
        <dgm:presLayoutVars>
          <dgm:bulletEnabled val="1"/>
        </dgm:presLayoutVars>
      </dgm:prSet>
      <dgm:spPr/>
    </dgm:pt>
    <dgm:pt modelId="{90425595-6D04-4A1C-84F8-B82D8A36C230}" type="pres">
      <dgm:prSet presAssocID="{F02D188E-12F1-4E8A-BEB5-EF42D7801714}" presName="FourNodes_3_text" presStyleLbl="node1" presStyleIdx="3" presStyleCnt="4">
        <dgm:presLayoutVars>
          <dgm:bulletEnabled val="1"/>
        </dgm:presLayoutVars>
      </dgm:prSet>
      <dgm:spPr/>
    </dgm:pt>
    <dgm:pt modelId="{7CCE8C72-62A6-460E-9FCD-C1B39537E3B4}" type="pres">
      <dgm:prSet presAssocID="{F02D188E-12F1-4E8A-BEB5-EF42D7801714}" presName="FourNodes_4_text" presStyleLbl="node1" presStyleIdx="3" presStyleCnt="4">
        <dgm:presLayoutVars>
          <dgm:bulletEnabled val="1"/>
        </dgm:presLayoutVars>
      </dgm:prSet>
      <dgm:spPr/>
    </dgm:pt>
  </dgm:ptLst>
  <dgm:cxnLst>
    <dgm:cxn modelId="{46733204-50F2-41EC-A873-AFCA4C636199}" type="presOf" srcId="{84A75C1A-AC82-43BD-B3B3-DDF72E928D8C}" destId="{90425595-6D04-4A1C-84F8-B82D8A36C230}" srcOrd="1" destOrd="0" presId="urn:microsoft.com/office/officeart/2005/8/layout/vProcess5"/>
    <dgm:cxn modelId="{37DDAE08-AA41-4F49-A5FB-46D0F44D80D5}" type="presOf" srcId="{51A21076-4465-4C38-AE04-A253A45D1D5C}" destId="{7CCE8C72-62A6-460E-9FCD-C1B39537E3B4}" srcOrd="1" destOrd="0" presId="urn:microsoft.com/office/officeart/2005/8/layout/vProcess5"/>
    <dgm:cxn modelId="{A7037B0A-CC64-4352-A18C-F6E688069F7A}" type="presOf" srcId="{95306468-73A1-41AF-9C92-DBCC7F7EB890}" destId="{654E7EAC-69FA-4C91-A481-730A68E3CED6}" srcOrd="0" destOrd="0" presId="urn:microsoft.com/office/officeart/2005/8/layout/vProcess5"/>
    <dgm:cxn modelId="{4484980A-4EE4-449C-8091-C2E597D4E72F}" srcId="{F02D188E-12F1-4E8A-BEB5-EF42D7801714}" destId="{51A21076-4465-4C38-AE04-A253A45D1D5C}" srcOrd="3" destOrd="0" parTransId="{5265B8DC-C5D8-4C83-98F2-28FC142CDEEE}" sibTransId="{EB4959BD-8ABD-47C9-94D8-BB61FC1FDD3D}"/>
    <dgm:cxn modelId="{DE595F28-27A8-4B96-9B56-5AA5A609D845}" type="presOf" srcId="{0D0F6D85-529E-4EFF-88EF-334EF523D3A1}" destId="{A3FA8D30-AEFA-4A57-8A46-E1731C2CBD59}" srcOrd="1" destOrd="0" presId="urn:microsoft.com/office/officeart/2005/8/layout/vProcess5"/>
    <dgm:cxn modelId="{1A674239-5DC9-4031-914B-CE2C068EB3D5}" type="presOf" srcId="{84A75C1A-AC82-43BD-B3B3-DDF72E928D8C}" destId="{37731A38-1EFB-47BD-B1F9-427207804560}" srcOrd="0" destOrd="0" presId="urn:microsoft.com/office/officeart/2005/8/layout/vProcess5"/>
    <dgm:cxn modelId="{C4E82440-0618-4153-94DC-3A0391158741}" srcId="{F02D188E-12F1-4E8A-BEB5-EF42D7801714}" destId="{96C3C395-5597-4B40-BD64-D26DDBA4A4BF}" srcOrd="0" destOrd="0" parTransId="{21EF51F3-ADB7-4592-9B5D-6E52B44731F8}" sibTransId="{FEA1B007-AB6F-46C9-9EC7-9DFAE6B2C55E}"/>
    <dgm:cxn modelId="{1631EA90-EFE7-4CF0-AF67-3A1CB7EF439C}" srcId="{F02D188E-12F1-4E8A-BEB5-EF42D7801714}" destId="{0D0F6D85-529E-4EFF-88EF-334EF523D3A1}" srcOrd="1" destOrd="0" parTransId="{68A69FF3-8C0C-4216-AFDC-05C135D47D28}" sibTransId="{95306468-73A1-41AF-9C92-DBCC7F7EB890}"/>
    <dgm:cxn modelId="{B22BACA0-7A25-4A95-AFA3-F13E5814EF7D}" type="presOf" srcId="{96C3C395-5597-4B40-BD64-D26DDBA4A4BF}" destId="{686D9EB3-5816-4D2E-A0BC-CDC2E3812355}" srcOrd="0" destOrd="0" presId="urn:microsoft.com/office/officeart/2005/8/layout/vProcess5"/>
    <dgm:cxn modelId="{56B331A7-49C7-4142-8834-88066E0C27EF}" srcId="{F02D188E-12F1-4E8A-BEB5-EF42D7801714}" destId="{84A75C1A-AC82-43BD-B3B3-DDF72E928D8C}" srcOrd="2" destOrd="0" parTransId="{65CC146F-23C3-41F8-8052-8ABCB9C2DC13}" sibTransId="{483FF1ED-90BF-4600-83B8-1DDC86BCC083}"/>
    <dgm:cxn modelId="{1BA448D2-5115-45C5-9492-C784BC4F225A}" type="presOf" srcId="{51A21076-4465-4C38-AE04-A253A45D1D5C}" destId="{2AA2B924-9138-4073-9748-EF32B21F1F61}" srcOrd="0" destOrd="0" presId="urn:microsoft.com/office/officeart/2005/8/layout/vProcess5"/>
    <dgm:cxn modelId="{E33B71D5-63B6-4FF3-9ACB-D0AEF14D51EB}" type="presOf" srcId="{FEA1B007-AB6F-46C9-9EC7-9DFAE6B2C55E}" destId="{F8D3A289-39E9-4383-A958-0423377D415E}" srcOrd="0" destOrd="0" presId="urn:microsoft.com/office/officeart/2005/8/layout/vProcess5"/>
    <dgm:cxn modelId="{D276D7D6-8A21-4F38-8669-676572400DCF}" type="presOf" srcId="{96C3C395-5597-4B40-BD64-D26DDBA4A4BF}" destId="{0DB41886-09ED-4FA1-9D31-CA5D283D61CD}" srcOrd="1" destOrd="0" presId="urn:microsoft.com/office/officeart/2005/8/layout/vProcess5"/>
    <dgm:cxn modelId="{239247E1-DC25-42AB-AE49-0946E39FFC1D}" type="presOf" srcId="{F02D188E-12F1-4E8A-BEB5-EF42D7801714}" destId="{E3F4D854-BB1D-46AE-8F73-1F9E5CF74FFB}" srcOrd="0" destOrd="0" presId="urn:microsoft.com/office/officeart/2005/8/layout/vProcess5"/>
    <dgm:cxn modelId="{A77223FA-7417-4A5B-AD10-07AD0948B8F2}" type="presOf" srcId="{483FF1ED-90BF-4600-83B8-1DDC86BCC083}" destId="{08ED4B19-852C-4D5D-86B3-E7CE3205040E}" srcOrd="0" destOrd="0" presId="urn:microsoft.com/office/officeart/2005/8/layout/vProcess5"/>
    <dgm:cxn modelId="{8E2BB4FD-6DFE-431F-819B-FD44B7575107}" type="presOf" srcId="{0D0F6D85-529E-4EFF-88EF-334EF523D3A1}" destId="{07940E20-ADFC-41B2-B500-2F6EB2F9E35D}" srcOrd="0" destOrd="0" presId="urn:microsoft.com/office/officeart/2005/8/layout/vProcess5"/>
    <dgm:cxn modelId="{F8ED8849-C95B-47F9-9E6B-E64274032210}" type="presParOf" srcId="{E3F4D854-BB1D-46AE-8F73-1F9E5CF74FFB}" destId="{1B0B391D-C8A1-470B-B425-65297377B346}" srcOrd="0" destOrd="0" presId="urn:microsoft.com/office/officeart/2005/8/layout/vProcess5"/>
    <dgm:cxn modelId="{5D5DEDB2-3D44-46DA-8C56-E5CC2B525C06}" type="presParOf" srcId="{E3F4D854-BB1D-46AE-8F73-1F9E5CF74FFB}" destId="{686D9EB3-5816-4D2E-A0BC-CDC2E3812355}" srcOrd="1" destOrd="0" presId="urn:microsoft.com/office/officeart/2005/8/layout/vProcess5"/>
    <dgm:cxn modelId="{58BD9D4F-6B31-439C-94E7-7F1D6ED5E18C}" type="presParOf" srcId="{E3F4D854-BB1D-46AE-8F73-1F9E5CF74FFB}" destId="{07940E20-ADFC-41B2-B500-2F6EB2F9E35D}" srcOrd="2" destOrd="0" presId="urn:microsoft.com/office/officeart/2005/8/layout/vProcess5"/>
    <dgm:cxn modelId="{56AD636B-5820-4FC5-8AE3-C6D722E884FF}" type="presParOf" srcId="{E3F4D854-BB1D-46AE-8F73-1F9E5CF74FFB}" destId="{37731A38-1EFB-47BD-B1F9-427207804560}" srcOrd="3" destOrd="0" presId="urn:microsoft.com/office/officeart/2005/8/layout/vProcess5"/>
    <dgm:cxn modelId="{245C2A49-DF15-452B-879C-FAFCE535B392}" type="presParOf" srcId="{E3F4D854-BB1D-46AE-8F73-1F9E5CF74FFB}" destId="{2AA2B924-9138-4073-9748-EF32B21F1F61}" srcOrd="4" destOrd="0" presId="urn:microsoft.com/office/officeart/2005/8/layout/vProcess5"/>
    <dgm:cxn modelId="{603214D4-85BF-46A2-8330-DB52A98DA763}" type="presParOf" srcId="{E3F4D854-BB1D-46AE-8F73-1F9E5CF74FFB}" destId="{F8D3A289-39E9-4383-A958-0423377D415E}" srcOrd="5" destOrd="0" presId="urn:microsoft.com/office/officeart/2005/8/layout/vProcess5"/>
    <dgm:cxn modelId="{4FD24AD9-DD88-459D-BDD9-4F4C09736C14}" type="presParOf" srcId="{E3F4D854-BB1D-46AE-8F73-1F9E5CF74FFB}" destId="{654E7EAC-69FA-4C91-A481-730A68E3CED6}" srcOrd="6" destOrd="0" presId="urn:microsoft.com/office/officeart/2005/8/layout/vProcess5"/>
    <dgm:cxn modelId="{EF6DD3A1-5913-4E83-AF6A-A17AD5E6161A}" type="presParOf" srcId="{E3F4D854-BB1D-46AE-8F73-1F9E5CF74FFB}" destId="{08ED4B19-852C-4D5D-86B3-E7CE3205040E}" srcOrd="7" destOrd="0" presId="urn:microsoft.com/office/officeart/2005/8/layout/vProcess5"/>
    <dgm:cxn modelId="{9C39BFC2-2C45-4349-A8CD-091C39BE57B5}" type="presParOf" srcId="{E3F4D854-BB1D-46AE-8F73-1F9E5CF74FFB}" destId="{0DB41886-09ED-4FA1-9D31-CA5D283D61CD}" srcOrd="8" destOrd="0" presId="urn:microsoft.com/office/officeart/2005/8/layout/vProcess5"/>
    <dgm:cxn modelId="{2D2AC7AE-544A-4EA6-962A-452605EEC561}" type="presParOf" srcId="{E3F4D854-BB1D-46AE-8F73-1F9E5CF74FFB}" destId="{A3FA8D30-AEFA-4A57-8A46-E1731C2CBD59}" srcOrd="9" destOrd="0" presId="urn:microsoft.com/office/officeart/2005/8/layout/vProcess5"/>
    <dgm:cxn modelId="{A216B7BA-FF74-48B3-8FFA-1AC7E64D134A}" type="presParOf" srcId="{E3F4D854-BB1D-46AE-8F73-1F9E5CF74FFB}" destId="{90425595-6D04-4A1C-84F8-B82D8A36C230}" srcOrd="10" destOrd="0" presId="urn:microsoft.com/office/officeart/2005/8/layout/vProcess5"/>
    <dgm:cxn modelId="{F4914E2B-A5F3-446D-8E43-EA06C6044CAC}" type="presParOf" srcId="{E3F4D854-BB1D-46AE-8F73-1F9E5CF74FFB}" destId="{7CCE8C72-62A6-460E-9FCD-C1B39537E3B4}"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AD3B156-CDD6-4F12-AA34-9C7B72329C1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6529C79-B559-4D87-A30E-8972394D0DE7}">
      <dgm:prSet/>
      <dgm:spPr/>
      <dgm:t>
        <a:bodyPr/>
        <a:lstStyle/>
        <a:p>
          <a:r>
            <a:rPr lang="en-US"/>
            <a:t>Comparing the exposed models is not an easy assignment, since all modules possess different characteristics that result in better results under some circumstances and worse results in another circumstances. </a:t>
          </a:r>
        </a:p>
      </dgm:t>
    </dgm:pt>
    <dgm:pt modelId="{E9072E57-710C-448A-91FA-C6388CAFA2BB}" type="parTrans" cxnId="{EB06DDA3-F622-49AD-9562-1E4D11669984}">
      <dgm:prSet/>
      <dgm:spPr/>
      <dgm:t>
        <a:bodyPr/>
        <a:lstStyle/>
        <a:p>
          <a:endParaRPr lang="en-US"/>
        </a:p>
      </dgm:t>
    </dgm:pt>
    <dgm:pt modelId="{94B419A9-2D21-46A2-B9E7-F43A8B68A44C}" type="sibTrans" cxnId="{EB06DDA3-F622-49AD-9562-1E4D11669984}">
      <dgm:prSet/>
      <dgm:spPr/>
      <dgm:t>
        <a:bodyPr/>
        <a:lstStyle/>
        <a:p>
          <a:endParaRPr lang="en-US"/>
        </a:p>
      </dgm:t>
    </dgm:pt>
    <dgm:pt modelId="{035DDF63-83F8-43A4-9DB1-2ACB72A5F408}">
      <dgm:prSet/>
      <dgm:spPr/>
      <dgm:t>
        <a:bodyPr/>
        <a:lstStyle/>
        <a:p>
          <a:r>
            <a:rPr lang="en-US"/>
            <a:t>So, in order to be possible to decide whether the model A is better than the model B and vice versa, it is necessary to take into account the important speed and accuracy trade-off of object detection models. </a:t>
          </a:r>
        </a:p>
      </dgm:t>
    </dgm:pt>
    <dgm:pt modelId="{C989D4EF-896C-481D-8464-6C69992D9023}" type="parTrans" cxnId="{8D00AEB4-863C-46A4-B233-C228420DDD6E}">
      <dgm:prSet/>
      <dgm:spPr/>
      <dgm:t>
        <a:bodyPr/>
        <a:lstStyle/>
        <a:p>
          <a:endParaRPr lang="en-US"/>
        </a:p>
      </dgm:t>
    </dgm:pt>
    <dgm:pt modelId="{CB1E4E73-047F-4E08-B9CA-BA0FBA2E7ECE}" type="sibTrans" cxnId="{8D00AEB4-863C-46A4-B233-C228420DDD6E}">
      <dgm:prSet/>
      <dgm:spPr/>
      <dgm:t>
        <a:bodyPr/>
        <a:lstStyle/>
        <a:p>
          <a:endParaRPr lang="en-US"/>
        </a:p>
      </dgm:t>
    </dgm:pt>
    <dgm:pt modelId="{9D4748B6-7C72-4EB0-A024-CBD3680FA379}" type="pres">
      <dgm:prSet presAssocID="{AAD3B156-CDD6-4F12-AA34-9C7B72329C1A}" presName="root" presStyleCnt="0">
        <dgm:presLayoutVars>
          <dgm:dir/>
          <dgm:resizeHandles val="exact"/>
        </dgm:presLayoutVars>
      </dgm:prSet>
      <dgm:spPr/>
    </dgm:pt>
    <dgm:pt modelId="{392ED377-B0DB-45D0-B610-47BA393CFCD3}" type="pres">
      <dgm:prSet presAssocID="{B6529C79-B559-4D87-A30E-8972394D0DE7}" presName="compNode" presStyleCnt="0"/>
      <dgm:spPr/>
    </dgm:pt>
    <dgm:pt modelId="{1A51060A-41C7-40E1-B351-7F1F2C9455C2}" type="pres">
      <dgm:prSet presAssocID="{B6529C79-B559-4D87-A30E-8972394D0DE7}" presName="bgRect" presStyleLbl="bgShp" presStyleIdx="0" presStyleCnt="2"/>
      <dgm:spPr/>
    </dgm:pt>
    <dgm:pt modelId="{24686EEE-6BA5-4C59-9619-7A817F24D528}" type="pres">
      <dgm:prSet presAssocID="{B6529C79-B559-4D87-A30E-8972394D0DE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2A8CD731-73BC-4609-968A-5DA7E0B0AD07}" type="pres">
      <dgm:prSet presAssocID="{B6529C79-B559-4D87-A30E-8972394D0DE7}" presName="spaceRect" presStyleCnt="0"/>
      <dgm:spPr/>
    </dgm:pt>
    <dgm:pt modelId="{4C4AC323-4579-45F7-AC06-698D3CFCA8A1}" type="pres">
      <dgm:prSet presAssocID="{B6529C79-B559-4D87-A30E-8972394D0DE7}" presName="parTx" presStyleLbl="revTx" presStyleIdx="0" presStyleCnt="2">
        <dgm:presLayoutVars>
          <dgm:chMax val="0"/>
          <dgm:chPref val="0"/>
        </dgm:presLayoutVars>
      </dgm:prSet>
      <dgm:spPr/>
    </dgm:pt>
    <dgm:pt modelId="{1F3A0733-CC3C-41AB-8A91-2CB86D04DBF2}" type="pres">
      <dgm:prSet presAssocID="{94B419A9-2D21-46A2-B9E7-F43A8B68A44C}" presName="sibTrans" presStyleCnt="0"/>
      <dgm:spPr/>
    </dgm:pt>
    <dgm:pt modelId="{66F0F8E1-71EC-4C2C-A269-69020C37729F}" type="pres">
      <dgm:prSet presAssocID="{035DDF63-83F8-43A4-9DB1-2ACB72A5F408}" presName="compNode" presStyleCnt="0"/>
      <dgm:spPr/>
    </dgm:pt>
    <dgm:pt modelId="{353ADB01-D901-4232-9D32-1F09A5648EB3}" type="pres">
      <dgm:prSet presAssocID="{035DDF63-83F8-43A4-9DB1-2ACB72A5F408}" presName="bgRect" presStyleLbl="bgShp" presStyleIdx="1" presStyleCnt="2"/>
      <dgm:spPr/>
    </dgm:pt>
    <dgm:pt modelId="{02522F1A-91F6-4AAF-83B8-FC8D9F9204DF}" type="pres">
      <dgm:prSet presAssocID="{035DDF63-83F8-43A4-9DB1-2ACB72A5F40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84CF3251-D530-42AA-AEC7-131AAFBA032B}" type="pres">
      <dgm:prSet presAssocID="{035DDF63-83F8-43A4-9DB1-2ACB72A5F408}" presName="spaceRect" presStyleCnt="0"/>
      <dgm:spPr/>
    </dgm:pt>
    <dgm:pt modelId="{F634374A-3EB3-4643-9039-8AB07DCE205B}" type="pres">
      <dgm:prSet presAssocID="{035DDF63-83F8-43A4-9DB1-2ACB72A5F408}" presName="parTx" presStyleLbl="revTx" presStyleIdx="1" presStyleCnt="2">
        <dgm:presLayoutVars>
          <dgm:chMax val="0"/>
          <dgm:chPref val="0"/>
        </dgm:presLayoutVars>
      </dgm:prSet>
      <dgm:spPr/>
    </dgm:pt>
  </dgm:ptLst>
  <dgm:cxnLst>
    <dgm:cxn modelId="{4C739415-A57F-4D74-9E94-6DD2E59EFC4B}" type="presOf" srcId="{AAD3B156-CDD6-4F12-AA34-9C7B72329C1A}" destId="{9D4748B6-7C72-4EB0-A024-CBD3680FA379}" srcOrd="0" destOrd="0" presId="urn:microsoft.com/office/officeart/2018/2/layout/IconVerticalSolidList"/>
    <dgm:cxn modelId="{3EAFE379-F2CD-4E32-AA0F-1D1404CA2B6B}" type="presOf" srcId="{035DDF63-83F8-43A4-9DB1-2ACB72A5F408}" destId="{F634374A-3EB3-4643-9039-8AB07DCE205B}" srcOrd="0" destOrd="0" presId="urn:microsoft.com/office/officeart/2018/2/layout/IconVerticalSolidList"/>
    <dgm:cxn modelId="{1CB6AB96-6769-4045-908C-119BF9925032}" type="presOf" srcId="{B6529C79-B559-4D87-A30E-8972394D0DE7}" destId="{4C4AC323-4579-45F7-AC06-698D3CFCA8A1}" srcOrd="0" destOrd="0" presId="urn:microsoft.com/office/officeart/2018/2/layout/IconVerticalSolidList"/>
    <dgm:cxn modelId="{EB06DDA3-F622-49AD-9562-1E4D11669984}" srcId="{AAD3B156-CDD6-4F12-AA34-9C7B72329C1A}" destId="{B6529C79-B559-4D87-A30E-8972394D0DE7}" srcOrd="0" destOrd="0" parTransId="{E9072E57-710C-448A-91FA-C6388CAFA2BB}" sibTransId="{94B419A9-2D21-46A2-B9E7-F43A8B68A44C}"/>
    <dgm:cxn modelId="{8D00AEB4-863C-46A4-B233-C228420DDD6E}" srcId="{AAD3B156-CDD6-4F12-AA34-9C7B72329C1A}" destId="{035DDF63-83F8-43A4-9DB1-2ACB72A5F408}" srcOrd="1" destOrd="0" parTransId="{C989D4EF-896C-481D-8464-6C69992D9023}" sibTransId="{CB1E4E73-047F-4E08-B9CA-BA0FBA2E7ECE}"/>
    <dgm:cxn modelId="{5576C73F-798A-40DC-A626-9AF02D2030AA}" type="presParOf" srcId="{9D4748B6-7C72-4EB0-A024-CBD3680FA379}" destId="{392ED377-B0DB-45D0-B610-47BA393CFCD3}" srcOrd="0" destOrd="0" presId="urn:microsoft.com/office/officeart/2018/2/layout/IconVerticalSolidList"/>
    <dgm:cxn modelId="{4CD23764-84D5-4355-80E0-873780449111}" type="presParOf" srcId="{392ED377-B0DB-45D0-B610-47BA393CFCD3}" destId="{1A51060A-41C7-40E1-B351-7F1F2C9455C2}" srcOrd="0" destOrd="0" presId="urn:microsoft.com/office/officeart/2018/2/layout/IconVerticalSolidList"/>
    <dgm:cxn modelId="{8EDE8079-AFEB-4CD4-B642-1104AFED0E25}" type="presParOf" srcId="{392ED377-B0DB-45D0-B610-47BA393CFCD3}" destId="{24686EEE-6BA5-4C59-9619-7A817F24D528}" srcOrd="1" destOrd="0" presId="urn:microsoft.com/office/officeart/2018/2/layout/IconVerticalSolidList"/>
    <dgm:cxn modelId="{504B4C2F-7635-4746-BBAB-C4BBFF1B135F}" type="presParOf" srcId="{392ED377-B0DB-45D0-B610-47BA393CFCD3}" destId="{2A8CD731-73BC-4609-968A-5DA7E0B0AD07}" srcOrd="2" destOrd="0" presId="urn:microsoft.com/office/officeart/2018/2/layout/IconVerticalSolidList"/>
    <dgm:cxn modelId="{8E5CD22C-17C8-4A00-9FC8-E11BC9551F71}" type="presParOf" srcId="{392ED377-B0DB-45D0-B610-47BA393CFCD3}" destId="{4C4AC323-4579-45F7-AC06-698D3CFCA8A1}" srcOrd="3" destOrd="0" presId="urn:microsoft.com/office/officeart/2018/2/layout/IconVerticalSolidList"/>
    <dgm:cxn modelId="{367963FE-BF1A-4170-8578-B530AB307611}" type="presParOf" srcId="{9D4748B6-7C72-4EB0-A024-CBD3680FA379}" destId="{1F3A0733-CC3C-41AB-8A91-2CB86D04DBF2}" srcOrd="1" destOrd="0" presId="urn:microsoft.com/office/officeart/2018/2/layout/IconVerticalSolidList"/>
    <dgm:cxn modelId="{BDEE88C7-88C8-422E-93E1-E2B97FC3209F}" type="presParOf" srcId="{9D4748B6-7C72-4EB0-A024-CBD3680FA379}" destId="{66F0F8E1-71EC-4C2C-A269-69020C37729F}" srcOrd="2" destOrd="0" presId="urn:microsoft.com/office/officeart/2018/2/layout/IconVerticalSolidList"/>
    <dgm:cxn modelId="{5F12B38B-148D-419B-8A2C-A27A0DBCDF56}" type="presParOf" srcId="{66F0F8E1-71EC-4C2C-A269-69020C37729F}" destId="{353ADB01-D901-4232-9D32-1F09A5648EB3}" srcOrd="0" destOrd="0" presId="urn:microsoft.com/office/officeart/2018/2/layout/IconVerticalSolidList"/>
    <dgm:cxn modelId="{DF5C49A0-8CC3-4A90-9911-0D0C78C579CE}" type="presParOf" srcId="{66F0F8E1-71EC-4C2C-A269-69020C37729F}" destId="{02522F1A-91F6-4AAF-83B8-FC8D9F9204DF}" srcOrd="1" destOrd="0" presId="urn:microsoft.com/office/officeart/2018/2/layout/IconVerticalSolidList"/>
    <dgm:cxn modelId="{E04B4CE2-C742-47D3-ADFC-8B6A3D72AA9B}" type="presParOf" srcId="{66F0F8E1-71EC-4C2C-A269-69020C37729F}" destId="{84CF3251-D530-42AA-AEC7-131AAFBA032B}" srcOrd="2" destOrd="0" presId="urn:microsoft.com/office/officeart/2018/2/layout/IconVerticalSolidList"/>
    <dgm:cxn modelId="{7ADCB430-AB56-4B2D-BC8E-F97752A8EF9E}" type="presParOf" srcId="{66F0F8E1-71EC-4C2C-A269-69020C37729F}" destId="{F634374A-3EB3-4643-9039-8AB07DCE205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CA630F2-20F3-4B4A-BCFE-2C1A760FF8E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7ED4E0-0F7C-449E-A086-8863A85BA779}">
      <dgm:prSet/>
      <dgm:spPr/>
      <dgm:t>
        <a:bodyPr/>
        <a:lstStyle/>
        <a:p>
          <a:r>
            <a:rPr lang="en-US"/>
            <a:t>The main goal of an object detection model is to achieve accurate results in a short period of time, however, the complexity of the object detection process and the available computing resources are not capable of delivering the maximum accurate results at fastest time period. </a:t>
          </a:r>
        </a:p>
      </dgm:t>
    </dgm:pt>
    <dgm:pt modelId="{9A88A3C7-F708-41FA-A9D4-BE17C980A345}" type="parTrans" cxnId="{47D98AF4-88E9-4513-BFFD-F2EB1BA65D98}">
      <dgm:prSet/>
      <dgm:spPr/>
      <dgm:t>
        <a:bodyPr/>
        <a:lstStyle/>
        <a:p>
          <a:endParaRPr lang="en-US"/>
        </a:p>
      </dgm:t>
    </dgm:pt>
    <dgm:pt modelId="{EE5CC485-C6DB-4EC3-97D2-F59E9CF4B981}" type="sibTrans" cxnId="{47D98AF4-88E9-4513-BFFD-F2EB1BA65D98}">
      <dgm:prSet/>
      <dgm:spPr/>
      <dgm:t>
        <a:bodyPr/>
        <a:lstStyle/>
        <a:p>
          <a:endParaRPr lang="en-US"/>
        </a:p>
      </dgm:t>
    </dgm:pt>
    <dgm:pt modelId="{B79B258F-FA4A-4C87-808F-E290476A80DB}">
      <dgm:prSet/>
      <dgm:spPr/>
      <dgm:t>
        <a:bodyPr/>
        <a:lstStyle/>
        <a:p>
          <a:r>
            <a:rPr lang="en-US"/>
            <a:t>Therefore, depending on the applications on sight, some models tend to focus more on the results accuracy while others aim to achieve very fast results. </a:t>
          </a:r>
        </a:p>
      </dgm:t>
    </dgm:pt>
    <dgm:pt modelId="{3AEF696B-8F0B-429E-B00C-58297C994BE9}" type="parTrans" cxnId="{A09F13E0-3357-4641-8C1B-A6EB5101748F}">
      <dgm:prSet/>
      <dgm:spPr/>
      <dgm:t>
        <a:bodyPr/>
        <a:lstStyle/>
        <a:p>
          <a:endParaRPr lang="en-US"/>
        </a:p>
      </dgm:t>
    </dgm:pt>
    <dgm:pt modelId="{E04CAFC0-9D95-4A7A-8A04-F2B26C975E46}" type="sibTrans" cxnId="{A09F13E0-3357-4641-8C1B-A6EB5101748F}">
      <dgm:prSet/>
      <dgm:spPr/>
      <dgm:t>
        <a:bodyPr/>
        <a:lstStyle/>
        <a:p>
          <a:endParaRPr lang="en-US"/>
        </a:p>
      </dgm:t>
    </dgm:pt>
    <dgm:pt modelId="{67B6F92A-8249-44A9-8810-C6EB6CC9382C}">
      <dgm:prSet/>
      <dgm:spPr/>
      <dgm:t>
        <a:bodyPr/>
        <a:lstStyle/>
        <a:p>
          <a:r>
            <a:rPr lang="en-US"/>
            <a:t>At the same time there is another important comparing element which is the memory usage of the models. </a:t>
          </a:r>
        </a:p>
      </dgm:t>
    </dgm:pt>
    <dgm:pt modelId="{F1A4C1DC-974F-449E-A717-0088389A1C8A}" type="parTrans" cxnId="{B6BDDD78-EF7B-4506-A3C0-F4C3271AFC37}">
      <dgm:prSet/>
      <dgm:spPr/>
      <dgm:t>
        <a:bodyPr/>
        <a:lstStyle/>
        <a:p>
          <a:endParaRPr lang="en-US"/>
        </a:p>
      </dgm:t>
    </dgm:pt>
    <dgm:pt modelId="{A502A43A-A696-46F5-BD33-D9656C74F70D}" type="sibTrans" cxnId="{B6BDDD78-EF7B-4506-A3C0-F4C3271AFC37}">
      <dgm:prSet/>
      <dgm:spPr/>
      <dgm:t>
        <a:bodyPr/>
        <a:lstStyle/>
        <a:p>
          <a:endParaRPr lang="en-US"/>
        </a:p>
      </dgm:t>
    </dgm:pt>
    <dgm:pt modelId="{639B9C15-B6BF-4FAA-A935-A9BCDDDADC9A}" type="pres">
      <dgm:prSet presAssocID="{ECA630F2-20F3-4B4A-BCFE-2C1A760FF8EB}" presName="root" presStyleCnt="0">
        <dgm:presLayoutVars>
          <dgm:dir/>
          <dgm:resizeHandles val="exact"/>
        </dgm:presLayoutVars>
      </dgm:prSet>
      <dgm:spPr/>
    </dgm:pt>
    <dgm:pt modelId="{9AE62DB1-FB32-4137-91EC-A1FBF780B548}" type="pres">
      <dgm:prSet presAssocID="{177ED4E0-0F7C-449E-A086-8863A85BA779}" presName="compNode" presStyleCnt="0"/>
      <dgm:spPr/>
    </dgm:pt>
    <dgm:pt modelId="{F586F19B-6E7D-4B91-A390-C23BEBF4C363}" type="pres">
      <dgm:prSet presAssocID="{177ED4E0-0F7C-449E-A086-8863A85BA779}" presName="bgRect" presStyleLbl="bgShp" presStyleIdx="0" presStyleCnt="3"/>
      <dgm:spPr/>
    </dgm:pt>
    <dgm:pt modelId="{56B027EC-C9A1-4F1A-A8A7-0C32924A0A67}" type="pres">
      <dgm:prSet presAssocID="{177ED4E0-0F7C-449E-A086-8863A85BA77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151750C1-E3BA-4DF8-BAB3-6688E7425BEE}" type="pres">
      <dgm:prSet presAssocID="{177ED4E0-0F7C-449E-A086-8863A85BA779}" presName="spaceRect" presStyleCnt="0"/>
      <dgm:spPr/>
    </dgm:pt>
    <dgm:pt modelId="{86CC986A-70E6-4CF9-B49C-45C576C12C52}" type="pres">
      <dgm:prSet presAssocID="{177ED4E0-0F7C-449E-A086-8863A85BA779}" presName="parTx" presStyleLbl="revTx" presStyleIdx="0" presStyleCnt="3">
        <dgm:presLayoutVars>
          <dgm:chMax val="0"/>
          <dgm:chPref val="0"/>
        </dgm:presLayoutVars>
      </dgm:prSet>
      <dgm:spPr/>
    </dgm:pt>
    <dgm:pt modelId="{812A3410-206E-4D30-8650-BAAA15B6A8BD}" type="pres">
      <dgm:prSet presAssocID="{EE5CC485-C6DB-4EC3-97D2-F59E9CF4B981}" presName="sibTrans" presStyleCnt="0"/>
      <dgm:spPr/>
    </dgm:pt>
    <dgm:pt modelId="{98148ECD-75FE-4CBC-A68A-0E842546B59F}" type="pres">
      <dgm:prSet presAssocID="{B79B258F-FA4A-4C87-808F-E290476A80DB}" presName="compNode" presStyleCnt="0"/>
      <dgm:spPr/>
    </dgm:pt>
    <dgm:pt modelId="{CDD36144-7FD5-49E7-BFB4-FFBD308550F5}" type="pres">
      <dgm:prSet presAssocID="{B79B258F-FA4A-4C87-808F-E290476A80DB}" presName="bgRect" presStyleLbl="bgShp" presStyleIdx="1" presStyleCnt="3"/>
      <dgm:spPr/>
    </dgm:pt>
    <dgm:pt modelId="{2DA428D0-3820-41DC-ADA2-A79DA8F8368C}" type="pres">
      <dgm:prSet presAssocID="{B79B258F-FA4A-4C87-808F-E290476A80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A3B32E6B-59EA-4265-AFF2-88715E2F00FA}" type="pres">
      <dgm:prSet presAssocID="{B79B258F-FA4A-4C87-808F-E290476A80DB}" presName="spaceRect" presStyleCnt="0"/>
      <dgm:spPr/>
    </dgm:pt>
    <dgm:pt modelId="{A2242C5D-F8A6-4504-89AE-E23A85C9BD7C}" type="pres">
      <dgm:prSet presAssocID="{B79B258F-FA4A-4C87-808F-E290476A80DB}" presName="parTx" presStyleLbl="revTx" presStyleIdx="1" presStyleCnt="3">
        <dgm:presLayoutVars>
          <dgm:chMax val="0"/>
          <dgm:chPref val="0"/>
        </dgm:presLayoutVars>
      </dgm:prSet>
      <dgm:spPr/>
    </dgm:pt>
    <dgm:pt modelId="{40741B64-0897-42F8-AD95-E8E387BAFAF1}" type="pres">
      <dgm:prSet presAssocID="{E04CAFC0-9D95-4A7A-8A04-F2B26C975E46}" presName="sibTrans" presStyleCnt="0"/>
      <dgm:spPr/>
    </dgm:pt>
    <dgm:pt modelId="{FEA77869-F4A6-45F3-8554-C7B4AF0A5CBA}" type="pres">
      <dgm:prSet presAssocID="{67B6F92A-8249-44A9-8810-C6EB6CC9382C}" presName="compNode" presStyleCnt="0"/>
      <dgm:spPr/>
    </dgm:pt>
    <dgm:pt modelId="{9B40BA69-D992-4B09-A6EF-A95ED7EB0710}" type="pres">
      <dgm:prSet presAssocID="{67B6F92A-8249-44A9-8810-C6EB6CC9382C}" presName="bgRect" presStyleLbl="bgShp" presStyleIdx="2" presStyleCnt="3"/>
      <dgm:spPr/>
    </dgm:pt>
    <dgm:pt modelId="{C3200F51-4333-40D7-9597-A61FE526DD30}" type="pres">
      <dgm:prSet presAssocID="{67B6F92A-8249-44A9-8810-C6EB6CC938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92A2BA0-38BB-4EE9-954E-4DD820501D5C}" type="pres">
      <dgm:prSet presAssocID="{67B6F92A-8249-44A9-8810-C6EB6CC9382C}" presName="spaceRect" presStyleCnt="0"/>
      <dgm:spPr/>
    </dgm:pt>
    <dgm:pt modelId="{CF5C68E5-0221-498C-8D35-C7D4D9CE502D}" type="pres">
      <dgm:prSet presAssocID="{67B6F92A-8249-44A9-8810-C6EB6CC9382C}" presName="parTx" presStyleLbl="revTx" presStyleIdx="2" presStyleCnt="3">
        <dgm:presLayoutVars>
          <dgm:chMax val="0"/>
          <dgm:chPref val="0"/>
        </dgm:presLayoutVars>
      </dgm:prSet>
      <dgm:spPr/>
    </dgm:pt>
  </dgm:ptLst>
  <dgm:cxnLst>
    <dgm:cxn modelId="{B6BDDD78-EF7B-4506-A3C0-F4C3271AFC37}" srcId="{ECA630F2-20F3-4B4A-BCFE-2C1A760FF8EB}" destId="{67B6F92A-8249-44A9-8810-C6EB6CC9382C}" srcOrd="2" destOrd="0" parTransId="{F1A4C1DC-974F-449E-A717-0088389A1C8A}" sibTransId="{A502A43A-A696-46F5-BD33-D9656C74F70D}"/>
    <dgm:cxn modelId="{ED714979-93A8-4F66-9DA6-A5848EBF52EA}" type="presOf" srcId="{ECA630F2-20F3-4B4A-BCFE-2C1A760FF8EB}" destId="{639B9C15-B6BF-4FAA-A935-A9BCDDDADC9A}" srcOrd="0" destOrd="0" presId="urn:microsoft.com/office/officeart/2018/2/layout/IconVerticalSolidList"/>
    <dgm:cxn modelId="{A78A7F7D-3EB7-47AF-81D0-C52C79444279}" type="presOf" srcId="{B79B258F-FA4A-4C87-808F-E290476A80DB}" destId="{A2242C5D-F8A6-4504-89AE-E23A85C9BD7C}" srcOrd="0" destOrd="0" presId="urn:microsoft.com/office/officeart/2018/2/layout/IconVerticalSolidList"/>
    <dgm:cxn modelId="{712B18A2-0DC4-41B6-90C9-77DADAEBB0D0}" type="presOf" srcId="{67B6F92A-8249-44A9-8810-C6EB6CC9382C}" destId="{CF5C68E5-0221-498C-8D35-C7D4D9CE502D}" srcOrd="0" destOrd="0" presId="urn:microsoft.com/office/officeart/2018/2/layout/IconVerticalSolidList"/>
    <dgm:cxn modelId="{250D64B8-93AA-412A-B537-680FA2463F9B}" type="presOf" srcId="{177ED4E0-0F7C-449E-A086-8863A85BA779}" destId="{86CC986A-70E6-4CF9-B49C-45C576C12C52}" srcOrd="0" destOrd="0" presId="urn:microsoft.com/office/officeart/2018/2/layout/IconVerticalSolidList"/>
    <dgm:cxn modelId="{A09F13E0-3357-4641-8C1B-A6EB5101748F}" srcId="{ECA630F2-20F3-4B4A-BCFE-2C1A760FF8EB}" destId="{B79B258F-FA4A-4C87-808F-E290476A80DB}" srcOrd="1" destOrd="0" parTransId="{3AEF696B-8F0B-429E-B00C-58297C994BE9}" sibTransId="{E04CAFC0-9D95-4A7A-8A04-F2B26C975E46}"/>
    <dgm:cxn modelId="{47D98AF4-88E9-4513-BFFD-F2EB1BA65D98}" srcId="{ECA630F2-20F3-4B4A-BCFE-2C1A760FF8EB}" destId="{177ED4E0-0F7C-449E-A086-8863A85BA779}" srcOrd="0" destOrd="0" parTransId="{9A88A3C7-F708-41FA-A9D4-BE17C980A345}" sibTransId="{EE5CC485-C6DB-4EC3-97D2-F59E9CF4B981}"/>
    <dgm:cxn modelId="{A33942D7-1720-404D-ACA7-045586BEAA93}" type="presParOf" srcId="{639B9C15-B6BF-4FAA-A935-A9BCDDDADC9A}" destId="{9AE62DB1-FB32-4137-91EC-A1FBF780B548}" srcOrd="0" destOrd="0" presId="urn:microsoft.com/office/officeart/2018/2/layout/IconVerticalSolidList"/>
    <dgm:cxn modelId="{8C7FC4EE-B70A-4F3B-9E46-9AFD3192153D}" type="presParOf" srcId="{9AE62DB1-FB32-4137-91EC-A1FBF780B548}" destId="{F586F19B-6E7D-4B91-A390-C23BEBF4C363}" srcOrd="0" destOrd="0" presId="urn:microsoft.com/office/officeart/2018/2/layout/IconVerticalSolidList"/>
    <dgm:cxn modelId="{18CD4F44-2288-4EDE-A3ED-993212B20216}" type="presParOf" srcId="{9AE62DB1-FB32-4137-91EC-A1FBF780B548}" destId="{56B027EC-C9A1-4F1A-A8A7-0C32924A0A67}" srcOrd="1" destOrd="0" presId="urn:microsoft.com/office/officeart/2018/2/layout/IconVerticalSolidList"/>
    <dgm:cxn modelId="{7B809AE8-693D-4E54-B3A9-71CDB5EA798D}" type="presParOf" srcId="{9AE62DB1-FB32-4137-91EC-A1FBF780B548}" destId="{151750C1-E3BA-4DF8-BAB3-6688E7425BEE}" srcOrd="2" destOrd="0" presId="urn:microsoft.com/office/officeart/2018/2/layout/IconVerticalSolidList"/>
    <dgm:cxn modelId="{68E4F8A0-D007-418C-9805-3ECB622E6BEB}" type="presParOf" srcId="{9AE62DB1-FB32-4137-91EC-A1FBF780B548}" destId="{86CC986A-70E6-4CF9-B49C-45C576C12C52}" srcOrd="3" destOrd="0" presId="urn:microsoft.com/office/officeart/2018/2/layout/IconVerticalSolidList"/>
    <dgm:cxn modelId="{EA12C762-ECCC-4F83-AB3F-65E22469EE6F}" type="presParOf" srcId="{639B9C15-B6BF-4FAA-A935-A9BCDDDADC9A}" destId="{812A3410-206E-4D30-8650-BAAA15B6A8BD}" srcOrd="1" destOrd="0" presId="urn:microsoft.com/office/officeart/2018/2/layout/IconVerticalSolidList"/>
    <dgm:cxn modelId="{20A6836C-782B-45DB-B270-1438D4D11871}" type="presParOf" srcId="{639B9C15-B6BF-4FAA-A935-A9BCDDDADC9A}" destId="{98148ECD-75FE-4CBC-A68A-0E842546B59F}" srcOrd="2" destOrd="0" presId="urn:microsoft.com/office/officeart/2018/2/layout/IconVerticalSolidList"/>
    <dgm:cxn modelId="{2AD59878-DA83-4948-A0F9-52C34192A820}" type="presParOf" srcId="{98148ECD-75FE-4CBC-A68A-0E842546B59F}" destId="{CDD36144-7FD5-49E7-BFB4-FFBD308550F5}" srcOrd="0" destOrd="0" presId="urn:microsoft.com/office/officeart/2018/2/layout/IconVerticalSolidList"/>
    <dgm:cxn modelId="{94AE9188-FE89-412F-8FDC-0367CDB48651}" type="presParOf" srcId="{98148ECD-75FE-4CBC-A68A-0E842546B59F}" destId="{2DA428D0-3820-41DC-ADA2-A79DA8F8368C}" srcOrd="1" destOrd="0" presId="urn:microsoft.com/office/officeart/2018/2/layout/IconVerticalSolidList"/>
    <dgm:cxn modelId="{C9D7ECD1-757C-4F5E-8DFB-98AB8ECFEB49}" type="presParOf" srcId="{98148ECD-75FE-4CBC-A68A-0E842546B59F}" destId="{A3B32E6B-59EA-4265-AFF2-88715E2F00FA}" srcOrd="2" destOrd="0" presId="urn:microsoft.com/office/officeart/2018/2/layout/IconVerticalSolidList"/>
    <dgm:cxn modelId="{7F0CFE75-897D-4064-A250-76B11D734190}" type="presParOf" srcId="{98148ECD-75FE-4CBC-A68A-0E842546B59F}" destId="{A2242C5D-F8A6-4504-89AE-E23A85C9BD7C}" srcOrd="3" destOrd="0" presId="urn:microsoft.com/office/officeart/2018/2/layout/IconVerticalSolidList"/>
    <dgm:cxn modelId="{8C4542B2-8ECF-4B76-8C16-C9EA0E84E86B}" type="presParOf" srcId="{639B9C15-B6BF-4FAA-A935-A9BCDDDADC9A}" destId="{40741B64-0897-42F8-AD95-E8E387BAFAF1}" srcOrd="3" destOrd="0" presId="urn:microsoft.com/office/officeart/2018/2/layout/IconVerticalSolidList"/>
    <dgm:cxn modelId="{9EB526D3-08FB-48F4-8EA7-E50AC82D4360}" type="presParOf" srcId="{639B9C15-B6BF-4FAA-A935-A9BCDDDADC9A}" destId="{FEA77869-F4A6-45F3-8554-C7B4AF0A5CBA}" srcOrd="4" destOrd="0" presId="urn:microsoft.com/office/officeart/2018/2/layout/IconVerticalSolidList"/>
    <dgm:cxn modelId="{4D38B002-AC4C-41AF-87E8-F2CDA5CBB122}" type="presParOf" srcId="{FEA77869-F4A6-45F3-8554-C7B4AF0A5CBA}" destId="{9B40BA69-D992-4B09-A6EF-A95ED7EB0710}" srcOrd="0" destOrd="0" presId="urn:microsoft.com/office/officeart/2018/2/layout/IconVerticalSolidList"/>
    <dgm:cxn modelId="{B4A90D65-CECE-4589-B1AC-D6D6DDC846F1}" type="presParOf" srcId="{FEA77869-F4A6-45F3-8554-C7B4AF0A5CBA}" destId="{C3200F51-4333-40D7-9597-A61FE526DD30}" srcOrd="1" destOrd="0" presId="urn:microsoft.com/office/officeart/2018/2/layout/IconVerticalSolidList"/>
    <dgm:cxn modelId="{5B9CA63D-009E-42A9-9192-826A5CF56355}" type="presParOf" srcId="{FEA77869-F4A6-45F3-8554-C7B4AF0A5CBA}" destId="{D92A2BA0-38BB-4EE9-954E-4DD820501D5C}" srcOrd="2" destOrd="0" presId="urn:microsoft.com/office/officeart/2018/2/layout/IconVerticalSolidList"/>
    <dgm:cxn modelId="{D13679D5-2358-4C57-8450-1B1F6292EB00}" type="presParOf" srcId="{FEA77869-F4A6-45F3-8554-C7B4AF0A5CBA}" destId="{CF5C68E5-0221-498C-8D35-C7D4D9CE502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1B11417-BEE7-419C-B6BE-4AD879CFD20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BF2472F-3447-481E-8427-32EEC761FE65}">
      <dgm:prSet/>
      <dgm:spPr/>
      <dgm:t>
        <a:bodyPr/>
        <a:lstStyle/>
        <a:p>
          <a:r>
            <a:rPr lang="en-US"/>
            <a:t>Depending on the storage capacity of our system, the memory that the models in analysis require, can be determinant in the moment of choosing the best model for the system. </a:t>
          </a:r>
        </a:p>
      </dgm:t>
    </dgm:pt>
    <dgm:pt modelId="{8087BF23-F100-417B-9758-C212FACBB703}" type="parTrans" cxnId="{938D3535-294E-4875-B433-24376E982158}">
      <dgm:prSet/>
      <dgm:spPr/>
      <dgm:t>
        <a:bodyPr/>
        <a:lstStyle/>
        <a:p>
          <a:endParaRPr lang="en-US"/>
        </a:p>
      </dgm:t>
    </dgm:pt>
    <dgm:pt modelId="{D29A6A53-90E7-47A0-AEB1-0A3A5CC78ADA}" type="sibTrans" cxnId="{938D3535-294E-4875-B433-24376E982158}">
      <dgm:prSet/>
      <dgm:spPr/>
      <dgm:t>
        <a:bodyPr/>
        <a:lstStyle/>
        <a:p>
          <a:endParaRPr lang="en-US"/>
        </a:p>
      </dgm:t>
    </dgm:pt>
    <dgm:pt modelId="{2DE43712-DAA5-4B26-B71A-CDCD0AB0F5C4}">
      <dgm:prSet/>
      <dgm:spPr/>
      <dgm:t>
        <a:bodyPr/>
        <a:lstStyle/>
        <a:p>
          <a:r>
            <a:rPr lang="en-US"/>
            <a:t>In a case where the velocity/accuracy values are similar between models, the size of memory needed might play a decisive role if, for example, our system possesses a low storage capacity. </a:t>
          </a:r>
        </a:p>
      </dgm:t>
    </dgm:pt>
    <dgm:pt modelId="{A7407951-42A4-4D4A-85DD-E9F15EB46108}" type="parTrans" cxnId="{06A6BCC4-667A-48AD-8506-F49ECD4E409C}">
      <dgm:prSet/>
      <dgm:spPr/>
      <dgm:t>
        <a:bodyPr/>
        <a:lstStyle/>
        <a:p>
          <a:endParaRPr lang="en-US"/>
        </a:p>
      </dgm:t>
    </dgm:pt>
    <dgm:pt modelId="{99F423DB-C4E5-4897-A1A4-58C0A19DCD98}" type="sibTrans" cxnId="{06A6BCC4-667A-48AD-8506-F49ECD4E409C}">
      <dgm:prSet/>
      <dgm:spPr/>
      <dgm:t>
        <a:bodyPr/>
        <a:lstStyle/>
        <a:p>
          <a:endParaRPr lang="en-US"/>
        </a:p>
      </dgm:t>
    </dgm:pt>
    <dgm:pt modelId="{3B65E3DC-E242-424D-B4BA-14AA50656B8E}">
      <dgm:prSet/>
      <dgm:spPr/>
      <dgm:t>
        <a:bodyPr/>
        <a:lstStyle/>
        <a:p>
          <a:r>
            <a:rPr lang="en-US"/>
            <a:t>The performance of the models rely significantly on the feature extractors, input image resolution, non-max suppression, IoU, threshold, positive versus negative anchor ratio, training configurations, etc. </a:t>
          </a:r>
        </a:p>
      </dgm:t>
    </dgm:pt>
    <dgm:pt modelId="{0330A5CC-F3BA-4694-8363-DC7EC0C258C2}" type="parTrans" cxnId="{4B30F637-35A3-4D1A-B920-5314F5D26E6C}">
      <dgm:prSet/>
      <dgm:spPr/>
      <dgm:t>
        <a:bodyPr/>
        <a:lstStyle/>
        <a:p>
          <a:endParaRPr lang="en-US"/>
        </a:p>
      </dgm:t>
    </dgm:pt>
    <dgm:pt modelId="{1E0C22BE-9012-4D97-8D03-12751CF5074F}" type="sibTrans" cxnId="{4B30F637-35A3-4D1A-B920-5314F5D26E6C}">
      <dgm:prSet/>
      <dgm:spPr/>
      <dgm:t>
        <a:bodyPr/>
        <a:lstStyle/>
        <a:p>
          <a:endParaRPr lang="en-US"/>
        </a:p>
      </dgm:t>
    </dgm:pt>
    <dgm:pt modelId="{281949DC-68B9-4A96-B9B0-989A91253278}" type="pres">
      <dgm:prSet presAssocID="{31B11417-BEE7-419C-B6BE-4AD879CFD20C}" presName="root" presStyleCnt="0">
        <dgm:presLayoutVars>
          <dgm:dir/>
          <dgm:resizeHandles val="exact"/>
        </dgm:presLayoutVars>
      </dgm:prSet>
      <dgm:spPr/>
    </dgm:pt>
    <dgm:pt modelId="{0C7731A8-82C4-46BF-A15A-19E09BE9577E}" type="pres">
      <dgm:prSet presAssocID="{7BF2472F-3447-481E-8427-32EEC761FE65}" presName="compNode" presStyleCnt="0"/>
      <dgm:spPr/>
    </dgm:pt>
    <dgm:pt modelId="{2B2ADE3D-9DDC-456D-8C15-F79EB390F48A}" type="pres">
      <dgm:prSet presAssocID="{7BF2472F-3447-481E-8427-32EEC761FE65}" presName="bgRect" presStyleLbl="bgShp" presStyleIdx="0" presStyleCnt="3"/>
      <dgm:spPr/>
    </dgm:pt>
    <dgm:pt modelId="{F273D27A-80F0-4D67-A777-77C92152EFE4}" type="pres">
      <dgm:prSet presAssocID="{7BF2472F-3447-481E-8427-32EEC761FE6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50C6DBE-3053-451D-AC67-970620D4DF18}" type="pres">
      <dgm:prSet presAssocID="{7BF2472F-3447-481E-8427-32EEC761FE65}" presName="spaceRect" presStyleCnt="0"/>
      <dgm:spPr/>
    </dgm:pt>
    <dgm:pt modelId="{637D71FE-7834-4968-9C8F-58EA0A35D648}" type="pres">
      <dgm:prSet presAssocID="{7BF2472F-3447-481E-8427-32EEC761FE65}" presName="parTx" presStyleLbl="revTx" presStyleIdx="0" presStyleCnt="3">
        <dgm:presLayoutVars>
          <dgm:chMax val="0"/>
          <dgm:chPref val="0"/>
        </dgm:presLayoutVars>
      </dgm:prSet>
      <dgm:spPr/>
    </dgm:pt>
    <dgm:pt modelId="{283C390E-790D-4902-9EE1-EFB3541F3F03}" type="pres">
      <dgm:prSet presAssocID="{D29A6A53-90E7-47A0-AEB1-0A3A5CC78ADA}" presName="sibTrans" presStyleCnt="0"/>
      <dgm:spPr/>
    </dgm:pt>
    <dgm:pt modelId="{F9B79C69-4C6F-496F-832D-614389ABC97D}" type="pres">
      <dgm:prSet presAssocID="{2DE43712-DAA5-4B26-B71A-CDCD0AB0F5C4}" presName="compNode" presStyleCnt="0"/>
      <dgm:spPr/>
    </dgm:pt>
    <dgm:pt modelId="{16072798-4637-436E-A80E-24BBAE1EBD5D}" type="pres">
      <dgm:prSet presAssocID="{2DE43712-DAA5-4B26-B71A-CDCD0AB0F5C4}" presName="bgRect" presStyleLbl="bgShp" presStyleIdx="1" presStyleCnt="3"/>
      <dgm:spPr/>
    </dgm:pt>
    <dgm:pt modelId="{2DE82806-8FA5-47D5-9529-C0D48A2961BE}" type="pres">
      <dgm:prSet presAssocID="{2DE43712-DAA5-4B26-B71A-CDCD0AB0F5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7F9A7CB-5FC9-461F-8EE5-86DE22CAF884}" type="pres">
      <dgm:prSet presAssocID="{2DE43712-DAA5-4B26-B71A-CDCD0AB0F5C4}" presName="spaceRect" presStyleCnt="0"/>
      <dgm:spPr/>
    </dgm:pt>
    <dgm:pt modelId="{BE3DF38F-D59F-4B67-9721-483DB80BCCA6}" type="pres">
      <dgm:prSet presAssocID="{2DE43712-DAA5-4B26-B71A-CDCD0AB0F5C4}" presName="parTx" presStyleLbl="revTx" presStyleIdx="1" presStyleCnt="3">
        <dgm:presLayoutVars>
          <dgm:chMax val="0"/>
          <dgm:chPref val="0"/>
        </dgm:presLayoutVars>
      </dgm:prSet>
      <dgm:spPr/>
    </dgm:pt>
    <dgm:pt modelId="{92803809-5B6C-4AFD-83A0-202E44AC2BA1}" type="pres">
      <dgm:prSet presAssocID="{99F423DB-C4E5-4897-A1A4-58C0A19DCD98}" presName="sibTrans" presStyleCnt="0"/>
      <dgm:spPr/>
    </dgm:pt>
    <dgm:pt modelId="{27102BB1-88C2-49E7-97A1-8D4F0B6CF7B2}" type="pres">
      <dgm:prSet presAssocID="{3B65E3DC-E242-424D-B4BA-14AA50656B8E}" presName="compNode" presStyleCnt="0"/>
      <dgm:spPr/>
    </dgm:pt>
    <dgm:pt modelId="{67C48BC5-CC5C-41AD-9832-789DCF7C5DE1}" type="pres">
      <dgm:prSet presAssocID="{3B65E3DC-E242-424D-B4BA-14AA50656B8E}" presName="bgRect" presStyleLbl="bgShp" presStyleIdx="2" presStyleCnt="3"/>
      <dgm:spPr/>
    </dgm:pt>
    <dgm:pt modelId="{E302816E-96E8-42B1-958F-7E9799D8C842}" type="pres">
      <dgm:prSet presAssocID="{3B65E3DC-E242-424D-B4BA-14AA50656B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7B36C2B2-EAB5-4598-97A8-03E9A47A7021}" type="pres">
      <dgm:prSet presAssocID="{3B65E3DC-E242-424D-B4BA-14AA50656B8E}" presName="spaceRect" presStyleCnt="0"/>
      <dgm:spPr/>
    </dgm:pt>
    <dgm:pt modelId="{275DFAC2-3505-4F77-909D-BEF6FBE93A55}" type="pres">
      <dgm:prSet presAssocID="{3B65E3DC-E242-424D-B4BA-14AA50656B8E}" presName="parTx" presStyleLbl="revTx" presStyleIdx="2" presStyleCnt="3">
        <dgm:presLayoutVars>
          <dgm:chMax val="0"/>
          <dgm:chPref val="0"/>
        </dgm:presLayoutVars>
      </dgm:prSet>
      <dgm:spPr/>
    </dgm:pt>
  </dgm:ptLst>
  <dgm:cxnLst>
    <dgm:cxn modelId="{A7FA2F14-89BA-4B31-955E-1D650CA9200E}" type="presOf" srcId="{3B65E3DC-E242-424D-B4BA-14AA50656B8E}" destId="{275DFAC2-3505-4F77-909D-BEF6FBE93A55}" srcOrd="0" destOrd="0" presId="urn:microsoft.com/office/officeart/2018/2/layout/IconVerticalSolidList"/>
    <dgm:cxn modelId="{760CF62D-EC45-43A5-82C5-95F72BDFF6D1}" type="presOf" srcId="{2DE43712-DAA5-4B26-B71A-CDCD0AB0F5C4}" destId="{BE3DF38F-D59F-4B67-9721-483DB80BCCA6}" srcOrd="0" destOrd="0" presId="urn:microsoft.com/office/officeart/2018/2/layout/IconVerticalSolidList"/>
    <dgm:cxn modelId="{938D3535-294E-4875-B433-24376E982158}" srcId="{31B11417-BEE7-419C-B6BE-4AD879CFD20C}" destId="{7BF2472F-3447-481E-8427-32EEC761FE65}" srcOrd="0" destOrd="0" parTransId="{8087BF23-F100-417B-9758-C212FACBB703}" sibTransId="{D29A6A53-90E7-47A0-AEB1-0A3A5CC78ADA}"/>
    <dgm:cxn modelId="{4B30F637-35A3-4D1A-B920-5314F5D26E6C}" srcId="{31B11417-BEE7-419C-B6BE-4AD879CFD20C}" destId="{3B65E3DC-E242-424D-B4BA-14AA50656B8E}" srcOrd="2" destOrd="0" parTransId="{0330A5CC-F3BA-4694-8363-DC7EC0C258C2}" sibTransId="{1E0C22BE-9012-4D97-8D03-12751CF5074F}"/>
    <dgm:cxn modelId="{724B1C50-5A03-4E19-81A4-68CA6AC736F8}" type="presOf" srcId="{7BF2472F-3447-481E-8427-32EEC761FE65}" destId="{637D71FE-7834-4968-9C8F-58EA0A35D648}" srcOrd="0" destOrd="0" presId="urn:microsoft.com/office/officeart/2018/2/layout/IconVerticalSolidList"/>
    <dgm:cxn modelId="{9E0275AB-D487-49B8-B973-6A422F01D120}" type="presOf" srcId="{31B11417-BEE7-419C-B6BE-4AD879CFD20C}" destId="{281949DC-68B9-4A96-B9B0-989A91253278}" srcOrd="0" destOrd="0" presId="urn:microsoft.com/office/officeart/2018/2/layout/IconVerticalSolidList"/>
    <dgm:cxn modelId="{06A6BCC4-667A-48AD-8506-F49ECD4E409C}" srcId="{31B11417-BEE7-419C-B6BE-4AD879CFD20C}" destId="{2DE43712-DAA5-4B26-B71A-CDCD0AB0F5C4}" srcOrd="1" destOrd="0" parTransId="{A7407951-42A4-4D4A-85DD-E9F15EB46108}" sibTransId="{99F423DB-C4E5-4897-A1A4-58C0A19DCD98}"/>
    <dgm:cxn modelId="{3FE68919-C0D1-4A2F-A83F-FA1D3B445FEF}" type="presParOf" srcId="{281949DC-68B9-4A96-B9B0-989A91253278}" destId="{0C7731A8-82C4-46BF-A15A-19E09BE9577E}" srcOrd="0" destOrd="0" presId="urn:microsoft.com/office/officeart/2018/2/layout/IconVerticalSolidList"/>
    <dgm:cxn modelId="{30A59FB1-4718-42E1-B710-64FE5CB79ADE}" type="presParOf" srcId="{0C7731A8-82C4-46BF-A15A-19E09BE9577E}" destId="{2B2ADE3D-9DDC-456D-8C15-F79EB390F48A}" srcOrd="0" destOrd="0" presId="urn:microsoft.com/office/officeart/2018/2/layout/IconVerticalSolidList"/>
    <dgm:cxn modelId="{DEEC447E-0455-4655-8769-929E226D3EAE}" type="presParOf" srcId="{0C7731A8-82C4-46BF-A15A-19E09BE9577E}" destId="{F273D27A-80F0-4D67-A777-77C92152EFE4}" srcOrd="1" destOrd="0" presId="urn:microsoft.com/office/officeart/2018/2/layout/IconVerticalSolidList"/>
    <dgm:cxn modelId="{79E2E299-0076-4425-976C-E609EAFA5AE3}" type="presParOf" srcId="{0C7731A8-82C4-46BF-A15A-19E09BE9577E}" destId="{050C6DBE-3053-451D-AC67-970620D4DF18}" srcOrd="2" destOrd="0" presId="urn:microsoft.com/office/officeart/2018/2/layout/IconVerticalSolidList"/>
    <dgm:cxn modelId="{A7DC4430-39BF-4FA4-80EF-C6711B4919C0}" type="presParOf" srcId="{0C7731A8-82C4-46BF-A15A-19E09BE9577E}" destId="{637D71FE-7834-4968-9C8F-58EA0A35D648}" srcOrd="3" destOrd="0" presId="urn:microsoft.com/office/officeart/2018/2/layout/IconVerticalSolidList"/>
    <dgm:cxn modelId="{37300010-B47C-43BF-8929-18BC9C52A6ED}" type="presParOf" srcId="{281949DC-68B9-4A96-B9B0-989A91253278}" destId="{283C390E-790D-4902-9EE1-EFB3541F3F03}" srcOrd="1" destOrd="0" presId="urn:microsoft.com/office/officeart/2018/2/layout/IconVerticalSolidList"/>
    <dgm:cxn modelId="{27909646-58E4-4B6B-94B2-2BAA549C7811}" type="presParOf" srcId="{281949DC-68B9-4A96-B9B0-989A91253278}" destId="{F9B79C69-4C6F-496F-832D-614389ABC97D}" srcOrd="2" destOrd="0" presId="urn:microsoft.com/office/officeart/2018/2/layout/IconVerticalSolidList"/>
    <dgm:cxn modelId="{6BA6412C-6D95-4714-8FBC-1307FC0E5876}" type="presParOf" srcId="{F9B79C69-4C6F-496F-832D-614389ABC97D}" destId="{16072798-4637-436E-A80E-24BBAE1EBD5D}" srcOrd="0" destOrd="0" presId="urn:microsoft.com/office/officeart/2018/2/layout/IconVerticalSolidList"/>
    <dgm:cxn modelId="{D00F2625-C7C8-4192-BAEA-AD9388912424}" type="presParOf" srcId="{F9B79C69-4C6F-496F-832D-614389ABC97D}" destId="{2DE82806-8FA5-47D5-9529-C0D48A2961BE}" srcOrd="1" destOrd="0" presId="urn:microsoft.com/office/officeart/2018/2/layout/IconVerticalSolidList"/>
    <dgm:cxn modelId="{0A514CF1-28AA-49AE-AF28-B7999E2F41E9}" type="presParOf" srcId="{F9B79C69-4C6F-496F-832D-614389ABC97D}" destId="{F7F9A7CB-5FC9-461F-8EE5-86DE22CAF884}" srcOrd="2" destOrd="0" presId="urn:microsoft.com/office/officeart/2018/2/layout/IconVerticalSolidList"/>
    <dgm:cxn modelId="{BF31E199-4900-4989-AFFD-9CF9FBBE6076}" type="presParOf" srcId="{F9B79C69-4C6F-496F-832D-614389ABC97D}" destId="{BE3DF38F-D59F-4B67-9721-483DB80BCCA6}" srcOrd="3" destOrd="0" presId="urn:microsoft.com/office/officeart/2018/2/layout/IconVerticalSolidList"/>
    <dgm:cxn modelId="{01588B06-E50E-4E37-B6A6-26468743078A}" type="presParOf" srcId="{281949DC-68B9-4A96-B9B0-989A91253278}" destId="{92803809-5B6C-4AFD-83A0-202E44AC2BA1}" srcOrd="3" destOrd="0" presId="urn:microsoft.com/office/officeart/2018/2/layout/IconVerticalSolidList"/>
    <dgm:cxn modelId="{F56CA8E3-02EE-48A9-B4C6-19E91E512E10}" type="presParOf" srcId="{281949DC-68B9-4A96-B9B0-989A91253278}" destId="{27102BB1-88C2-49E7-97A1-8D4F0B6CF7B2}" srcOrd="4" destOrd="0" presId="urn:microsoft.com/office/officeart/2018/2/layout/IconVerticalSolidList"/>
    <dgm:cxn modelId="{A71AA3AB-46EE-4A17-B166-0D63F61CBEDE}" type="presParOf" srcId="{27102BB1-88C2-49E7-97A1-8D4F0B6CF7B2}" destId="{67C48BC5-CC5C-41AD-9832-789DCF7C5DE1}" srcOrd="0" destOrd="0" presId="urn:microsoft.com/office/officeart/2018/2/layout/IconVerticalSolidList"/>
    <dgm:cxn modelId="{BB27B261-6658-4931-95B6-4719A23A71C7}" type="presParOf" srcId="{27102BB1-88C2-49E7-97A1-8D4F0B6CF7B2}" destId="{E302816E-96E8-42B1-958F-7E9799D8C842}" srcOrd="1" destOrd="0" presId="urn:microsoft.com/office/officeart/2018/2/layout/IconVerticalSolidList"/>
    <dgm:cxn modelId="{3DF4AF90-B9E8-45FD-BEAB-1DED9A3CAB54}" type="presParOf" srcId="{27102BB1-88C2-49E7-97A1-8D4F0B6CF7B2}" destId="{7B36C2B2-EAB5-4598-97A8-03E9A47A7021}" srcOrd="2" destOrd="0" presId="urn:microsoft.com/office/officeart/2018/2/layout/IconVerticalSolidList"/>
    <dgm:cxn modelId="{0D6909A6-77D3-40E1-AEEE-79471F1C85E5}" type="presParOf" srcId="{27102BB1-88C2-49E7-97A1-8D4F0B6CF7B2}" destId="{275DFAC2-3505-4F77-909D-BEF6FBE93A5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166BC20-B02E-4BD2-9A8E-944B5E8DC6C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077D057-84F2-4A78-92E7-5DF1176E030A}">
      <dgm:prSet/>
      <dgm:spPr/>
      <dgm:t>
        <a:bodyPr/>
        <a:lstStyle/>
        <a:p>
          <a:r>
            <a:rPr lang="en-US"/>
            <a:t>As said previously, one of the aims of object detector models is the accuracy. </a:t>
          </a:r>
        </a:p>
      </dgm:t>
    </dgm:pt>
    <dgm:pt modelId="{3F968AF8-E3F5-480C-8ED8-77EF8C6648EA}" type="parTrans" cxnId="{BD25F6D1-7EFC-4F20-8E43-28E40AE95652}">
      <dgm:prSet/>
      <dgm:spPr/>
      <dgm:t>
        <a:bodyPr/>
        <a:lstStyle/>
        <a:p>
          <a:endParaRPr lang="en-US"/>
        </a:p>
      </dgm:t>
    </dgm:pt>
    <dgm:pt modelId="{35EEA2FB-4DB4-45EC-8B49-94EA2E933517}" type="sibTrans" cxnId="{BD25F6D1-7EFC-4F20-8E43-28E40AE95652}">
      <dgm:prSet/>
      <dgm:spPr/>
      <dgm:t>
        <a:bodyPr/>
        <a:lstStyle/>
        <a:p>
          <a:endParaRPr lang="en-US"/>
        </a:p>
      </dgm:t>
    </dgm:pt>
    <dgm:pt modelId="{E54C8C34-F711-40EC-B71E-5F80B901E21A}">
      <dgm:prSet/>
      <dgm:spPr/>
      <dgm:t>
        <a:bodyPr/>
        <a:lstStyle/>
        <a:p>
          <a:r>
            <a:rPr lang="en-US"/>
            <a:t>The accuracy of the models is evaluated through the mean average precision (mAP) which means the average of maximum precisions at different recall values.</a:t>
          </a:r>
        </a:p>
      </dgm:t>
    </dgm:pt>
    <dgm:pt modelId="{4A8F9224-7E03-4671-A932-06393F036DC8}" type="parTrans" cxnId="{4EBB6954-8C19-4500-BB7D-678D5DFB72D4}">
      <dgm:prSet/>
      <dgm:spPr/>
      <dgm:t>
        <a:bodyPr/>
        <a:lstStyle/>
        <a:p>
          <a:endParaRPr lang="en-US"/>
        </a:p>
      </dgm:t>
    </dgm:pt>
    <dgm:pt modelId="{31F7078A-2EC2-4FDC-8029-8A57DF0512B3}" type="sibTrans" cxnId="{4EBB6954-8C19-4500-BB7D-678D5DFB72D4}">
      <dgm:prSet/>
      <dgm:spPr/>
      <dgm:t>
        <a:bodyPr/>
        <a:lstStyle/>
        <a:p>
          <a:endParaRPr lang="en-US"/>
        </a:p>
      </dgm:t>
    </dgm:pt>
    <dgm:pt modelId="{4AA46011-9FBA-429B-9904-80BB82B02FF7}">
      <dgm:prSet/>
      <dgm:spPr/>
      <dgm:t>
        <a:bodyPr/>
        <a:lstStyle/>
        <a:p>
          <a:r>
            <a:rPr lang="en-US"/>
            <a:t>Precision measures estimation accuracy and saves measures true positives from all true positive and negative examples.</a:t>
          </a:r>
        </a:p>
      </dgm:t>
    </dgm:pt>
    <dgm:pt modelId="{336948DE-1ADB-4C69-B8B7-83CA4EDCED94}" type="parTrans" cxnId="{DA01F00E-2C0F-4475-9767-428AC237379B}">
      <dgm:prSet/>
      <dgm:spPr/>
      <dgm:t>
        <a:bodyPr/>
        <a:lstStyle/>
        <a:p>
          <a:endParaRPr lang="en-US"/>
        </a:p>
      </dgm:t>
    </dgm:pt>
    <dgm:pt modelId="{2BDB1D93-4C6D-4314-BB6A-EAE2FCC2493E}" type="sibTrans" cxnId="{DA01F00E-2C0F-4475-9767-428AC237379B}">
      <dgm:prSet/>
      <dgm:spPr/>
      <dgm:t>
        <a:bodyPr/>
        <a:lstStyle/>
        <a:p>
          <a:endParaRPr lang="en-US"/>
        </a:p>
      </dgm:t>
    </dgm:pt>
    <dgm:pt modelId="{E7B7EF08-8DB7-49AE-AE2F-F1AF5F38E0E4}" type="pres">
      <dgm:prSet presAssocID="{1166BC20-B02E-4BD2-9A8E-944B5E8DC6CB}" presName="linear" presStyleCnt="0">
        <dgm:presLayoutVars>
          <dgm:animLvl val="lvl"/>
          <dgm:resizeHandles val="exact"/>
        </dgm:presLayoutVars>
      </dgm:prSet>
      <dgm:spPr/>
    </dgm:pt>
    <dgm:pt modelId="{9A326AAE-91D7-4017-8BB0-854A71B4ED6D}" type="pres">
      <dgm:prSet presAssocID="{8077D057-84F2-4A78-92E7-5DF1176E030A}" presName="parentText" presStyleLbl="node1" presStyleIdx="0" presStyleCnt="3">
        <dgm:presLayoutVars>
          <dgm:chMax val="0"/>
          <dgm:bulletEnabled val="1"/>
        </dgm:presLayoutVars>
      </dgm:prSet>
      <dgm:spPr/>
    </dgm:pt>
    <dgm:pt modelId="{AB703C27-C4F0-4B0F-897E-E72CF06CF749}" type="pres">
      <dgm:prSet presAssocID="{35EEA2FB-4DB4-45EC-8B49-94EA2E933517}" presName="spacer" presStyleCnt="0"/>
      <dgm:spPr/>
    </dgm:pt>
    <dgm:pt modelId="{92818997-902C-4D88-9607-D4239BEF9BA3}" type="pres">
      <dgm:prSet presAssocID="{E54C8C34-F711-40EC-B71E-5F80B901E21A}" presName="parentText" presStyleLbl="node1" presStyleIdx="1" presStyleCnt="3">
        <dgm:presLayoutVars>
          <dgm:chMax val="0"/>
          <dgm:bulletEnabled val="1"/>
        </dgm:presLayoutVars>
      </dgm:prSet>
      <dgm:spPr/>
    </dgm:pt>
    <dgm:pt modelId="{12EE4472-8A3C-46EB-8D43-E9FEC1B37E55}" type="pres">
      <dgm:prSet presAssocID="{31F7078A-2EC2-4FDC-8029-8A57DF0512B3}" presName="spacer" presStyleCnt="0"/>
      <dgm:spPr/>
    </dgm:pt>
    <dgm:pt modelId="{13BF72A2-4189-4F18-91AA-328256E30D96}" type="pres">
      <dgm:prSet presAssocID="{4AA46011-9FBA-429B-9904-80BB82B02FF7}" presName="parentText" presStyleLbl="node1" presStyleIdx="2" presStyleCnt="3">
        <dgm:presLayoutVars>
          <dgm:chMax val="0"/>
          <dgm:bulletEnabled val="1"/>
        </dgm:presLayoutVars>
      </dgm:prSet>
      <dgm:spPr/>
    </dgm:pt>
  </dgm:ptLst>
  <dgm:cxnLst>
    <dgm:cxn modelId="{DA01F00E-2C0F-4475-9767-428AC237379B}" srcId="{1166BC20-B02E-4BD2-9A8E-944B5E8DC6CB}" destId="{4AA46011-9FBA-429B-9904-80BB82B02FF7}" srcOrd="2" destOrd="0" parTransId="{336948DE-1ADB-4C69-B8B7-83CA4EDCED94}" sibTransId="{2BDB1D93-4C6D-4314-BB6A-EAE2FCC2493E}"/>
    <dgm:cxn modelId="{406F365E-7E51-4E39-8DD6-52FAABCA8C7E}" type="presOf" srcId="{4AA46011-9FBA-429B-9904-80BB82B02FF7}" destId="{13BF72A2-4189-4F18-91AA-328256E30D96}" srcOrd="0" destOrd="0" presId="urn:microsoft.com/office/officeart/2005/8/layout/vList2"/>
    <dgm:cxn modelId="{D14E8968-D13E-4600-AF59-CD91D9A3C326}" type="presOf" srcId="{8077D057-84F2-4A78-92E7-5DF1176E030A}" destId="{9A326AAE-91D7-4017-8BB0-854A71B4ED6D}" srcOrd="0" destOrd="0" presId="urn:microsoft.com/office/officeart/2005/8/layout/vList2"/>
    <dgm:cxn modelId="{4EBB6954-8C19-4500-BB7D-678D5DFB72D4}" srcId="{1166BC20-B02E-4BD2-9A8E-944B5E8DC6CB}" destId="{E54C8C34-F711-40EC-B71E-5F80B901E21A}" srcOrd="1" destOrd="0" parTransId="{4A8F9224-7E03-4671-A932-06393F036DC8}" sibTransId="{31F7078A-2EC2-4FDC-8029-8A57DF0512B3}"/>
    <dgm:cxn modelId="{BD25F6D1-7EFC-4F20-8E43-28E40AE95652}" srcId="{1166BC20-B02E-4BD2-9A8E-944B5E8DC6CB}" destId="{8077D057-84F2-4A78-92E7-5DF1176E030A}" srcOrd="0" destOrd="0" parTransId="{3F968AF8-E3F5-480C-8ED8-77EF8C6648EA}" sibTransId="{35EEA2FB-4DB4-45EC-8B49-94EA2E933517}"/>
    <dgm:cxn modelId="{1E4591E4-7D5E-45B3-B5EF-689404F695B0}" type="presOf" srcId="{E54C8C34-F711-40EC-B71E-5F80B901E21A}" destId="{92818997-902C-4D88-9607-D4239BEF9BA3}" srcOrd="0" destOrd="0" presId="urn:microsoft.com/office/officeart/2005/8/layout/vList2"/>
    <dgm:cxn modelId="{37F73BE9-79BC-487A-815D-DFE2AC79E4EE}" type="presOf" srcId="{1166BC20-B02E-4BD2-9A8E-944B5E8DC6CB}" destId="{E7B7EF08-8DB7-49AE-AE2F-F1AF5F38E0E4}" srcOrd="0" destOrd="0" presId="urn:microsoft.com/office/officeart/2005/8/layout/vList2"/>
    <dgm:cxn modelId="{063C2974-0BEC-48FB-A8C6-AEC1983232EA}" type="presParOf" srcId="{E7B7EF08-8DB7-49AE-AE2F-F1AF5F38E0E4}" destId="{9A326AAE-91D7-4017-8BB0-854A71B4ED6D}" srcOrd="0" destOrd="0" presId="urn:microsoft.com/office/officeart/2005/8/layout/vList2"/>
    <dgm:cxn modelId="{D6DC9D41-1FF3-4636-B5CD-F76092C05BA4}" type="presParOf" srcId="{E7B7EF08-8DB7-49AE-AE2F-F1AF5F38E0E4}" destId="{AB703C27-C4F0-4B0F-897E-E72CF06CF749}" srcOrd="1" destOrd="0" presId="urn:microsoft.com/office/officeart/2005/8/layout/vList2"/>
    <dgm:cxn modelId="{6707CDB5-89A6-4F0D-A7ED-DD8014817476}" type="presParOf" srcId="{E7B7EF08-8DB7-49AE-AE2F-F1AF5F38E0E4}" destId="{92818997-902C-4D88-9607-D4239BEF9BA3}" srcOrd="2" destOrd="0" presId="urn:microsoft.com/office/officeart/2005/8/layout/vList2"/>
    <dgm:cxn modelId="{D32FEC3D-7CD3-4C8D-A884-087F238E7460}" type="presParOf" srcId="{E7B7EF08-8DB7-49AE-AE2F-F1AF5F38E0E4}" destId="{12EE4472-8A3C-46EB-8D43-E9FEC1B37E55}" srcOrd="3" destOrd="0" presId="urn:microsoft.com/office/officeart/2005/8/layout/vList2"/>
    <dgm:cxn modelId="{9634F1CC-547F-4331-8B33-621C725CF0A2}" type="presParOf" srcId="{E7B7EF08-8DB7-49AE-AE2F-F1AF5F38E0E4}" destId="{13BF72A2-4189-4F18-91AA-328256E30D96}"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D92C5A4-72D0-4D0D-927D-4E9C970BCEEF}"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A110CECB-4465-48D5-8FBD-BE92EEA15E99}">
      <dgm:prSet/>
      <dgm:spPr/>
      <dgm:t>
        <a:bodyPr/>
        <a:lstStyle/>
        <a:p>
          <a:pPr rtl="0"/>
          <a:r>
            <a:rPr lang="en-US">
              <a:latin typeface="Avenir Next LT Pro"/>
            </a:rPr>
            <a:t>It</a:t>
          </a:r>
          <a:r>
            <a:rPr lang="en-US"/>
            <a:t> is possible to understand in a more precise form, the benefits and downsides of the different models.</a:t>
          </a:r>
          <a:endParaRPr lang="en-US">
            <a:latin typeface="Avenir Next LT Pro"/>
          </a:endParaRPr>
        </a:p>
      </dgm:t>
    </dgm:pt>
    <dgm:pt modelId="{A546BCF1-A711-4356-AD4E-EB97CA9E8018}" type="parTrans" cxnId="{87CD3786-0A82-46A9-B961-3EAEB4797E3B}">
      <dgm:prSet/>
      <dgm:spPr/>
      <dgm:t>
        <a:bodyPr/>
        <a:lstStyle/>
        <a:p>
          <a:endParaRPr lang="en-US"/>
        </a:p>
      </dgm:t>
    </dgm:pt>
    <dgm:pt modelId="{0D25BBD1-A380-40A2-8AA5-3514C54F269F}" type="sibTrans" cxnId="{87CD3786-0A82-46A9-B961-3EAEB4797E3B}">
      <dgm:prSet/>
      <dgm:spPr/>
      <dgm:t>
        <a:bodyPr/>
        <a:lstStyle/>
        <a:p>
          <a:endParaRPr lang="en-US"/>
        </a:p>
      </dgm:t>
    </dgm:pt>
    <dgm:pt modelId="{DFDF1DB5-B88F-43F6-85E3-AD9E992A42EC}">
      <dgm:prSet/>
      <dgm:spPr/>
      <dgm:t>
        <a:bodyPr/>
        <a:lstStyle/>
        <a:p>
          <a:r>
            <a:rPr lang="en-US"/>
            <a:t>This happens because of the model's architecture, two-stage detectors possess a more refined approach that delivers more precise results, in contrast to one-stage detectors that apply a more practical approach that outputs results faster. </a:t>
          </a:r>
        </a:p>
      </dgm:t>
    </dgm:pt>
    <dgm:pt modelId="{BB7810B3-200A-46E8-B3A9-9A63DBADD478}" type="parTrans" cxnId="{14CA18A2-B3E1-40DB-888A-34D2F370D90B}">
      <dgm:prSet/>
      <dgm:spPr/>
      <dgm:t>
        <a:bodyPr/>
        <a:lstStyle/>
        <a:p>
          <a:endParaRPr lang="en-US"/>
        </a:p>
      </dgm:t>
    </dgm:pt>
    <dgm:pt modelId="{9CD2D434-7986-44EE-A090-362CFEE30081}" type="sibTrans" cxnId="{14CA18A2-B3E1-40DB-888A-34D2F370D90B}">
      <dgm:prSet/>
      <dgm:spPr/>
      <dgm:t>
        <a:bodyPr/>
        <a:lstStyle/>
        <a:p>
          <a:endParaRPr lang="en-US"/>
        </a:p>
      </dgm:t>
    </dgm:pt>
    <dgm:pt modelId="{A2CFD671-59DB-4466-A809-2F1A829C236B}">
      <dgm:prSet phldr="0"/>
      <dgm:spPr/>
      <dgm:t>
        <a:bodyPr/>
        <a:lstStyle/>
        <a:p>
          <a:r>
            <a:rPr lang="en-US"/>
            <a:t>In general, the two-stage models show better results in terms of accuracy, while one-stage detectors show better results in terms of speed.</a:t>
          </a:r>
          <a:r>
            <a:rPr lang="en-US">
              <a:latin typeface="Avenir Next LT Pro"/>
            </a:rPr>
            <a:t> </a:t>
          </a:r>
          <a:endParaRPr lang="en-US"/>
        </a:p>
      </dgm:t>
    </dgm:pt>
    <dgm:pt modelId="{EDC2E648-2192-4E23-99B4-06AF62AC25E5}" type="parTrans" cxnId="{FF5341E0-7278-4735-AEAB-DBEDEE46614C}">
      <dgm:prSet/>
      <dgm:spPr/>
    </dgm:pt>
    <dgm:pt modelId="{A7A9E322-C377-4D76-B8ED-8E0CCDB83E37}" type="sibTrans" cxnId="{FF5341E0-7278-4735-AEAB-DBEDEE46614C}">
      <dgm:prSet/>
      <dgm:spPr/>
      <dgm:t>
        <a:bodyPr/>
        <a:lstStyle/>
        <a:p>
          <a:endParaRPr lang="en-US"/>
        </a:p>
      </dgm:t>
    </dgm:pt>
    <dgm:pt modelId="{554B8C9D-256C-499E-92A8-48C6FE3B7D4C}" type="pres">
      <dgm:prSet presAssocID="{5D92C5A4-72D0-4D0D-927D-4E9C970BCEEF}" presName="outerComposite" presStyleCnt="0">
        <dgm:presLayoutVars>
          <dgm:chMax val="5"/>
          <dgm:dir/>
          <dgm:resizeHandles val="exact"/>
        </dgm:presLayoutVars>
      </dgm:prSet>
      <dgm:spPr/>
    </dgm:pt>
    <dgm:pt modelId="{C2F6136F-AD9A-4B7F-B58C-8DE34ECEA6CF}" type="pres">
      <dgm:prSet presAssocID="{5D92C5A4-72D0-4D0D-927D-4E9C970BCEEF}" presName="dummyMaxCanvas" presStyleCnt="0">
        <dgm:presLayoutVars/>
      </dgm:prSet>
      <dgm:spPr/>
    </dgm:pt>
    <dgm:pt modelId="{DFACA9E0-CAF2-416D-A943-35025D89F8A7}" type="pres">
      <dgm:prSet presAssocID="{5D92C5A4-72D0-4D0D-927D-4E9C970BCEEF}" presName="ThreeNodes_1" presStyleLbl="node1" presStyleIdx="0" presStyleCnt="3">
        <dgm:presLayoutVars>
          <dgm:bulletEnabled val="1"/>
        </dgm:presLayoutVars>
      </dgm:prSet>
      <dgm:spPr/>
    </dgm:pt>
    <dgm:pt modelId="{B3CE7BE1-FF25-4BC0-A4BF-166189A65385}" type="pres">
      <dgm:prSet presAssocID="{5D92C5A4-72D0-4D0D-927D-4E9C970BCEEF}" presName="ThreeNodes_2" presStyleLbl="node1" presStyleIdx="1" presStyleCnt="3">
        <dgm:presLayoutVars>
          <dgm:bulletEnabled val="1"/>
        </dgm:presLayoutVars>
      </dgm:prSet>
      <dgm:spPr/>
    </dgm:pt>
    <dgm:pt modelId="{99B9163D-1D9C-4148-AABD-3BD18B821C38}" type="pres">
      <dgm:prSet presAssocID="{5D92C5A4-72D0-4D0D-927D-4E9C970BCEEF}" presName="ThreeNodes_3" presStyleLbl="node1" presStyleIdx="2" presStyleCnt="3">
        <dgm:presLayoutVars>
          <dgm:bulletEnabled val="1"/>
        </dgm:presLayoutVars>
      </dgm:prSet>
      <dgm:spPr/>
    </dgm:pt>
    <dgm:pt modelId="{95B41F2E-7252-4E30-8FFC-58539AE65F57}" type="pres">
      <dgm:prSet presAssocID="{5D92C5A4-72D0-4D0D-927D-4E9C970BCEEF}" presName="ThreeConn_1-2" presStyleLbl="fgAccFollowNode1" presStyleIdx="0" presStyleCnt="2">
        <dgm:presLayoutVars>
          <dgm:bulletEnabled val="1"/>
        </dgm:presLayoutVars>
      </dgm:prSet>
      <dgm:spPr/>
    </dgm:pt>
    <dgm:pt modelId="{65EF21C6-C492-4FCC-AF40-DC55A2965E87}" type="pres">
      <dgm:prSet presAssocID="{5D92C5A4-72D0-4D0D-927D-4E9C970BCEEF}" presName="ThreeConn_2-3" presStyleLbl="fgAccFollowNode1" presStyleIdx="1" presStyleCnt="2">
        <dgm:presLayoutVars>
          <dgm:bulletEnabled val="1"/>
        </dgm:presLayoutVars>
      </dgm:prSet>
      <dgm:spPr/>
    </dgm:pt>
    <dgm:pt modelId="{991A8FAE-FA3D-4156-AFB6-E478809C1C2C}" type="pres">
      <dgm:prSet presAssocID="{5D92C5A4-72D0-4D0D-927D-4E9C970BCEEF}" presName="ThreeNodes_1_text" presStyleLbl="node1" presStyleIdx="2" presStyleCnt="3">
        <dgm:presLayoutVars>
          <dgm:bulletEnabled val="1"/>
        </dgm:presLayoutVars>
      </dgm:prSet>
      <dgm:spPr/>
    </dgm:pt>
    <dgm:pt modelId="{9DA12CC5-D02E-488B-89E6-53A8B4741086}" type="pres">
      <dgm:prSet presAssocID="{5D92C5A4-72D0-4D0D-927D-4E9C970BCEEF}" presName="ThreeNodes_2_text" presStyleLbl="node1" presStyleIdx="2" presStyleCnt="3">
        <dgm:presLayoutVars>
          <dgm:bulletEnabled val="1"/>
        </dgm:presLayoutVars>
      </dgm:prSet>
      <dgm:spPr/>
    </dgm:pt>
    <dgm:pt modelId="{C158E095-8442-4501-8DB1-C37B18D1A596}" type="pres">
      <dgm:prSet presAssocID="{5D92C5A4-72D0-4D0D-927D-4E9C970BCEEF}" presName="ThreeNodes_3_text" presStyleLbl="node1" presStyleIdx="2" presStyleCnt="3">
        <dgm:presLayoutVars>
          <dgm:bulletEnabled val="1"/>
        </dgm:presLayoutVars>
      </dgm:prSet>
      <dgm:spPr/>
    </dgm:pt>
  </dgm:ptLst>
  <dgm:cxnLst>
    <dgm:cxn modelId="{6F690330-CB25-4E41-8B33-31E5DC7F1576}" type="presOf" srcId="{DFDF1DB5-B88F-43F6-85E3-AD9E992A42EC}" destId="{99B9163D-1D9C-4148-AABD-3BD18B821C38}" srcOrd="0" destOrd="0" presId="urn:microsoft.com/office/officeart/2005/8/layout/vProcess5"/>
    <dgm:cxn modelId="{A741366B-4456-4542-97B8-2DC6CCDF6EB8}" type="presOf" srcId="{5D92C5A4-72D0-4D0D-927D-4E9C970BCEEF}" destId="{554B8C9D-256C-499E-92A8-48C6FE3B7D4C}" srcOrd="0" destOrd="0" presId="urn:microsoft.com/office/officeart/2005/8/layout/vProcess5"/>
    <dgm:cxn modelId="{AB9E5273-72F0-42EB-A649-3AA772947400}" type="presOf" srcId="{A2CFD671-59DB-4466-A809-2F1A829C236B}" destId="{9DA12CC5-D02E-488B-89E6-53A8B4741086}" srcOrd="1" destOrd="0" presId="urn:microsoft.com/office/officeart/2005/8/layout/vProcess5"/>
    <dgm:cxn modelId="{C123395A-7B36-46E9-90E6-79A98A945648}" type="presOf" srcId="{A7A9E322-C377-4D76-B8ED-8E0CCDB83E37}" destId="{65EF21C6-C492-4FCC-AF40-DC55A2965E87}" srcOrd="0" destOrd="0" presId="urn:microsoft.com/office/officeart/2005/8/layout/vProcess5"/>
    <dgm:cxn modelId="{87CD3786-0A82-46A9-B961-3EAEB4797E3B}" srcId="{5D92C5A4-72D0-4D0D-927D-4E9C970BCEEF}" destId="{A110CECB-4465-48D5-8FBD-BE92EEA15E99}" srcOrd="0" destOrd="0" parTransId="{A546BCF1-A711-4356-AD4E-EB97CA9E8018}" sibTransId="{0D25BBD1-A380-40A2-8AA5-3514C54F269F}"/>
    <dgm:cxn modelId="{78BE728B-5BC8-49A3-A99D-A8F0A66249FA}" type="presOf" srcId="{A110CECB-4465-48D5-8FBD-BE92EEA15E99}" destId="{991A8FAE-FA3D-4156-AFB6-E478809C1C2C}" srcOrd="1" destOrd="0" presId="urn:microsoft.com/office/officeart/2005/8/layout/vProcess5"/>
    <dgm:cxn modelId="{14CA18A2-B3E1-40DB-888A-34D2F370D90B}" srcId="{5D92C5A4-72D0-4D0D-927D-4E9C970BCEEF}" destId="{DFDF1DB5-B88F-43F6-85E3-AD9E992A42EC}" srcOrd="2" destOrd="0" parTransId="{BB7810B3-200A-46E8-B3A9-9A63DBADD478}" sibTransId="{9CD2D434-7986-44EE-A090-362CFEE30081}"/>
    <dgm:cxn modelId="{9FA327B1-5F44-4D05-89F5-F3EF6A46F86F}" type="presOf" srcId="{A2CFD671-59DB-4466-A809-2F1A829C236B}" destId="{B3CE7BE1-FF25-4BC0-A4BF-166189A65385}" srcOrd="0" destOrd="0" presId="urn:microsoft.com/office/officeart/2005/8/layout/vProcess5"/>
    <dgm:cxn modelId="{E325A8B2-054C-4E08-88B9-28B1F2F343E3}" type="presOf" srcId="{DFDF1DB5-B88F-43F6-85E3-AD9E992A42EC}" destId="{C158E095-8442-4501-8DB1-C37B18D1A596}" srcOrd="1" destOrd="0" presId="urn:microsoft.com/office/officeart/2005/8/layout/vProcess5"/>
    <dgm:cxn modelId="{ED952AB4-8894-4FE0-BFBB-ACE1A351760D}" type="presOf" srcId="{A110CECB-4465-48D5-8FBD-BE92EEA15E99}" destId="{DFACA9E0-CAF2-416D-A943-35025D89F8A7}" srcOrd="0" destOrd="0" presId="urn:microsoft.com/office/officeart/2005/8/layout/vProcess5"/>
    <dgm:cxn modelId="{E30609B7-DD8C-4985-88C9-E41EC21AF3B5}" type="presOf" srcId="{0D25BBD1-A380-40A2-8AA5-3514C54F269F}" destId="{95B41F2E-7252-4E30-8FFC-58539AE65F57}" srcOrd="0" destOrd="0" presId="urn:microsoft.com/office/officeart/2005/8/layout/vProcess5"/>
    <dgm:cxn modelId="{FF5341E0-7278-4735-AEAB-DBEDEE46614C}" srcId="{5D92C5A4-72D0-4D0D-927D-4E9C970BCEEF}" destId="{A2CFD671-59DB-4466-A809-2F1A829C236B}" srcOrd="1" destOrd="0" parTransId="{EDC2E648-2192-4E23-99B4-06AF62AC25E5}" sibTransId="{A7A9E322-C377-4D76-B8ED-8E0CCDB83E37}"/>
    <dgm:cxn modelId="{5DA0AED6-4A0E-483F-BFAB-C2AEDC221817}" type="presParOf" srcId="{554B8C9D-256C-499E-92A8-48C6FE3B7D4C}" destId="{C2F6136F-AD9A-4B7F-B58C-8DE34ECEA6CF}" srcOrd="0" destOrd="0" presId="urn:microsoft.com/office/officeart/2005/8/layout/vProcess5"/>
    <dgm:cxn modelId="{8B36C93F-309C-4B9A-B29E-3E526CC09AEB}" type="presParOf" srcId="{554B8C9D-256C-499E-92A8-48C6FE3B7D4C}" destId="{DFACA9E0-CAF2-416D-A943-35025D89F8A7}" srcOrd="1" destOrd="0" presId="urn:microsoft.com/office/officeart/2005/8/layout/vProcess5"/>
    <dgm:cxn modelId="{A5825639-15EE-4AB0-82D3-7B60AFEE0AAB}" type="presParOf" srcId="{554B8C9D-256C-499E-92A8-48C6FE3B7D4C}" destId="{B3CE7BE1-FF25-4BC0-A4BF-166189A65385}" srcOrd="2" destOrd="0" presId="urn:microsoft.com/office/officeart/2005/8/layout/vProcess5"/>
    <dgm:cxn modelId="{69569260-F416-4ABE-9C2B-BEA9D7BB30B1}" type="presParOf" srcId="{554B8C9D-256C-499E-92A8-48C6FE3B7D4C}" destId="{99B9163D-1D9C-4148-AABD-3BD18B821C38}" srcOrd="3" destOrd="0" presId="urn:microsoft.com/office/officeart/2005/8/layout/vProcess5"/>
    <dgm:cxn modelId="{035CA942-0729-416A-82C9-003788C3A183}" type="presParOf" srcId="{554B8C9D-256C-499E-92A8-48C6FE3B7D4C}" destId="{95B41F2E-7252-4E30-8FFC-58539AE65F57}" srcOrd="4" destOrd="0" presId="urn:microsoft.com/office/officeart/2005/8/layout/vProcess5"/>
    <dgm:cxn modelId="{663BE349-C9FD-4DF1-8C49-67251EF12ED9}" type="presParOf" srcId="{554B8C9D-256C-499E-92A8-48C6FE3B7D4C}" destId="{65EF21C6-C492-4FCC-AF40-DC55A2965E87}" srcOrd="5" destOrd="0" presId="urn:microsoft.com/office/officeart/2005/8/layout/vProcess5"/>
    <dgm:cxn modelId="{61E424E1-15E9-4E52-A9AF-6F51A8A13E84}" type="presParOf" srcId="{554B8C9D-256C-499E-92A8-48C6FE3B7D4C}" destId="{991A8FAE-FA3D-4156-AFB6-E478809C1C2C}" srcOrd="6" destOrd="0" presId="urn:microsoft.com/office/officeart/2005/8/layout/vProcess5"/>
    <dgm:cxn modelId="{614ED732-7793-4A5E-B2BC-319274EC85E9}" type="presParOf" srcId="{554B8C9D-256C-499E-92A8-48C6FE3B7D4C}" destId="{9DA12CC5-D02E-488B-89E6-53A8B4741086}" srcOrd="7" destOrd="0" presId="urn:microsoft.com/office/officeart/2005/8/layout/vProcess5"/>
    <dgm:cxn modelId="{50C6F1F0-5A6B-4035-AC36-C63C26F9FAA8}" type="presParOf" srcId="{554B8C9D-256C-499E-92A8-48C6FE3B7D4C}" destId="{C158E095-8442-4501-8DB1-C37B18D1A596}"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A0E73-F27A-403B-8094-F52254DD664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12D1D96-48E7-41BF-A032-C1BEA4F126A8}">
      <dgm:prSet/>
      <dgm:spPr/>
      <dgm:t>
        <a:bodyPr/>
        <a:lstStyle/>
        <a:p>
          <a:r>
            <a:rPr lang="en-US"/>
            <a:t>Although effective in performance, the two-stage paradigm is time-consuming.</a:t>
          </a:r>
        </a:p>
      </dgm:t>
    </dgm:pt>
    <dgm:pt modelId="{309DF64F-0350-4771-9CCB-F3516C7E751C}" type="parTrans" cxnId="{D10B98BE-3566-4B07-830F-7F59D0106402}">
      <dgm:prSet/>
      <dgm:spPr/>
      <dgm:t>
        <a:bodyPr/>
        <a:lstStyle/>
        <a:p>
          <a:endParaRPr lang="en-US"/>
        </a:p>
      </dgm:t>
    </dgm:pt>
    <dgm:pt modelId="{6EFD45B0-BE3F-4517-A8FC-640D18EF12A9}" type="sibTrans" cxnId="{D10B98BE-3566-4B07-830F-7F59D0106402}">
      <dgm:prSet/>
      <dgm:spPr/>
      <dgm:t>
        <a:bodyPr/>
        <a:lstStyle/>
        <a:p>
          <a:endParaRPr lang="en-US"/>
        </a:p>
      </dgm:t>
    </dgm:pt>
    <dgm:pt modelId="{9E73DB43-2D38-4EFE-9F1B-7A317927E613}">
      <dgm:prSet/>
      <dgm:spPr/>
      <dgm:t>
        <a:bodyPr/>
        <a:lstStyle/>
        <a:p>
          <a:r>
            <a:rPr lang="en-US"/>
            <a:t>This is because the representation model needs to extract the ReID features from each individual bounding box. </a:t>
          </a:r>
        </a:p>
      </dgm:t>
    </dgm:pt>
    <dgm:pt modelId="{D854C4A9-C6FB-427F-8181-C56485E312F5}" type="parTrans" cxnId="{9D0BD220-6F81-46AA-83CF-FE745FD0EE05}">
      <dgm:prSet/>
      <dgm:spPr/>
      <dgm:t>
        <a:bodyPr/>
        <a:lstStyle/>
        <a:p>
          <a:endParaRPr lang="en-US"/>
        </a:p>
      </dgm:t>
    </dgm:pt>
    <dgm:pt modelId="{1B4F5D7B-8934-4228-8271-71962732905F}" type="sibTrans" cxnId="{9D0BD220-6F81-46AA-83CF-FE745FD0EE05}">
      <dgm:prSet/>
      <dgm:spPr/>
      <dgm:t>
        <a:bodyPr/>
        <a:lstStyle/>
        <a:p>
          <a:endParaRPr lang="en-US"/>
        </a:p>
      </dgm:t>
    </dgm:pt>
    <dgm:pt modelId="{8A900E91-5320-4E70-8A80-B7670C1164CF}">
      <dgm:prSet/>
      <dgm:spPr/>
      <dgm:t>
        <a:bodyPr/>
        <a:lstStyle/>
        <a:p>
          <a:r>
            <a:rPr lang="en-US"/>
            <a:t>Furthermore, the two-stage paradigm depends on the performance of the detector.</a:t>
          </a:r>
        </a:p>
      </dgm:t>
    </dgm:pt>
    <dgm:pt modelId="{D2C0AEB0-EC02-479C-9D70-C46EF621554A}" type="parTrans" cxnId="{CE632D6F-1A87-4C15-92EC-513A8E07E790}">
      <dgm:prSet/>
      <dgm:spPr/>
      <dgm:t>
        <a:bodyPr/>
        <a:lstStyle/>
        <a:p>
          <a:endParaRPr lang="en-US"/>
        </a:p>
      </dgm:t>
    </dgm:pt>
    <dgm:pt modelId="{7D7A38D0-B28F-4CF5-B012-43FE1741427C}" type="sibTrans" cxnId="{CE632D6F-1A87-4C15-92EC-513A8E07E790}">
      <dgm:prSet/>
      <dgm:spPr/>
      <dgm:t>
        <a:bodyPr/>
        <a:lstStyle/>
        <a:p>
          <a:endParaRPr lang="en-US"/>
        </a:p>
      </dgm:t>
    </dgm:pt>
    <dgm:pt modelId="{54571464-9C96-4009-A0B5-903BD39D2CDB}" type="pres">
      <dgm:prSet presAssocID="{232A0E73-F27A-403B-8094-F52254DD6645}" presName="vert0" presStyleCnt="0">
        <dgm:presLayoutVars>
          <dgm:dir/>
          <dgm:animOne val="branch"/>
          <dgm:animLvl val="lvl"/>
        </dgm:presLayoutVars>
      </dgm:prSet>
      <dgm:spPr/>
    </dgm:pt>
    <dgm:pt modelId="{40A0D30F-4F93-4950-A3A9-F21EFE0191B0}" type="pres">
      <dgm:prSet presAssocID="{712D1D96-48E7-41BF-A032-C1BEA4F126A8}" presName="thickLine" presStyleLbl="alignNode1" presStyleIdx="0" presStyleCnt="3"/>
      <dgm:spPr/>
    </dgm:pt>
    <dgm:pt modelId="{65FA3BB5-5136-415F-A3E9-240A37B1DE9F}" type="pres">
      <dgm:prSet presAssocID="{712D1D96-48E7-41BF-A032-C1BEA4F126A8}" presName="horz1" presStyleCnt="0"/>
      <dgm:spPr/>
    </dgm:pt>
    <dgm:pt modelId="{16D4DD2B-D458-485D-9740-D9B6D2AF1F34}" type="pres">
      <dgm:prSet presAssocID="{712D1D96-48E7-41BF-A032-C1BEA4F126A8}" presName="tx1" presStyleLbl="revTx" presStyleIdx="0" presStyleCnt="3"/>
      <dgm:spPr/>
    </dgm:pt>
    <dgm:pt modelId="{A14FFEE8-0912-482F-9232-C42D47E3DA32}" type="pres">
      <dgm:prSet presAssocID="{712D1D96-48E7-41BF-A032-C1BEA4F126A8}" presName="vert1" presStyleCnt="0"/>
      <dgm:spPr/>
    </dgm:pt>
    <dgm:pt modelId="{A2436F76-E983-4C9C-99B0-7398562826E3}" type="pres">
      <dgm:prSet presAssocID="{9E73DB43-2D38-4EFE-9F1B-7A317927E613}" presName="thickLine" presStyleLbl="alignNode1" presStyleIdx="1" presStyleCnt="3"/>
      <dgm:spPr/>
    </dgm:pt>
    <dgm:pt modelId="{BD85444F-EDBB-488E-ABCA-71E5CF0546CE}" type="pres">
      <dgm:prSet presAssocID="{9E73DB43-2D38-4EFE-9F1B-7A317927E613}" presName="horz1" presStyleCnt="0"/>
      <dgm:spPr/>
    </dgm:pt>
    <dgm:pt modelId="{A6689DC8-87D3-4145-ACD5-080129A0E9CF}" type="pres">
      <dgm:prSet presAssocID="{9E73DB43-2D38-4EFE-9F1B-7A317927E613}" presName="tx1" presStyleLbl="revTx" presStyleIdx="1" presStyleCnt="3"/>
      <dgm:spPr/>
    </dgm:pt>
    <dgm:pt modelId="{14B3CC13-473E-4A93-A67E-423CA0312918}" type="pres">
      <dgm:prSet presAssocID="{9E73DB43-2D38-4EFE-9F1B-7A317927E613}" presName="vert1" presStyleCnt="0"/>
      <dgm:spPr/>
    </dgm:pt>
    <dgm:pt modelId="{65CA11BE-89C5-4ED2-BB6A-9568FD49E0D6}" type="pres">
      <dgm:prSet presAssocID="{8A900E91-5320-4E70-8A80-B7670C1164CF}" presName="thickLine" presStyleLbl="alignNode1" presStyleIdx="2" presStyleCnt="3"/>
      <dgm:spPr/>
    </dgm:pt>
    <dgm:pt modelId="{7EE7A71A-5F6D-43FE-A2B4-07FDE66346C1}" type="pres">
      <dgm:prSet presAssocID="{8A900E91-5320-4E70-8A80-B7670C1164CF}" presName="horz1" presStyleCnt="0"/>
      <dgm:spPr/>
    </dgm:pt>
    <dgm:pt modelId="{13250DD9-FBEF-4167-B412-A8F452854416}" type="pres">
      <dgm:prSet presAssocID="{8A900E91-5320-4E70-8A80-B7670C1164CF}" presName="tx1" presStyleLbl="revTx" presStyleIdx="2" presStyleCnt="3"/>
      <dgm:spPr/>
    </dgm:pt>
    <dgm:pt modelId="{05E59604-E706-4C00-9EC5-9AAA1833834D}" type="pres">
      <dgm:prSet presAssocID="{8A900E91-5320-4E70-8A80-B7670C1164CF}" presName="vert1" presStyleCnt="0"/>
      <dgm:spPr/>
    </dgm:pt>
  </dgm:ptLst>
  <dgm:cxnLst>
    <dgm:cxn modelId="{9D0BD220-6F81-46AA-83CF-FE745FD0EE05}" srcId="{232A0E73-F27A-403B-8094-F52254DD6645}" destId="{9E73DB43-2D38-4EFE-9F1B-7A317927E613}" srcOrd="1" destOrd="0" parTransId="{D854C4A9-C6FB-427F-8181-C56485E312F5}" sibTransId="{1B4F5D7B-8934-4228-8271-71962732905F}"/>
    <dgm:cxn modelId="{659FC865-D729-4C42-B40A-5D2040F217AC}" type="presOf" srcId="{232A0E73-F27A-403B-8094-F52254DD6645}" destId="{54571464-9C96-4009-A0B5-903BD39D2CDB}" srcOrd="0" destOrd="0" presId="urn:microsoft.com/office/officeart/2008/layout/LinedList"/>
    <dgm:cxn modelId="{17B33969-8F8A-441C-AC2F-B8D1514BA4A5}" type="presOf" srcId="{9E73DB43-2D38-4EFE-9F1B-7A317927E613}" destId="{A6689DC8-87D3-4145-ACD5-080129A0E9CF}" srcOrd="0" destOrd="0" presId="urn:microsoft.com/office/officeart/2008/layout/LinedList"/>
    <dgm:cxn modelId="{CE632D6F-1A87-4C15-92EC-513A8E07E790}" srcId="{232A0E73-F27A-403B-8094-F52254DD6645}" destId="{8A900E91-5320-4E70-8A80-B7670C1164CF}" srcOrd="2" destOrd="0" parTransId="{D2C0AEB0-EC02-479C-9D70-C46EF621554A}" sibTransId="{7D7A38D0-B28F-4CF5-B012-43FE1741427C}"/>
    <dgm:cxn modelId="{A3C46382-EE58-4130-9437-AD6CB211B165}" type="presOf" srcId="{712D1D96-48E7-41BF-A032-C1BEA4F126A8}" destId="{16D4DD2B-D458-485D-9740-D9B6D2AF1F34}" srcOrd="0" destOrd="0" presId="urn:microsoft.com/office/officeart/2008/layout/LinedList"/>
    <dgm:cxn modelId="{D10B98BE-3566-4B07-830F-7F59D0106402}" srcId="{232A0E73-F27A-403B-8094-F52254DD6645}" destId="{712D1D96-48E7-41BF-A032-C1BEA4F126A8}" srcOrd="0" destOrd="0" parTransId="{309DF64F-0350-4771-9CCB-F3516C7E751C}" sibTransId="{6EFD45B0-BE3F-4517-A8FC-640D18EF12A9}"/>
    <dgm:cxn modelId="{AE5978C3-845C-411A-9473-BD9C9D50D284}" type="presOf" srcId="{8A900E91-5320-4E70-8A80-B7670C1164CF}" destId="{13250DD9-FBEF-4167-B412-A8F452854416}" srcOrd="0" destOrd="0" presId="urn:microsoft.com/office/officeart/2008/layout/LinedList"/>
    <dgm:cxn modelId="{FC20B642-6C71-4BBD-AF6F-41AC2A9F93D9}" type="presParOf" srcId="{54571464-9C96-4009-A0B5-903BD39D2CDB}" destId="{40A0D30F-4F93-4950-A3A9-F21EFE0191B0}" srcOrd="0" destOrd="0" presId="urn:microsoft.com/office/officeart/2008/layout/LinedList"/>
    <dgm:cxn modelId="{4B7D6EEA-A64E-45A2-9225-CD475FC42928}" type="presParOf" srcId="{54571464-9C96-4009-A0B5-903BD39D2CDB}" destId="{65FA3BB5-5136-415F-A3E9-240A37B1DE9F}" srcOrd="1" destOrd="0" presId="urn:microsoft.com/office/officeart/2008/layout/LinedList"/>
    <dgm:cxn modelId="{A26DC9AE-D047-43A0-9DE6-3ADF2779A20A}" type="presParOf" srcId="{65FA3BB5-5136-415F-A3E9-240A37B1DE9F}" destId="{16D4DD2B-D458-485D-9740-D9B6D2AF1F34}" srcOrd="0" destOrd="0" presId="urn:microsoft.com/office/officeart/2008/layout/LinedList"/>
    <dgm:cxn modelId="{125BA031-178F-47A4-8C0F-AD6DC187C3DB}" type="presParOf" srcId="{65FA3BB5-5136-415F-A3E9-240A37B1DE9F}" destId="{A14FFEE8-0912-482F-9232-C42D47E3DA32}" srcOrd="1" destOrd="0" presId="urn:microsoft.com/office/officeart/2008/layout/LinedList"/>
    <dgm:cxn modelId="{CB102DFC-09F8-44FC-AF2E-F44F7D600C5C}" type="presParOf" srcId="{54571464-9C96-4009-A0B5-903BD39D2CDB}" destId="{A2436F76-E983-4C9C-99B0-7398562826E3}" srcOrd="2" destOrd="0" presId="urn:microsoft.com/office/officeart/2008/layout/LinedList"/>
    <dgm:cxn modelId="{290BEE8A-71EC-44A5-BD00-184D9CFAA198}" type="presParOf" srcId="{54571464-9C96-4009-A0B5-903BD39D2CDB}" destId="{BD85444F-EDBB-488E-ABCA-71E5CF0546CE}" srcOrd="3" destOrd="0" presId="urn:microsoft.com/office/officeart/2008/layout/LinedList"/>
    <dgm:cxn modelId="{137624F3-FA80-4582-8075-A7A23FE21EDE}" type="presParOf" srcId="{BD85444F-EDBB-488E-ABCA-71E5CF0546CE}" destId="{A6689DC8-87D3-4145-ACD5-080129A0E9CF}" srcOrd="0" destOrd="0" presId="urn:microsoft.com/office/officeart/2008/layout/LinedList"/>
    <dgm:cxn modelId="{EDCF3DDA-52BB-4ACA-995A-B5D9991D6A27}" type="presParOf" srcId="{BD85444F-EDBB-488E-ABCA-71E5CF0546CE}" destId="{14B3CC13-473E-4A93-A67E-423CA0312918}" srcOrd="1" destOrd="0" presId="urn:microsoft.com/office/officeart/2008/layout/LinedList"/>
    <dgm:cxn modelId="{5326C4BF-2B79-480E-B86C-4D7BC7AA1F0C}" type="presParOf" srcId="{54571464-9C96-4009-A0B5-903BD39D2CDB}" destId="{65CA11BE-89C5-4ED2-BB6A-9568FD49E0D6}" srcOrd="4" destOrd="0" presId="urn:microsoft.com/office/officeart/2008/layout/LinedList"/>
    <dgm:cxn modelId="{0B490C14-FDA8-4199-942E-858B73EBCEAD}" type="presParOf" srcId="{54571464-9C96-4009-A0B5-903BD39D2CDB}" destId="{7EE7A71A-5F6D-43FE-A2B4-07FDE66346C1}" srcOrd="5" destOrd="0" presId="urn:microsoft.com/office/officeart/2008/layout/LinedList"/>
    <dgm:cxn modelId="{C3B2061E-3CA3-4A23-A27D-C3A75FB1E45B}" type="presParOf" srcId="{7EE7A71A-5F6D-43FE-A2B4-07FDE66346C1}" destId="{13250DD9-FBEF-4167-B412-A8F452854416}" srcOrd="0" destOrd="0" presId="urn:microsoft.com/office/officeart/2008/layout/LinedList"/>
    <dgm:cxn modelId="{1CFBB028-95C2-4A2E-BFEF-13663E0CFC9F}" type="presParOf" srcId="{7EE7A71A-5F6D-43FE-A2B4-07FDE66346C1}" destId="{05E59604-E706-4C00-9EC5-9AAA1833834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B1351AE-78BF-46DD-A9F0-827FDBB70565}"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5FE5D642-9E9B-48F1-8C0E-2C96F3DD266B}">
      <dgm:prSet/>
      <dgm:spPr/>
      <dgm:t>
        <a:bodyPr/>
        <a:lstStyle/>
        <a:p>
          <a:r>
            <a:rPr lang="en-US"/>
            <a:t>The relation between speed and accuracy is the main topic in object detection models' efficiency and the principal objective is to maximize this two parameters in order to achieve accurate identifications in the lowest time period possible. </a:t>
          </a:r>
        </a:p>
      </dgm:t>
    </dgm:pt>
    <dgm:pt modelId="{2F2370E4-E00D-4AD7-AE9A-C45C29A20D3C}" type="parTrans" cxnId="{A247B4BB-96F7-469A-BD2B-4C9861256180}">
      <dgm:prSet/>
      <dgm:spPr/>
      <dgm:t>
        <a:bodyPr/>
        <a:lstStyle/>
        <a:p>
          <a:endParaRPr lang="en-US"/>
        </a:p>
      </dgm:t>
    </dgm:pt>
    <dgm:pt modelId="{F93478A0-8AA3-473A-8440-FEB2499796EE}" type="sibTrans" cxnId="{A247B4BB-96F7-469A-BD2B-4C9861256180}">
      <dgm:prSet/>
      <dgm:spPr/>
      <dgm:t>
        <a:bodyPr/>
        <a:lstStyle/>
        <a:p>
          <a:endParaRPr lang="en-US"/>
        </a:p>
      </dgm:t>
    </dgm:pt>
    <dgm:pt modelId="{FD2EA018-7947-4846-BEBA-29E5FE2B82AA}">
      <dgm:prSet/>
      <dgm:spPr/>
      <dgm:t>
        <a:bodyPr/>
        <a:lstStyle/>
        <a:p>
          <a:r>
            <a:rPr lang="en-US"/>
            <a:t>Recent models like YOLOv3 and RetinaNet hold the front line in terms of achieving the best speed/accuracy trade off by delivering the highest mAP values and the lowest inference time for 50 objects. </a:t>
          </a:r>
        </a:p>
      </dgm:t>
    </dgm:pt>
    <dgm:pt modelId="{1FB53B43-2C38-45E7-83F1-73219CFFA25D}" type="parTrans" cxnId="{8CDD67A2-50E6-4E19-83BF-5BDA96CE2A1D}">
      <dgm:prSet/>
      <dgm:spPr/>
      <dgm:t>
        <a:bodyPr/>
        <a:lstStyle/>
        <a:p>
          <a:endParaRPr lang="en-US"/>
        </a:p>
      </dgm:t>
    </dgm:pt>
    <dgm:pt modelId="{FEEB3D96-1A58-4214-9225-820957D20B5B}" type="sibTrans" cxnId="{8CDD67A2-50E6-4E19-83BF-5BDA96CE2A1D}">
      <dgm:prSet/>
      <dgm:spPr/>
      <dgm:t>
        <a:bodyPr/>
        <a:lstStyle/>
        <a:p>
          <a:endParaRPr lang="en-US"/>
        </a:p>
      </dgm:t>
    </dgm:pt>
    <dgm:pt modelId="{54406A57-3861-4A1F-A4FA-FE6B4817D155}">
      <dgm:prSet/>
      <dgm:spPr/>
      <dgm:t>
        <a:bodyPr/>
        <a:lstStyle/>
        <a:p>
          <a:r>
            <a:rPr lang="en-US"/>
            <a:t>Another good conclusion from this comparison is that two-stage detector models can deliver better results in situations with small objects.</a:t>
          </a:r>
        </a:p>
      </dgm:t>
    </dgm:pt>
    <dgm:pt modelId="{81B121AA-BA41-464A-B08C-C5A81A193B26}" type="parTrans" cxnId="{06C77185-9873-4A2A-9B14-2A9EC55B1E3E}">
      <dgm:prSet/>
      <dgm:spPr/>
      <dgm:t>
        <a:bodyPr/>
        <a:lstStyle/>
        <a:p>
          <a:endParaRPr lang="en-US"/>
        </a:p>
      </dgm:t>
    </dgm:pt>
    <dgm:pt modelId="{D7A2BCB6-E8BA-440E-97AF-C338E099CAB2}" type="sibTrans" cxnId="{06C77185-9873-4A2A-9B14-2A9EC55B1E3E}">
      <dgm:prSet/>
      <dgm:spPr/>
      <dgm:t>
        <a:bodyPr/>
        <a:lstStyle/>
        <a:p>
          <a:endParaRPr lang="en-US"/>
        </a:p>
      </dgm:t>
    </dgm:pt>
    <dgm:pt modelId="{EF1C7FC2-E0BC-416E-9902-2C6FE8DD1CAA}" type="pres">
      <dgm:prSet presAssocID="{0B1351AE-78BF-46DD-A9F0-827FDBB70565}" presName="outerComposite" presStyleCnt="0">
        <dgm:presLayoutVars>
          <dgm:chMax val="5"/>
          <dgm:dir/>
          <dgm:resizeHandles val="exact"/>
        </dgm:presLayoutVars>
      </dgm:prSet>
      <dgm:spPr/>
    </dgm:pt>
    <dgm:pt modelId="{7158F0DC-38D9-480D-8D67-C1EEA3E4D81F}" type="pres">
      <dgm:prSet presAssocID="{0B1351AE-78BF-46DD-A9F0-827FDBB70565}" presName="dummyMaxCanvas" presStyleCnt="0">
        <dgm:presLayoutVars/>
      </dgm:prSet>
      <dgm:spPr/>
    </dgm:pt>
    <dgm:pt modelId="{A2C7B33B-F15C-4E24-B4E8-5A6103FF97EA}" type="pres">
      <dgm:prSet presAssocID="{0B1351AE-78BF-46DD-A9F0-827FDBB70565}" presName="ThreeNodes_1" presStyleLbl="node1" presStyleIdx="0" presStyleCnt="3">
        <dgm:presLayoutVars>
          <dgm:bulletEnabled val="1"/>
        </dgm:presLayoutVars>
      </dgm:prSet>
      <dgm:spPr/>
    </dgm:pt>
    <dgm:pt modelId="{E3AB0772-CE34-4B1E-A144-24CE8ADBD38C}" type="pres">
      <dgm:prSet presAssocID="{0B1351AE-78BF-46DD-A9F0-827FDBB70565}" presName="ThreeNodes_2" presStyleLbl="node1" presStyleIdx="1" presStyleCnt="3">
        <dgm:presLayoutVars>
          <dgm:bulletEnabled val="1"/>
        </dgm:presLayoutVars>
      </dgm:prSet>
      <dgm:spPr/>
    </dgm:pt>
    <dgm:pt modelId="{8359230E-8E5B-40CD-BE5B-4AA2A6403416}" type="pres">
      <dgm:prSet presAssocID="{0B1351AE-78BF-46DD-A9F0-827FDBB70565}" presName="ThreeNodes_3" presStyleLbl="node1" presStyleIdx="2" presStyleCnt="3">
        <dgm:presLayoutVars>
          <dgm:bulletEnabled val="1"/>
        </dgm:presLayoutVars>
      </dgm:prSet>
      <dgm:spPr/>
    </dgm:pt>
    <dgm:pt modelId="{C2ABACC8-1C76-4141-85E3-1950606432F5}" type="pres">
      <dgm:prSet presAssocID="{0B1351AE-78BF-46DD-A9F0-827FDBB70565}" presName="ThreeConn_1-2" presStyleLbl="fgAccFollowNode1" presStyleIdx="0" presStyleCnt="2">
        <dgm:presLayoutVars>
          <dgm:bulletEnabled val="1"/>
        </dgm:presLayoutVars>
      </dgm:prSet>
      <dgm:spPr/>
    </dgm:pt>
    <dgm:pt modelId="{1F0FF56A-6132-41B9-884F-C54BEA4E72C1}" type="pres">
      <dgm:prSet presAssocID="{0B1351AE-78BF-46DD-A9F0-827FDBB70565}" presName="ThreeConn_2-3" presStyleLbl="fgAccFollowNode1" presStyleIdx="1" presStyleCnt="2">
        <dgm:presLayoutVars>
          <dgm:bulletEnabled val="1"/>
        </dgm:presLayoutVars>
      </dgm:prSet>
      <dgm:spPr/>
    </dgm:pt>
    <dgm:pt modelId="{58297898-818C-4C2C-8179-F068BDA2828F}" type="pres">
      <dgm:prSet presAssocID="{0B1351AE-78BF-46DD-A9F0-827FDBB70565}" presName="ThreeNodes_1_text" presStyleLbl="node1" presStyleIdx="2" presStyleCnt="3">
        <dgm:presLayoutVars>
          <dgm:bulletEnabled val="1"/>
        </dgm:presLayoutVars>
      </dgm:prSet>
      <dgm:spPr/>
    </dgm:pt>
    <dgm:pt modelId="{5411AA2E-50B3-4338-90FC-2BCA2B5FAC2D}" type="pres">
      <dgm:prSet presAssocID="{0B1351AE-78BF-46DD-A9F0-827FDBB70565}" presName="ThreeNodes_2_text" presStyleLbl="node1" presStyleIdx="2" presStyleCnt="3">
        <dgm:presLayoutVars>
          <dgm:bulletEnabled val="1"/>
        </dgm:presLayoutVars>
      </dgm:prSet>
      <dgm:spPr/>
    </dgm:pt>
    <dgm:pt modelId="{8EB781D8-B1BB-4A79-A3EC-05E65ED2EB32}" type="pres">
      <dgm:prSet presAssocID="{0B1351AE-78BF-46DD-A9F0-827FDBB70565}" presName="ThreeNodes_3_text" presStyleLbl="node1" presStyleIdx="2" presStyleCnt="3">
        <dgm:presLayoutVars>
          <dgm:bulletEnabled val="1"/>
        </dgm:presLayoutVars>
      </dgm:prSet>
      <dgm:spPr/>
    </dgm:pt>
  </dgm:ptLst>
  <dgm:cxnLst>
    <dgm:cxn modelId="{AF584701-E71B-46C5-81D1-D88F36B1E7D1}" type="presOf" srcId="{FD2EA018-7947-4846-BEBA-29E5FE2B82AA}" destId="{E3AB0772-CE34-4B1E-A144-24CE8ADBD38C}" srcOrd="0" destOrd="0" presId="urn:microsoft.com/office/officeart/2005/8/layout/vProcess5"/>
    <dgm:cxn modelId="{11211D38-ADB0-41E8-A7DE-26349CE9E8B4}" type="presOf" srcId="{FEEB3D96-1A58-4214-9225-820957D20B5B}" destId="{1F0FF56A-6132-41B9-884F-C54BEA4E72C1}" srcOrd="0" destOrd="0" presId="urn:microsoft.com/office/officeart/2005/8/layout/vProcess5"/>
    <dgm:cxn modelId="{184F9F38-B9D2-4E70-8AB2-ACBA8A8E3E59}" type="presOf" srcId="{F93478A0-8AA3-473A-8440-FEB2499796EE}" destId="{C2ABACC8-1C76-4141-85E3-1950606432F5}" srcOrd="0" destOrd="0" presId="urn:microsoft.com/office/officeart/2005/8/layout/vProcess5"/>
    <dgm:cxn modelId="{43902341-9ACF-4E78-901E-41314D4277E1}" type="presOf" srcId="{54406A57-3861-4A1F-A4FA-FE6B4817D155}" destId="{8359230E-8E5B-40CD-BE5B-4AA2A6403416}" srcOrd="0" destOrd="0" presId="urn:microsoft.com/office/officeart/2005/8/layout/vProcess5"/>
    <dgm:cxn modelId="{D450DA58-9427-4C1B-8558-A383A018200B}" type="presOf" srcId="{FD2EA018-7947-4846-BEBA-29E5FE2B82AA}" destId="{5411AA2E-50B3-4338-90FC-2BCA2B5FAC2D}" srcOrd="1" destOrd="0" presId="urn:microsoft.com/office/officeart/2005/8/layout/vProcess5"/>
    <dgm:cxn modelId="{06C77185-9873-4A2A-9B14-2A9EC55B1E3E}" srcId="{0B1351AE-78BF-46DD-A9F0-827FDBB70565}" destId="{54406A57-3861-4A1F-A4FA-FE6B4817D155}" srcOrd="2" destOrd="0" parTransId="{81B121AA-BA41-464A-B08C-C5A81A193B26}" sibTransId="{D7A2BCB6-E8BA-440E-97AF-C338E099CAB2}"/>
    <dgm:cxn modelId="{E0760997-2D94-48EF-8AF4-3F32E2921273}" type="presOf" srcId="{0B1351AE-78BF-46DD-A9F0-827FDBB70565}" destId="{EF1C7FC2-E0BC-416E-9902-2C6FE8DD1CAA}" srcOrd="0" destOrd="0" presId="urn:microsoft.com/office/officeart/2005/8/layout/vProcess5"/>
    <dgm:cxn modelId="{8CDD67A2-50E6-4E19-83BF-5BDA96CE2A1D}" srcId="{0B1351AE-78BF-46DD-A9F0-827FDBB70565}" destId="{FD2EA018-7947-4846-BEBA-29E5FE2B82AA}" srcOrd="1" destOrd="0" parTransId="{1FB53B43-2C38-45E7-83F1-73219CFFA25D}" sibTransId="{FEEB3D96-1A58-4214-9225-820957D20B5B}"/>
    <dgm:cxn modelId="{605E6DA7-C71F-4ACB-B72F-21A99303B74D}" type="presOf" srcId="{54406A57-3861-4A1F-A4FA-FE6B4817D155}" destId="{8EB781D8-B1BB-4A79-A3EC-05E65ED2EB32}" srcOrd="1" destOrd="0" presId="urn:microsoft.com/office/officeart/2005/8/layout/vProcess5"/>
    <dgm:cxn modelId="{0B94E7AA-72A6-4931-B334-EC6579444B10}" type="presOf" srcId="{5FE5D642-9E9B-48F1-8C0E-2C96F3DD266B}" destId="{A2C7B33B-F15C-4E24-B4E8-5A6103FF97EA}" srcOrd="0" destOrd="0" presId="urn:microsoft.com/office/officeart/2005/8/layout/vProcess5"/>
    <dgm:cxn modelId="{249688B5-0207-4D5A-BC65-37B074319B9F}" type="presOf" srcId="{5FE5D642-9E9B-48F1-8C0E-2C96F3DD266B}" destId="{58297898-818C-4C2C-8179-F068BDA2828F}" srcOrd="1" destOrd="0" presId="urn:microsoft.com/office/officeart/2005/8/layout/vProcess5"/>
    <dgm:cxn modelId="{A247B4BB-96F7-469A-BD2B-4C9861256180}" srcId="{0B1351AE-78BF-46DD-A9F0-827FDBB70565}" destId="{5FE5D642-9E9B-48F1-8C0E-2C96F3DD266B}" srcOrd="0" destOrd="0" parTransId="{2F2370E4-E00D-4AD7-AE9A-C45C29A20D3C}" sibTransId="{F93478A0-8AA3-473A-8440-FEB2499796EE}"/>
    <dgm:cxn modelId="{0E9E3615-FD61-4F92-BB0D-A7EE2A03DEF7}" type="presParOf" srcId="{EF1C7FC2-E0BC-416E-9902-2C6FE8DD1CAA}" destId="{7158F0DC-38D9-480D-8D67-C1EEA3E4D81F}" srcOrd="0" destOrd="0" presId="urn:microsoft.com/office/officeart/2005/8/layout/vProcess5"/>
    <dgm:cxn modelId="{9644C8B7-A1A2-4B4F-8235-800C1AB1CC22}" type="presParOf" srcId="{EF1C7FC2-E0BC-416E-9902-2C6FE8DD1CAA}" destId="{A2C7B33B-F15C-4E24-B4E8-5A6103FF97EA}" srcOrd="1" destOrd="0" presId="urn:microsoft.com/office/officeart/2005/8/layout/vProcess5"/>
    <dgm:cxn modelId="{FFD4F828-39EA-435F-BD5E-63B52C5923A1}" type="presParOf" srcId="{EF1C7FC2-E0BC-416E-9902-2C6FE8DD1CAA}" destId="{E3AB0772-CE34-4B1E-A144-24CE8ADBD38C}" srcOrd="2" destOrd="0" presId="urn:microsoft.com/office/officeart/2005/8/layout/vProcess5"/>
    <dgm:cxn modelId="{61CCBA4A-077B-4D9F-BF7D-896428DF032B}" type="presParOf" srcId="{EF1C7FC2-E0BC-416E-9902-2C6FE8DD1CAA}" destId="{8359230E-8E5B-40CD-BE5B-4AA2A6403416}" srcOrd="3" destOrd="0" presId="urn:microsoft.com/office/officeart/2005/8/layout/vProcess5"/>
    <dgm:cxn modelId="{30184F90-C109-4079-8A55-7790A1BEE897}" type="presParOf" srcId="{EF1C7FC2-E0BC-416E-9902-2C6FE8DD1CAA}" destId="{C2ABACC8-1C76-4141-85E3-1950606432F5}" srcOrd="4" destOrd="0" presId="urn:microsoft.com/office/officeart/2005/8/layout/vProcess5"/>
    <dgm:cxn modelId="{C03EB8A2-342F-45C3-B88F-072FA47E23C6}" type="presParOf" srcId="{EF1C7FC2-E0BC-416E-9902-2C6FE8DD1CAA}" destId="{1F0FF56A-6132-41B9-884F-C54BEA4E72C1}" srcOrd="5" destOrd="0" presId="urn:microsoft.com/office/officeart/2005/8/layout/vProcess5"/>
    <dgm:cxn modelId="{6F4DE3E7-DC98-4FF6-BC16-3BB0D55537C1}" type="presParOf" srcId="{EF1C7FC2-E0BC-416E-9902-2C6FE8DD1CAA}" destId="{58297898-818C-4C2C-8179-F068BDA2828F}" srcOrd="6" destOrd="0" presId="urn:microsoft.com/office/officeart/2005/8/layout/vProcess5"/>
    <dgm:cxn modelId="{AF931276-80B0-4A36-A3D6-118B9B3273CE}" type="presParOf" srcId="{EF1C7FC2-E0BC-416E-9902-2C6FE8DD1CAA}" destId="{5411AA2E-50B3-4338-90FC-2BCA2B5FAC2D}" srcOrd="7" destOrd="0" presId="urn:microsoft.com/office/officeart/2005/8/layout/vProcess5"/>
    <dgm:cxn modelId="{2B680B94-65D7-421E-957E-89E91F1C56D4}" type="presParOf" srcId="{EF1C7FC2-E0BC-416E-9902-2C6FE8DD1CAA}" destId="{8EB781D8-B1BB-4A79-A3EC-05E65ED2EB32}"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958C6EB-856C-46E6-A846-113B3C88FDE5}"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1F67B4E5-C0D7-4762-994A-45FFE0ECCB06}">
      <dgm:prSet/>
      <dgm:spPr/>
      <dgm:t>
        <a:bodyPr/>
        <a:lstStyle/>
        <a:p>
          <a:r>
            <a:rPr lang="en-US"/>
            <a:t>After understanding what is behind object detection and which models represent its utility at the very best, it possible to dive in the possibility of using those models on a continuous real-time approach. </a:t>
          </a:r>
        </a:p>
      </dgm:t>
    </dgm:pt>
    <dgm:pt modelId="{DBE6564A-1702-473F-94BE-15F5AE338AD3}" type="parTrans" cxnId="{389AE440-1D8F-4635-A48D-AF68B88DD4BA}">
      <dgm:prSet/>
      <dgm:spPr/>
      <dgm:t>
        <a:bodyPr/>
        <a:lstStyle/>
        <a:p>
          <a:endParaRPr lang="en-US"/>
        </a:p>
      </dgm:t>
    </dgm:pt>
    <dgm:pt modelId="{6ABCDC5B-5FD7-4E39-997A-0C149016C027}" type="sibTrans" cxnId="{389AE440-1D8F-4635-A48D-AF68B88DD4BA}">
      <dgm:prSet/>
      <dgm:spPr/>
      <dgm:t>
        <a:bodyPr/>
        <a:lstStyle/>
        <a:p>
          <a:endParaRPr lang="en-US"/>
        </a:p>
      </dgm:t>
    </dgm:pt>
    <dgm:pt modelId="{FF8C6864-4FB5-45CE-9E00-A890BB2A370D}">
      <dgm:prSet/>
      <dgm:spPr/>
      <dgm:t>
        <a:bodyPr/>
        <a:lstStyle/>
        <a:p>
          <a:r>
            <a:rPr lang="en-US"/>
            <a:t>Object tracking consists of locating the objects presented in an image continuously during a certain time period, by delineating a bounding box around them. </a:t>
          </a:r>
        </a:p>
      </dgm:t>
    </dgm:pt>
    <dgm:pt modelId="{6EC7CDA1-CFE4-46CA-8140-E1CA2D8B9B6A}" type="parTrans" cxnId="{E1231549-F6DB-4A6A-889B-66BD7967A112}">
      <dgm:prSet/>
      <dgm:spPr/>
      <dgm:t>
        <a:bodyPr/>
        <a:lstStyle/>
        <a:p>
          <a:endParaRPr lang="en-US"/>
        </a:p>
      </dgm:t>
    </dgm:pt>
    <dgm:pt modelId="{27B74B18-C42E-40A7-B872-A1802D91A2A6}" type="sibTrans" cxnId="{E1231549-F6DB-4A6A-889B-66BD7967A112}">
      <dgm:prSet/>
      <dgm:spPr/>
      <dgm:t>
        <a:bodyPr/>
        <a:lstStyle/>
        <a:p>
          <a:endParaRPr lang="en-US"/>
        </a:p>
      </dgm:t>
    </dgm:pt>
    <dgm:pt modelId="{434EAB15-F589-4F8F-B14E-01639A42881E}" type="pres">
      <dgm:prSet presAssocID="{7958C6EB-856C-46E6-A846-113B3C88FDE5}" presName="hierChild1" presStyleCnt="0">
        <dgm:presLayoutVars>
          <dgm:chPref val="1"/>
          <dgm:dir/>
          <dgm:animOne val="branch"/>
          <dgm:animLvl val="lvl"/>
          <dgm:resizeHandles/>
        </dgm:presLayoutVars>
      </dgm:prSet>
      <dgm:spPr/>
    </dgm:pt>
    <dgm:pt modelId="{91816838-6ED2-4114-8F8F-12DD1091BA09}" type="pres">
      <dgm:prSet presAssocID="{1F67B4E5-C0D7-4762-994A-45FFE0ECCB06}" presName="hierRoot1" presStyleCnt="0"/>
      <dgm:spPr/>
    </dgm:pt>
    <dgm:pt modelId="{E0FC8D76-7E8B-42E9-8934-A2D782E0D197}" type="pres">
      <dgm:prSet presAssocID="{1F67B4E5-C0D7-4762-994A-45FFE0ECCB06}" presName="composite" presStyleCnt="0"/>
      <dgm:spPr/>
    </dgm:pt>
    <dgm:pt modelId="{4223E7D5-EB81-42FC-A0E6-D637A0416F92}" type="pres">
      <dgm:prSet presAssocID="{1F67B4E5-C0D7-4762-994A-45FFE0ECCB06}" presName="background" presStyleLbl="node0" presStyleIdx="0" presStyleCnt="2"/>
      <dgm:spPr/>
    </dgm:pt>
    <dgm:pt modelId="{89B21483-80C6-4F71-BF73-6BA5B0508A09}" type="pres">
      <dgm:prSet presAssocID="{1F67B4E5-C0D7-4762-994A-45FFE0ECCB06}" presName="text" presStyleLbl="fgAcc0" presStyleIdx="0" presStyleCnt="2">
        <dgm:presLayoutVars>
          <dgm:chPref val="3"/>
        </dgm:presLayoutVars>
      </dgm:prSet>
      <dgm:spPr/>
    </dgm:pt>
    <dgm:pt modelId="{1241502E-CEC6-4C1B-9253-4C664A60126D}" type="pres">
      <dgm:prSet presAssocID="{1F67B4E5-C0D7-4762-994A-45FFE0ECCB06}" presName="hierChild2" presStyleCnt="0"/>
      <dgm:spPr/>
    </dgm:pt>
    <dgm:pt modelId="{ECB6898E-22FB-4DF3-A429-377C8346FDB8}" type="pres">
      <dgm:prSet presAssocID="{FF8C6864-4FB5-45CE-9E00-A890BB2A370D}" presName="hierRoot1" presStyleCnt="0"/>
      <dgm:spPr/>
    </dgm:pt>
    <dgm:pt modelId="{B68CCDE1-611B-4BD4-AC2C-630E6935A657}" type="pres">
      <dgm:prSet presAssocID="{FF8C6864-4FB5-45CE-9E00-A890BB2A370D}" presName="composite" presStyleCnt="0"/>
      <dgm:spPr/>
    </dgm:pt>
    <dgm:pt modelId="{F824F8B6-E1CE-4FFA-A139-CFE860E0D3E9}" type="pres">
      <dgm:prSet presAssocID="{FF8C6864-4FB5-45CE-9E00-A890BB2A370D}" presName="background" presStyleLbl="node0" presStyleIdx="1" presStyleCnt="2"/>
      <dgm:spPr/>
    </dgm:pt>
    <dgm:pt modelId="{AA98A28D-7189-4829-A265-024BA9B2CB17}" type="pres">
      <dgm:prSet presAssocID="{FF8C6864-4FB5-45CE-9E00-A890BB2A370D}" presName="text" presStyleLbl="fgAcc0" presStyleIdx="1" presStyleCnt="2">
        <dgm:presLayoutVars>
          <dgm:chPref val="3"/>
        </dgm:presLayoutVars>
      </dgm:prSet>
      <dgm:spPr/>
    </dgm:pt>
    <dgm:pt modelId="{4AA7C926-819E-42DA-81F8-67A046064F8E}" type="pres">
      <dgm:prSet presAssocID="{FF8C6864-4FB5-45CE-9E00-A890BB2A370D}" presName="hierChild2" presStyleCnt="0"/>
      <dgm:spPr/>
    </dgm:pt>
  </dgm:ptLst>
  <dgm:cxnLst>
    <dgm:cxn modelId="{96939C1A-8773-4B64-BCC6-69CB3EEBD818}" type="presOf" srcId="{FF8C6864-4FB5-45CE-9E00-A890BB2A370D}" destId="{AA98A28D-7189-4829-A265-024BA9B2CB17}" srcOrd="0" destOrd="0" presId="urn:microsoft.com/office/officeart/2005/8/layout/hierarchy1"/>
    <dgm:cxn modelId="{FE1A5A28-FA41-422A-8EBF-5F88487BE4DD}" type="presOf" srcId="{1F67B4E5-C0D7-4762-994A-45FFE0ECCB06}" destId="{89B21483-80C6-4F71-BF73-6BA5B0508A09}" srcOrd="0" destOrd="0" presId="urn:microsoft.com/office/officeart/2005/8/layout/hierarchy1"/>
    <dgm:cxn modelId="{389AE440-1D8F-4635-A48D-AF68B88DD4BA}" srcId="{7958C6EB-856C-46E6-A846-113B3C88FDE5}" destId="{1F67B4E5-C0D7-4762-994A-45FFE0ECCB06}" srcOrd="0" destOrd="0" parTransId="{DBE6564A-1702-473F-94BE-15F5AE338AD3}" sibTransId="{6ABCDC5B-5FD7-4E39-997A-0C149016C027}"/>
    <dgm:cxn modelId="{E1231549-F6DB-4A6A-889B-66BD7967A112}" srcId="{7958C6EB-856C-46E6-A846-113B3C88FDE5}" destId="{FF8C6864-4FB5-45CE-9E00-A890BB2A370D}" srcOrd="1" destOrd="0" parTransId="{6EC7CDA1-CFE4-46CA-8140-E1CA2D8B9B6A}" sibTransId="{27B74B18-C42E-40A7-B872-A1802D91A2A6}"/>
    <dgm:cxn modelId="{17580D97-846C-43A4-B7BD-3944CC2CC21A}" type="presOf" srcId="{7958C6EB-856C-46E6-A846-113B3C88FDE5}" destId="{434EAB15-F589-4F8F-B14E-01639A42881E}" srcOrd="0" destOrd="0" presId="urn:microsoft.com/office/officeart/2005/8/layout/hierarchy1"/>
    <dgm:cxn modelId="{17DC0F04-77CB-465F-89C0-3E77107F48E7}" type="presParOf" srcId="{434EAB15-F589-4F8F-B14E-01639A42881E}" destId="{91816838-6ED2-4114-8F8F-12DD1091BA09}" srcOrd="0" destOrd="0" presId="urn:microsoft.com/office/officeart/2005/8/layout/hierarchy1"/>
    <dgm:cxn modelId="{3D9EB321-52B6-4FCC-B534-2A84FEE64CBF}" type="presParOf" srcId="{91816838-6ED2-4114-8F8F-12DD1091BA09}" destId="{E0FC8D76-7E8B-42E9-8934-A2D782E0D197}" srcOrd="0" destOrd="0" presId="urn:microsoft.com/office/officeart/2005/8/layout/hierarchy1"/>
    <dgm:cxn modelId="{1BE1C3C0-2360-4B52-A803-413EE869D5CC}" type="presParOf" srcId="{E0FC8D76-7E8B-42E9-8934-A2D782E0D197}" destId="{4223E7D5-EB81-42FC-A0E6-D637A0416F92}" srcOrd="0" destOrd="0" presId="urn:microsoft.com/office/officeart/2005/8/layout/hierarchy1"/>
    <dgm:cxn modelId="{0E401D37-D560-46C2-A76B-7AED919C2EBA}" type="presParOf" srcId="{E0FC8D76-7E8B-42E9-8934-A2D782E0D197}" destId="{89B21483-80C6-4F71-BF73-6BA5B0508A09}" srcOrd="1" destOrd="0" presId="urn:microsoft.com/office/officeart/2005/8/layout/hierarchy1"/>
    <dgm:cxn modelId="{E7DAFDA0-F9E9-4642-9A7C-AFF858CF78B0}" type="presParOf" srcId="{91816838-6ED2-4114-8F8F-12DD1091BA09}" destId="{1241502E-CEC6-4C1B-9253-4C664A60126D}" srcOrd="1" destOrd="0" presId="urn:microsoft.com/office/officeart/2005/8/layout/hierarchy1"/>
    <dgm:cxn modelId="{1FCFB9E1-045E-4AA1-AF7E-A7B424D91D9F}" type="presParOf" srcId="{434EAB15-F589-4F8F-B14E-01639A42881E}" destId="{ECB6898E-22FB-4DF3-A429-377C8346FDB8}" srcOrd="1" destOrd="0" presId="urn:microsoft.com/office/officeart/2005/8/layout/hierarchy1"/>
    <dgm:cxn modelId="{7ED02149-5975-4C71-80F5-98028DBD059E}" type="presParOf" srcId="{ECB6898E-22FB-4DF3-A429-377C8346FDB8}" destId="{B68CCDE1-611B-4BD4-AC2C-630E6935A657}" srcOrd="0" destOrd="0" presId="urn:microsoft.com/office/officeart/2005/8/layout/hierarchy1"/>
    <dgm:cxn modelId="{AA0D311A-C917-46F5-908D-B7F28BE6C5F5}" type="presParOf" srcId="{B68CCDE1-611B-4BD4-AC2C-630E6935A657}" destId="{F824F8B6-E1CE-4FFA-A139-CFE860E0D3E9}" srcOrd="0" destOrd="0" presId="urn:microsoft.com/office/officeart/2005/8/layout/hierarchy1"/>
    <dgm:cxn modelId="{A9E93256-6535-43E4-B760-40072E9D9850}" type="presParOf" srcId="{B68CCDE1-611B-4BD4-AC2C-630E6935A657}" destId="{AA98A28D-7189-4829-A265-024BA9B2CB17}" srcOrd="1" destOrd="0" presId="urn:microsoft.com/office/officeart/2005/8/layout/hierarchy1"/>
    <dgm:cxn modelId="{5C8BB2E3-96FE-4D10-A94B-3C163B36C870}" type="presParOf" srcId="{ECB6898E-22FB-4DF3-A429-377C8346FDB8}" destId="{4AA7C926-819E-42DA-81F8-67A046064F8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D8490A76-905F-4680-8DF4-2C5656BCEC5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02B434E-2C41-4B8E-A5F5-051D7A67E143}">
      <dgm:prSet/>
      <dgm:spPr/>
      <dgm:t>
        <a:bodyPr/>
        <a:lstStyle/>
        <a:p>
          <a:r>
            <a:rPr lang="en-US"/>
            <a:t>Object tracking is the application of object detection models to a set of consecutive frames. </a:t>
          </a:r>
        </a:p>
      </dgm:t>
    </dgm:pt>
    <dgm:pt modelId="{A8EF16F4-8A98-4244-9C66-590C09209C79}" type="parTrans" cxnId="{37A18138-D11B-4B7B-9E92-3170CB214ED3}">
      <dgm:prSet/>
      <dgm:spPr/>
      <dgm:t>
        <a:bodyPr/>
        <a:lstStyle/>
        <a:p>
          <a:endParaRPr lang="en-US"/>
        </a:p>
      </dgm:t>
    </dgm:pt>
    <dgm:pt modelId="{2815D455-23DE-4920-8922-22E3EC5BFF03}" type="sibTrans" cxnId="{37A18138-D11B-4B7B-9E92-3170CB214ED3}">
      <dgm:prSet/>
      <dgm:spPr/>
      <dgm:t>
        <a:bodyPr/>
        <a:lstStyle/>
        <a:p>
          <a:endParaRPr lang="en-US"/>
        </a:p>
      </dgm:t>
    </dgm:pt>
    <dgm:pt modelId="{15FD25E3-8F8E-46B0-BEDC-C77E80909FCB}">
      <dgm:prSet/>
      <dgm:spPr/>
      <dgm:t>
        <a:bodyPr/>
        <a:lstStyle/>
        <a:p>
          <a:r>
            <a:rPr lang="en-US"/>
            <a:t>This consecutive frames usually represent a video and can contain, just like input images in object detection, a series of possible objects like animals, vehicles, people and other possible elements of interest.</a:t>
          </a:r>
        </a:p>
      </dgm:t>
    </dgm:pt>
    <dgm:pt modelId="{BDAEE365-AD41-414C-96A3-90192C22D904}" type="parTrans" cxnId="{374A19EC-9A1D-4BC2-BA6A-366241202BFE}">
      <dgm:prSet/>
      <dgm:spPr/>
      <dgm:t>
        <a:bodyPr/>
        <a:lstStyle/>
        <a:p>
          <a:endParaRPr lang="en-US"/>
        </a:p>
      </dgm:t>
    </dgm:pt>
    <dgm:pt modelId="{FCFCBA54-3A76-4E40-A425-1EE698B8A501}" type="sibTrans" cxnId="{374A19EC-9A1D-4BC2-BA6A-366241202BFE}">
      <dgm:prSet/>
      <dgm:spPr/>
      <dgm:t>
        <a:bodyPr/>
        <a:lstStyle/>
        <a:p>
          <a:endParaRPr lang="en-US"/>
        </a:p>
      </dgm:t>
    </dgm:pt>
    <dgm:pt modelId="{0B3DFB13-3082-4780-AEA0-41543BD0FD7D}" type="pres">
      <dgm:prSet presAssocID="{D8490A76-905F-4680-8DF4-2C5656BCEC5D}" presName="hierChild1" presStyleCnt="0">
        <dgm:presLayoutVars>
          <dgm:chPref val="1"/>
          <dgm:dir/>
          <dgm:animOne val="branch"/>
          <dgm:animLvl val="lvl"/>
          <dgm:resizeHandles/>
        </dgm:presLayoutVars>
      </dgm:prSet>
      <dgm:spPr/>
    </dgm:pt>
    <dgm:pt modelId="{E5273549-F43F-4058-9F99-E75A74558CBD}" type="pres">
      <dgm:prSet presAssocID="{E02B434E-2C41-4B8E-A5F5-051D7A67E143}" presName="hierRoot1" presStyleCnt="0"/>
      <dgm:spPr/>
    </dgm:pt>
    <dgm:pt modelId="{4D487988-D2FC-4EFD-9CB0-E1C7A8FDD63A}" type="pres">
      <dgm:prSet presAssocID="{E02B434E-2C41-4B8E-A5F5-051D7A67E143}" presName="composite" presStyleCnt="0"/>
      <dgm:spPr/>
    </dgm:pt>
    <dgm:pt modelId="{8F17EC0E-6F1F-4C48-88BE-1115A95294DA}" type="pres">
      <dgm:prSet presAssocID="{E02B434E-2C41-4B8E-A5F5-051D7A67E143}" presName="background" presStyleLbl="node0" presStyleIdx="0" presStyleCnt="2"/>
      <dgm:spPr/>
    </dgm:pt>
    <dgm:pt modelId="{DA79AD80-FACA-41EE-9495-0CA7BEF08A43}" type="pres">
      <dgm:prSet presAssocID="{E02B434E-2C41-4B8E-A5F5-051D7A67E143}" presName="text" presStyleLbl="fgAcc0" presStyleIdx="0" presStyleCnt="2">
        <dgm:presLayoutVars>
          <dgm:chPref val="3"/>
        </dgm:presLayoutVars>
      </dgm:prSet>
      <dgm:spPr/>
    </dgm:pt>
    <dgm:pt modelId="{D1C09C07-B963-42F3-84C6-B32BB9D6A8B0}" type="pres">
      <dgm:prSet presAssocID="{E02B434E-2C41-4B8E-A5F5-051D7A67E143}" presName="hierChild2" presStyleCnt="0"/>
      <dgm:spPr/>
    </dgm:pt>
    <dgm:pt modelId="{039694BF-7CFA-4D33-90F5-EBCC71C762C6}" type="pres">
      <dgm:prSet presAssocID="{15FD25E3-8F8E-46B0-BEDC-C77E80909FCB}" presName="hierRoot1" presStyleCnt="0"/>
      <dgm:spPr/>
    </dgm:pt>
    <dgm:pt modelId="{D11F23B5-F5C7-486D-B455-28B9DFA5EE58}" type="pres">
      <dgm:prSet presAssocID="{15FD25E3-8F8E-46B0-BEDC-C77E80909FCB}" presName="composite" presStyleCnt="0"/>
      <dgm:spPr/>
    </dgm:pt>
    <dgm:pt modelId="{46118DC8-E9D9-4CB1-87D3-28344AB150A9}" type="pres">
      <dgm:prSet presAssocID="{15FD25E3-8F8E-46B0-BEDC-C77E80909FCB}" presName="background" presStyleLbl="node0" presStyleIdx="1" presStyleCnt="2"/>
      <dgm:spPr/>
    </dgm:pt>
    <dgm:pt modelId="{F83B0FF7-C111-4785-8334-A90F2F97DD61}" type="pres">
      <dgm:prSet presAssocID="{15FD25E3-8F8E-46B0-BEDC-C77E80909FCB}" presName="text" presStyleLbl="fgAcc0" presStyleIdx="1" presStyleCnt="2">
        <dgm:presLayoutVars>
          <dgm:chPref val="3"/>
        </dgm:presLayoutVars>
      </dgm:prSet>
      <dgm:spPr/>
    </dgm:pt>
    <dgm:pt modelId="{E2618FDC-98B3-4EDF-9608-E6B991059BA0}" type="pres">
      <dgm:prSet presAssocID="{15FD25E3-8F8E-46B0-BEDC-C77E80909FCB}" presName="hierChild2" presStyleCnt="0"/>
      <dgm:spPr/>
    </dgm:pt>
  </dgm:ptLst>
  <dgm:cxnLst>
    <dgm:cxn modelId="{37A18138-D11B-4B7B-9E92-3170CB214ED3}" srcId="{D8490A76-905F-4680-8DF4-2C5656BCEC5D}" destId="{E02B434E-2C41-4B8E-A5F5-051D7A67E143}" srcOrd="0" destOrd="0" parTransId="{A8EF16F4-8A98-4244-9C66-590C09209C79}" sibTransId="{2815D455-23DE-4920-8922-22E3EC5BFF03}"/>
    <dgm:cxn modelId="{046A385F-3061-4360-81B4-D5EDAEBB6EA6}" type="presOf" srcId="{E02B434E-2C41-4B8E-A5F5-051D7A67E143}" destId="{DA79AD80-FACA-41EE-9495-0CA7BEF08A43}" srcOrd="0" destOrd="0" presId="urn:microsoft.com/office/officeart/2005/8/layout/hierarchy1"/>
    <dgm:cxn modelId="{97D2F073-BCDF-4E8E-845F-ECD91D3C9840}" type="presOf" srcId="{15FD25E3-8F8E-46B0-BEDC-C77E80909FCB}" destId="{F83B0FF7-C111-4785-8334-A90F2F97DD61}" srcOrd="0" destOrd="0" presId="urn:microsoft.com/office/officeart/2005/8/layout/hierarchy1"/>
    <dgm:cxn modelId="{232AF9D8-B5AD-4649-8EBE-C66204159008}" type="presOf" srcId="{D8490A76-905F-4680-8DF4-2C5656BCEC5D}" destId="{0B3DFB13-3082-4780-AEA0-41543BD0FD7D}" srcOrd="0" destOrd="0" presId="urn:microsoft.com/office/officeart/2005/8/layout/hierarchy1"/>
    <dgm:cxn modelId="{374A19EC-9A1D-4BC2-BA6A-366241202BFE}" srcId="{D8490A76-905F-4680-8DF4-2C5656BCEC5D}" destId="{15FD25E3-8F8E-46B0-BEDC-C77E80909FCB}" srcOrd="1" destOrd="0" parTransId="{BDAEE365-AD41-414C-96A3-90192C22D904}" sibTransId="{FCFCBA54-3A76-4E40-A425-1EE698B8A501}"/>
    <dgm:cxn modelId="{BC7E2A1F-BDAE-43B1-9425-751B9FE42CAA}" type="presParOf" srcId="{0B3DFB13-3082-4780-AEA0-41543BD0FD7D}" destId="{E5273549-F43F-4058-9F99-E75A74558CBD}" srcOrd="0" destOrd="0" presId="urn:microsoft.com/office/officeart/2005/8/layout/hierarchy1"/>
    <dgm:cxn modelId="{6003141B-0630-4B62-9B2E-D3F28AC573A3}" type="presParOf" srcId="{E5273549-F43F-4058-9F99-E75A74558CBD}" destId="{4D487988-D2FC-4EFD-9CB0-E1C7A8FDD63A}" srcOrd="0" destOrd="0" presId="urn:microsoft.com/office/officeart/2005/8/layout/hierarchy1"/>
    <dgm:cxn modelId="{F91E7C9F-2099-42DF-BFC2-F9E4C9B1B3C8}" type="presParOf" srcId="{4D487988-D2FC-4EFD-9CB0-E1C7A8FDD63A}" destId="{8F17EC0E-6F1F-4C48-88BE-1115A95294DA}" srcOrd="0" destOrd="0" presId="urn:microsoft.com/office/officeart/2005/8/layout/hierarchy1"/>
    <dgm:cxn modelId="{FC35FF22-FFCB-4434-87C5-77C8AFF96943}" type="presParOf" srcId="{4D487988-D2FC-4EFD-9CB0-E1C7A8FDD63A}" destId="{DA79AD80-FACA-41EE-9495-0CA7BEF08A43}" srcOrd="1" destOrd="0" presId="urn:microsoft.com/office/officeart/2005/8/layout/hierarchy1"/>
    <dgm:cxn modelId="{FABE87ED-3A33-426A-A9E2-D683813AD59C}" type="presParOf" srcId="{E5273549-F43F-4058-9F99-E75A74558CBD}" destId="{D1C09C07-B963-42F3-84C6-B32BB9D6A8B0}" srcOrd="1" destOrd="0" presId="urn:microsoft.com/office/officeart/2005/8/layout/hierarchy1"/>
    <dgm:cxn modelId="{23B6C686-855E-460E-9AAE-27CD9C882F3D}" type="presParOf" srcId="{0B3DFB13-3082-4780-AEA0-41543BD0FD7D}" destId="{039694BF-7CFA-4D33-90F5-EBCC71C762C6}" srcOrd="1" destOrd="0" presId="urn:microsoft.com/office/officeart/2005/8/layout/hierarchy1"/>
    <dgm:cxn modelId="{805E6E29-1A3F-4609-ABBE-00966848BE69}" type="presParOf" srcId="{039694BF-7CFA-4D33-90F5-EBCC71C762C6}" destId="{D11F23B5-F5C7-486D-B455-28B9DFA5EE58}" srcOrd="0" destOrd="0" presId="urn:microsoft.com/office/officeart/2005/8/layout/hierarchy1"/>
    <dgm:cxn modelId="{950E22C0-9DBD-42E4-B703-C8EDDA2B6A1D}" type="presParOf" srcId="{D11F23B5-F5C7-486D-B455-28B9DFA5EE58}" destId="{46118DC8-E9D9-4CB1-87D3-28344AB150A9}" srcOrd="0" destOrd="0" presId="urn:microsoft.com/office/officeart/2005/8/layout/hierarchy1"/>
    <dgm:cxn modelId="{948785DA-1800-4570-8E18-87A33CA64C7A}" type="presParOf" srcId="{D11F23B5-F5C7-486D-B455-28B9DFA5EE58}" destId="{F83B0FF7-C111-4785-8334-A90F2F97DD61}" srcOrd="1" destOrd="0" presId="urn:microsoft.com/office/officeart/2005/8/layout/hierarchy1"/>
    <dgm:cxn modelId="{61AF1C77-8B27-4057-8C7F-310B68AC6E10}" type="presParOf" srcId="{039694BF-7CFA-4D33-90F5-EBCC71C762C6}" destId="{E2618FDC-98B3-4EDF-9608-E6B991059BA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EA2D9D0-B403-4B58-B08C-7F26EA69446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2385802-A404-41A0-A961-BE68856C23EA}">
      <dgm:prSet/>
      <dgm:spPr/>
      <dgm:t>
        <a:bodyPr/>
        <a:lstStyle/>
        <a:p>
          <a:r>
            <a:rPr lang="en-US"/>
            <a:t>Object tracking first detects the objects present in the image and assigns a bounding box.</a:t>
          </a:r>
        </a:p>
      </dgm:t>
    </dgm:pt>
    <dgm:pt modelId="{43B2FFBA-7028-4170-8BD1-A7D4A611CF27}" type="parTrans" cxnId="{05208273-4E0A-4ED8-8939-9D989639508E}">
      <dgm:prSet/>
      <dgm:spPr/>
      <dgm:t>
        <a:bodyPr/>
        <a:lstStyle/>
        <a:p>
          <a:endParaRPr lang="en-US"/>
        </a:p>
      </dgm:t>
    </dgm:pt>
    <dgm:pt modelId="{7568BF51-90D9-4886-AC32-E01D02416BD0}" type="sibTrans" cxnId="{05208273-4E0A-4ED8-8939-9D989639508E}">
      <dgm:prSet/>
      <dgm:spPr/>
      <dgm:t>
        <a:bodyPr/>
        <a:lstStyle/>
        <a:p>
          <a:endParaRPr lang="en-US"/>
        </a:p>
      </dgm:t>
    </dgm:pt>
    <dgm:pt modelId="{1FF99641-4E40-495C-AEF8-84C19D7823AF}">
      <dgm:prSet/>
      <dgm:spPr/>
      <dgm:t>
        <a:bodyPr/>
        <a:lstStyle/>
        <a:p>
          <a:r>
            <a:rPr lang="en-US"/>
            <a:t>Then every bounding box receives an ID that will be its numerical representation and the algorithm will try to maintain the bounding box around the object if the object stays in the video frame. </a:t>
          </a:r>
        </a:p>
      </dgm:t>
    </dgm:pt>
    <dgm:pt modelId="{866ECB62-3FD8-4F8C-B4E5-C33DD7C50E23}" type="parTrans" cxnId="{6E9FDC50-60A8-429E-8961-6D5F374872BF}">
      <dgm:prSet/>
      <dgm:spPr/>
      <dgm:t>
        <a:bodyPr/>
        <a:lstStyle/>
        <a:p>
          <a:endParaRPr lang="en-US"/>
        </a:p>
      </dgm:t>
    </dgm:pt>
    <dgm:pt modelId="{0041F614-FBDF-463E-83BA-3D7D58BBA6E5}" type="sibTrans" cxnId="{6E9FDC50-60A8-429E-8961-6D5F374872BF}">
      <dgm:prSet/>
      <dgm:spPr/>
      <dgm:t>
        <a:bodyPr/>
        <a:lstStyle/>
        <a:p>
          <a:endParaRPr lang="en-US"/>
        </a:p>
      </dgm:t>
    </dgm:pt>
    <dgm:pt modelId="{D253D537-669A-4FC1-A6BE-127F14E581E5}" type="pres">
      <dgm:prSet presAssocID="{7EA2D9D0-B403-4B58-B08C-7F26EA69446F}" presName="root" presStyleCnt="0">
        <dgm:presLayoutVars>
          <dgm:dir/>
          <dgm:resizeHandles val="exact"/>
        </dgm:presLayoutVars>
      </dgm:prSet>
      <dgm:spPr/>
    </dgm:pt>
    <dgm:pt modelId="{0ED698C8-9D28-4FC5-B4E0-C5D22B4B1B1F}" type="pres">
      <dgm:prSet presAssocID="{92385802-A404-41A0-A961-BE68856C23EA}" presName="compNode" presStyleCnt="0"/>
      <dgm:spPr/>
    </dgm:pt>
    <dgm:pt modelId="{12906C53-4CEF-4510-A5FF-32460B9D02A0}" type="pres">
      <dgm:prSet presAssocID="{92385802-A404-41A0-A961-BE68856C23EA}" presName="bgRect" presStyleLbl="bgShp" presStyleIdx="0" presStyleCnt="2"/>
      <dgm:spPr/>
    </dgm:pt>
    <dgm:pt modelId="{2C8B5D61-9123-401C-9E18-FAADA90C69FF}" type="pres">
      <dgm:prSet presAssocID="{92385802-A404-41A0-A961-BE68856C23E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2CD5FD8A-E273-42C3-9F35-639FD00A0410}" type="pres">
      <dgm:prSet presAssocID="{92385802-A404-41A0-A961-BE68856C23EA}" presName="spaceRect" presStyleCnt="0"/>
      <dgm:spPr/>
    </dgm:pt>
    <dgm:pt modelId="{3C62E8F1-BB9C-46D8-A54C-5BDB9B345067}" type="pres">
      <dgm:prSet presAssocID="{92385802-A404-41A0-A961-BE68856C23EA}" presName="parTx" presStyleLbl="revTx" presStyleIdx="0" presStyleCnt="2">
        <dgm:presLayoutVars>
          <dgm:chMax val="0"/>
          <dgm:chPref val="0"/>
        </dgm:presLayoutVars>
      </dgm:prSet>
      <dgm:spPr/>
    </dgm:pt>
    <dgm:pt modelId="{427F6590-292C-448C-AB86-1933FA61C822}" type="pres">
      <dgm:prSet presAssocID="{7568BF51-90D9-4886-AC32-E01D02416BD0}" presName="sibTrans" presStyleCnt="0"/>
      <dgm:spPr/>
    </dgm:pt>
    <dgm:pt modelId="{116C711E-0E8E-48C5-8753-6E322B9570F7}" type="pres">
      <dgm:prSet presAssocID="{1FF99641-4E40-495C-AEF8-84C19D7823AF}" presName="compNode" presStyleCnt="0"/>
      <dgm:spPr/>
    </dgm:pt>
    <dgm:pt modelId="{72A807CF-D1DC-410A-AE1E-34232259F768}" type="pres">
      <dgm:prSet presAssocID="{1FF99641-4E40-495C-AEF8-84C19D7823AF}" presName="bgRect" presStyleLbl="bgShp" presStyleIdx="1" presStyleCnt="2"/>
      <dgm:spPr/>
    </dgm:pt>
    <dgm:pt modelId="{79A49EAD-5521-447F-BE43-1EC4E659E1F4}" type="pres">
      <dgm:prSet presAssocID="{1FF99641-4E40-495C-AEF8-84C19D7823A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DC521C4-9AAC-4E56-A14F-B73EACEF5B39}" type="pres">
      <dgm:prSet presAssocID="{1FF99641-4E40-495C-AEF8-84C19D7823AF}" presName="spaceRect" presStyleCnt="0"/>
      <dgm:spPr/>
    </dgm:pt>
    <dgm:pt modelId="{EAFC8CE8-140B-49FD-9981-44FAE91A7329}" type="pres">
      <dgm:prSet presAssocID="{1FF99641-4E40-495C-AEF8-84C19D7823AF}" presName="parTx" presStyleLbl="revTx" presStyleIdx="1" presStyleCnt="2">
        <dgm:presLayoutVars>
          <dgm:chMax val="0"/>
          <dgm:chPref val="0"/>
        </dgm:presLayoutVars>
      </dgm:prSet>
      <dgm:spPr/>
    </dgm:pt>
  </dgm:ptLst>
  <dgm:cxnLst>
    <dgm:cxn modelId="{6E9FDC50-60A8-429E-8961-6D5F374872BF}" srcId="{7EA2D9D0-B403-4B58-B08C-7F26EA69446F}" destId="{1FF99641-4E40-495C-AEF8-84C19D7823AF}" srcOrd="1" destOrd="0" parTransId="{866ECB62-3FD8-4F8C-B4E5-C33DD7C50E23}" sibTransId="{0041F614-FBDF-463E-83BA-3D7D58BBA6E5}"/>
    <dgm:cxn modelId="{05208273-4E0A-4ED8-8939-9D989639508E}" srcId="{7EA2D9D0-B403-4B58-B08C-7F26EA69446F}" destId="{92385802-A404-41A0-A961-BE68856C23EA}" srcOrd="0" destOrd="0" parTransId="{43B2FFBA-7028-4170-8BD1-A7D4A611CF27}" sibTransId="{7568BF51-90D9-4886-AC32-E01D02416BD0}"/>
    <dgm:cxn modelId="{EF32EA84-AEDB-485D-A135-47A37033EB22}" type="presOf" srcId="{92385802-A404-41A0-A961-BE68856C23EA}" destId="{3C62E8F1-BB9C-46D8-A54C-5BDB9B345067}" srcOrd="0" destOrd="0" presId="urn:microsoft.com/office/officeart/2018/2/layout/IconVerticalSolidList"/>
    <dgm:cxn modelId="{D7A7FB93-28A6-4CE7-ABC0-DFC3EBE2226C}" type="presOf" srcId="{7EA2D9D0-B403-4B58-B08C-7F26EA69446F}" destId="{D253D537-669A-4FC1-A6BE-127F14E581E5}" srcOrd="0" destOrd="0" presId="urn:microsoft.com/office/officeart/2018/2/layout/IconVerticalSolidList"/>
    <dgm:cxn modelId="{543825E7-A941-43E7-AB07-BFB8C56274FF}" type="presOf" srcId="{1FF99641-4E40-495C-AEF8-84C19D7823AF}" destId="{EAFC8CE8-140B-49FD-9981-44FAE91A7329}" srcOrd="0" destOrd="0" presId="urn:microsoft.com/office/officeart/2018/2/layout/IconVerticalSolidList"/>
    <dgm:cxn modelId="{7E3AC40E-C9E1-4859-824F-CE639FBFA184}" type="presParOf" srcId="{D253D537-669A-4FC1-A6BE-127F14E581E5}" destId="{0ED698C8-9D28-4FC5-B4E0-C5D22B4B1B1F}" srcOrd="0" destOrd="0" presId="urn:microsoft.com/office/officeart/2018/2/layout/IconVerticalSolidList"/>
    <dgm:cxn modelId="{5ADE4405-E3AA-4856-893F-A69C87EFE05E}" type="presParOf" srcId="{0ED698C8-9D28-4FC5-B4E0-C5D22B4B1B1F}" destId="{12906C53-4CEF-4510-A5FF-32460B9D02A0}" srcOrd="0" destOrd="0" presId="urn:microsoft.com/office/officeart/2018/2/layout/IconVerticalSolidList"/>
    <dgm:cxn modelId="{F6046E01-A364-4225-B879-FE05BC4DD365}" type="presParOf" srcId="{0ED698C8-9D28-4FC5-B4E0-C5D22B4B1B1F}" destId="{2C8B5D61-9123-401C-9E18-FAADA90C69FF}" srcOrd="1" destOrd="0" presId="urn:microsoft.com/office/officeart/2018/2/layout/IconVerticalSolidList"/>
    <dgm:cxn modelId="{EB7BC0DE-25A1-4930-A999-455B7659D49C}" type="presParOf" srcId="{0ED698C8-9D28-4FC5-B4E0-C5D22B4B1B1F}" destId="{2CD5FD8A-E273-42C3-9F35-639FD00A0410}" srcOrd="2" destOrd="0" presId="urn:microsoft.com/office/officeart/2018/2/layout/IconVerticalSolidList"/>
    <dgm:cxn modelId="{EC7A0CF1-EBA9-48DB-A30F-4C0E0E9F9F19}" type="presParOf" srcId="{0ED698C8-9D28-4FC5-B4E0-C5D22B4B1B1F}" destId="{3C62E8F1-BB9C-46D8-A54C-5BDB9B345067}" srcOrd="3" destOrd="0" presId="urn:microsoft.com/office/officeart/2018/2/layout/IconVerticalSolidList"/>
    <dgm:cxn modelId="{A7EF92DD-0AD1-437A-B1B0-BD17ED62BFE2}" type="presParOf" srcId="{D253D537-669A-4FC1-A6BE-127F14E581E5}" destId="{427F6590-292C-448C-AB86-1933FA61C822}" srcOrd="1" destOrd="0" presId="urn:microsoft.com/office/officeart/2018/2/layout/IconVerticalSolidList"/>
    <dgm:cxn modelId="{F5F5D640-6066-4C74-BE2A-ABA607D838A7}" type="presParOf" srcId="{D253D537-669A-4FC1-A6BE-127F14E581E5}" destId="{116C711E-0E8E-48C5-8753-6E322B9570F7}" srcOrd="2" destOrd="0" presId="urn:microsoft.com/office/officeart/2018/2/layout/IconVerticalSolidList"/>
    <dgm:cxn modelId="{F9207AEA-567D-4C6D-AF7C-ED92FD9EBF58}" type="presParOf" srcId="{116C711E-0E8E-48C5-8753-6E322B9570F7}" destId="{72A807CF-D1DC-410A-AE1E-34232259F768}" srcOrd="0" destOrd="0" presId="urn:microsoft.com/office/officeart/2018/2/layout/IconVerticalSolidList"/>
    <dgm:cxn modelId="{D7F86022-BB98-4477-A361-F992C4CA3367}" type="presParOf" srcId="{116C711E-0E8E-48C5-8753-6E322B9570F7}" destId="{79A49EAD-5521-447F-BE43-1EC4E659E1F4}" srcOrd="1" destOrd="0" presId="urn:microsoft.com/office/officeart/2018/2/layout/IconVerticalSolidList"/>
    <dgm:cxn modelId="{053428E1-2DBC-40F1-B423-B8DD84A7145C}" type="presParOf" srcId="{116C711E-0E8E-48C5-8753-6E322B9570F7}" destId="{FDC521C4-9AAC-4E56-A14F-B73EACEF5B39}" srcOrd="2" destOrd="0" presId="urn:microsoft.com/office/officeart/2018/2/layout/IconVerticalSolidList"/>
    <dgm:cxn modelId="{E745DD09-DA00-4A25-950B-6AF690C35D59}" type="presParOf" srcId="{116C711E-0E8E-48C5-8753-6E322B9570F7}" destId="{EAFC8CE8-140B-49FD-9981-44FAE91A732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92E34F1-53AB-40EA-8FFD-EA58A5BFF26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B9E390-9202-4337-9FCD-BBA44B58B8C1}">
      <dgm:prSet/>
      <dgm:spPr/>
      <dgm:t>
        <a:bodyPr/>
        <a:lstStyle/>
        <a:p>
          <a:r>
            <a:rPr lang="en-US"/>
            <a:t>This process can occur in the following main two scenarios:</a:t>
          </a:r>
        </a:p>
      </dgm:t>
    </dgm:pt>
    <dgm:pt modelId="{B61B796F-8762-4E3B-952D-F7E969E5B3CF}" type="parTrans" cxnId="{82E98C47-EED2-4FBC-BFF1-A271AC9D4817}">
      <dgm:prSet/>
      <dgm:spPr/>
      <dgm:t>
        <a:bodyPr/>
        <a:lstStyle/>
        <a:p>
          <a:endParaRPr lang="en-US"/>
        </a:p>
      </dgm:t>
    </dgm:pt>
    <dgm:pt modelId="{D3995319-E9FB-4293-BCC1-D309FD323D68}" type="sibTrans" cxnId="{82E98C47-EED2-4FBC-BFF1-A271AC9D4817}">
      <dgm:prSet/>
      <dgm:spPr/>
      <dgm:t>
        <a:bodyPr/>
        <a:lstStyle/>
        <a:p>
          <a:endParaRPr lang="en-US"/>
        </a:p>
      </dgm:t>
    </dgm:pt>
    <dgm:pt modelId="{07B54D9A-36E8-434B-BD5C-9F341D971150}">
      <dgm:prSet/>
      <dgm:spPr/>
      <dgm:t>
        <a:bodyPr/>
        <a:lstStyle/>
        <a:p>
          <a:r>
            <a:rPr lang="en-US"/>
            <a:t>• Offline object tracking: The input data for the object tracking algorithm is a recorded video where all the frames, including future activity, are known beforehand;</a:t>
          </a:r>
        </a:p>
      </dgm:t>
    </dgm:pt>
    <dgm:pt modelId="{8855DCB2-1124-4AAC-8271-95554443C21D}" type="parTrans" cxnId="{D399FB90-2024-43B4-BEF6-9C91E030FC02}">
      <dgm:prSet/>
      <dgm:spPr/>
      <dgm:t>
        <a:bodyPr/>
        <a:lstStyle/>
        <a:p>
          <a:endParaRPr lang="en-US"/>
        </a:p>
      </dgm:t>
    </dgm:pt>
    <dgm:pt modelId="{844C95B6-6EB1-474E-8D2D-CC6E870006B9}" type="sibTrans" cxnId="{D399FB90-2024-43B4-BEF6-9C91E030FC02}">
      <dgm:prSet/>
      <dgm:spPr/>
      <dgm:t>
        <a:bodyPr/>
        <a:lstStyle/>
        <a:p>
          <a:endParaRPr lang="en-US"/>
        </a:p>
      </dgm:t>
    </dgm:pt>
    <dgm:pt modelId="{AA54FDD1-6D32-410D-98BC-6B72C1CD4102}">
      <dgm:prSet/>
      <dgm:spPr/>
      <dgm:t>
        <a:bodyPr/>
        <a:lstStyle/>
        <a:p>
          <a:r>
            <a:rPr lang="en-US"/>
            <a:t>• Online object tracking: The input data of the object tracking algorithm is a live video stream, for example, a surveillance camera. In this case, all the information present in the image is completely unpredictable.</a:t>
          </a:r>
        </a:p>
      </dgm:t>
    </dgm:pt>
    <dgm:pt modelId="{51899548-0338-43B3-B3E7-35F34E86EB0E}" type="parTrans" cxnId="{2552D4A4-A09C-4D7F-893D-B6880A2715E5}">
      <dgm:prSet/>
      <dgm:spPr/>
      <dgm:t>
        <a:bodyPr/>
        <a:lstStyle/>
        <a:p>
          <a:endParaRPr lang="en-US"/>
        </a:p>
      </dgm:t>
    </dgm:pt>
    <dgm:pt modelId="{9A09A509-2F02-4ECE-9C5A-50A65EF72D53}" type="sibTrans" cxnId="{2552D4A4-A09C-4D7F-893D-B6880A2715E5}">
      <dgm:prSet/>
      <dgm:spPr/>
      <dgm:t>
        <a:bodyPr/>
        <a:lstStyle/>
        <a:p>
          <a:endParaRPr lang="en-US"/>
        </a:p>
      </dgm:t>
    </dgm:pt>
    <dgm:pt modelId="{3465562A-9AEB-43D3-A6C2-99E4B4F8D774}" type="pres">
      <dgm:prSet presAssocID="{092E34F1-53AB-40EA-8FFD-EA58A5BFF261}" presName="root" presStyleCnt="0">
        <dgm:presLayoutVars>
          <dgm:dir/>
          <dgm:resizeHandles val="exact"/>
        </dgm:presLayoutVars>
      </dgm:prSet>
      <dgm:spPr/>
    </dgm:pt>
    <dgm:pt modelId="{10E94FB2-F0C4-4852-B44D-ED768BE5BD98}" type="pres">
      <dgm:prSet presAssocID="{D4B9E390-9202-4337-9FCD-BBA44B58B8C1}" presName="compNode" presStyleCnt="0"/>
      <dgm:spPr/>
    </dgm:pt>
    <dgm:pt modelId="{E0679C8B-1269-4741-AC21-2E2715EB49D0}" type="pres">
      <dgm:prSet presAssocID="{D4B9E390-9202-4337-9FCD-BBA44B58B8C1}" presName="bgRect" presStyleLbl="bgShp" presStyleIdx="0" presStyleCnt="3"/>
      <dgm:spPr/>
    </dgm:pt>
    <dgm:pt modelId="{56B7812C-EC22-4D3F-9CAD-9A6C50310971}" type="pres">
      <dgm:prSet presAssocID="{D4B9E390-9202-4337-9FCD-BBA44B58B8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9C26416-F0EC-4CA3-88FD-A5F38DA9DAD5}" type="pres">
      <dgm:prSet presAssocID="{D4B9E390-9202-4337-9FCD-BBA44B58B8C1}" presName="spaceRect" presStyleCnt="0"/>
      <dgm:spPr/>
    </dgm:pt>
    <dgm:pt modelId="{07FDF397-A438-4C93-B78F-688DDE97FD31}" type="pres">
      <dgm:prSet presAssocID="{D4B9E390-9202-4337-9FCD-BBA44B58B8C1}" presName="parTx" presStyleLbl="revTx" presStyleIdx="0" presStyleCnt="3">
        <dgm:presLayoutVars>
          <dgm:chMax val="0"/>
          <dgm:chPref val="0"/>
        </dgm:presLayoutVars>
      </dgm:prSet>
      <dgm:spPr/>
    </dgm:pt>
    <dgm:pt modelId="{AE3F9102-DD21-40C8-BF91-D76C6BECDAEC}" type="pres">
      <dgm:prSet presAssocID="{D3995319-E9FB-4293-BCC1-D309FD323D68}" presName="sibTrans" presStyleCnt="0"/>
      <dgm:spPr/>
    </dgm:pt>
    <dgm:pt modelId="{40EE7DDE-0F6A-4FA5-A378-97578607AE85}" type="pres">
      <dgm:prSet presAssocID="{07B54D9A-36E8-434B-BD5C-9F341D971150}" presName="compNode" presStyleCnt="0"/>
      <dgm:spPr/>
    </dgm:pt>
    <dgm:pt modelId="{83F680B4-8180-4BBF-8351-383980E9AB81}" type="pres">
      <dgm:prSet presAssocID="{07B54D9A-36E8-434B-BD5C-9F341D971150}" presName="bgRect" presStyleLbl="bgShp" presStyleIdx="1" presStyleCnt="3"/>
      <dgm:spPr/>
    </dgm:pt>
    <dgm:pt modelId="{C284DF72-6AFF-4483-844F-20C1B6406422}" type="pres">
      <dgm:prSet presAssocID="{07B54D9A-36E8-434B-BD5C-9F341D9711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nner"/>
        </a:ext>
      </dgm:extLst>
    </dgm:pt>
    <dgm:pt modelId="{08D92A0C-C432-4993-A5F1-5C6136A9B92C}" type="pres">
      <dgm:prSet presAssocID="{07B54D9A-36E8-434B-BD5C-9F341D971150}" presName="spaceRect" presStyleCnt="0"/>
      <dgm:spPr/>
    </dgm:pt>
    <dgm:pt modelId="{7E30CC28-3AC8-412D-A7D1-21AFAE205E39}" type="pres">
      <dgm:prSet presAssocID="{07B54D9A-36E8-434B-BD5C-9F341D971150}" presName="parTx" presStyleLbl="revTx" presStyleIdx="1" presStyleCnt="3">
        <dgm:presLayoutVars>
          <dgm:chMax val="0"/>
          <dgm:chPref val="0"/>
        </dgm:presLayoutVars>
      </dgm:prSet>
      <dgm:spPr/>
    </dgm:pt>
    <dgm:pt modelId="{34AA7160-5BBC-47CD-ABD1-1A979FE68D15}" type="pres">
      <dgm:prSet presAssocID="{844C95B6-6EB1-474E-8D2D-CC6E870006B9}" presName="sibTrans" presStyleCnt="0"/>
      <dgm:spPr/>
    </dgm:pt>
    <dgm:pt modelId="{7CF95142-4FB4-4039-B054-BCAC3906E2BC}" type="pres">
      <dgm:prSet presAssocID="{AA54FDD1-6D32-410D-98BC-6B72C1CD4102}" presName="compNode" presStyleCnt="0"/>
      <dgm:spPr/>
    </dgm:pt>
    <dgm:pt modelId="{19A9A8EC-C878-49AF-BDE8-8A97FBB6BB0C}" type="pres">
      <dgm:prSet presAssocID="{AA54FDD1-6D32-410D-98BC-6B72C1CD4102}" presName="bgRect" presStyleLbl="bgShp" presStyleIdx="2" presStyleCnt="3"/>
      <dgm:spPr/>
    </dgm:pt>
    <dgm:pt modelId="{E9C32F3A-98B3-4671-9EEB-C5E8F30EB91F}" type="pres">
      <dgm:prSet presAssocID="{AA54FDD1-6D32-410D-98BC-6B72C1CD41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Sign"/>
        </a:ext>
      </dgm:extLst>
    </dgm:pt>
    <dgm:pt modelId="{6D6EB2C7-D79B-42D6-B802-A72412D985B3}" type="pres">
      <dgm:prSet presAssocID="{AA54FDD1-6D32-410D-98BC-6B72C1CD4102}" presName="spaceRect" presStyleCnt="0"/>
      <dgm:spPr/>
    </dgm:pt>
    <dgm:pt modelId="{6DCD687C-997A-42B2-905C-C3F5D3CC46B2}" type="pres">
      <dgm:prSet presAssocID="{AA54FDD1-6D32-410D-98BC-6B72C1CD4102}" presName="parTx" presStyleLbl="revTx" presStyleIdx="2" presStyleCnt="3">
        <dgm:presLayoutVars>
          <dgm:chMax val="0"/>
          <dgm:chPref val="0"/>
        </dgm:presLayoutVars>
      </dgm:prSet>
      <dgm:spPr/>
    </dgm:pt>
  </dgm:ptLst>
  <dgm:cxnLst>
    <dgm:cxn modelId="{D2C2522B-FB69-4927-BB8F-6BDE6356AC22}" type="presOf" srcId="{092E34F1-53AB-40EA-8FFD-EA58A5BFF261}" destId="{3465562A-9AEB-43D3-A6C2-99E4B4F8D774}" srcOrd="0" destOrd="0" presId="urn:microsoft.com/office/officeart/2018/2/layout/IconVerticalSolidList"/>
    <dgm:cxn modelId="{82E98C47-EED2-4FBC-BFF1-A271AC9D4817}" srcId="{092E34F1-53AB-40EA-8FFD-EA58A5BFF261}" destId="{D4B9E390-9202-4337-9FCD-BBA44B58B8C1}" srcOrd="0" destOrd="0" parTransId="{B61B796F-8762-4E3B-952D-F7E969E5B3CF}" sibTransId="{D3995319-E9FB-4293-BCC1-D309FD323D68}"/>
    <dgm:cxn modelId="{7CF6B852-03BF-40F5-BF45-08EF820B9C2F}" type="presOf" srcId="{07B54D9A-36E8-434B-BD5C-9F341D971150}" destId="{7E30CC28-3AC8-412D-A7D1-21AFAE205E39}" srcOrd="0" destOrd="0" presId="urn:microsoft.com/office/officeart/2018/2/layout/IconVerticalSolidList"/>
    <dgm:cxn modelId="{D399FB90-2024-43B4-BEF6-9C91E030FC02}" srcId="{092E34F1-53AB-40EA-8FFD-EA58A5BFF261}" destId="{07B54D9A-36E8-434B-BD5C-9F341D971150}" srcOrd="1" destOrd="0" parTransId="{8855DCB2-1124-4AAC-8271-95554443C21D}" sibTransId="{844C95B6-6EB1-474E-8D2D-CC6E870006B9}"/>
    <dgm:cxn modelId="{2552D4A4-A09C-4D7F-893D-B6880A2715E5}" srcId="{092E34F1-53AB-40EA-8FFD-EA58A5BFF261}" destId="{AA54FDD1-6D32-410D-98BC-6B72C1CD4102}" srcOrd="2" destOrd="0" parTransId="{51899548-0338-43B3-B3E7-35F34E86EB0E}" sibTransId="{9A09A509-2F02-4ECE-9C5A-50A65EF72D53}"/>
    <dgm:cxn modelId="{1CBEB4E6-223C-41E1-B5BE-3151A03587FA}" type="presOf" srcId="{D4B9E390-9202-4337-9FCD-BBA44B58B8C1}" destId="{07FDF397-A438-4C93-B78F-688DDE97FD31}" srcOrd="0" destOrd="0" presId="urn:microsoft.com/office/officeart/2018/2/layout/IconVerticalSolidList"/>
    <dgm:cxn modelId="{6B769BF5-9AFA-4A62-8EBD-0C55F0CA87B1}" type="presOf" srcId="{AA54FDD1-6D32-410D-98BC-6B72C1CD4102}" destId="{6DCD687C-997A-42B2-905C-C3F5D3CC46B2}" srcOrd="0" destOrd="0" presId="urn:microsoft.com/office/officeart/2018/2/layout/IconVerticalSolidList"/>
    <dgm:cxn modelId="{9FC319E2-B141-451A-8C68-9BCF1A4D5BB8}" type="presParOf" srcId="{3465562A-9AEB-43D3-A6C2-99E4B4F8D774}" destId="{10E94FB2-F0C4-4852-B44D-ED768BE5BD98}" srcOrd="0" destOrd="0" presId="urn:microsoft.com/office/officeart/2018/2/layout/IconVerticalSolidList"/>
    <dgm:cxn modelId="{572ECE85-7567-4CE6-B634-3F3041C6A496}" type="presParOf" srcId="{10E94FB2-F0C4-4852-B44D-ED768BE5BD98}" destId="{E0679C8B-1269-4741-AC21-2E2715EB49D0}" srcOrd="0" destOrd="0" presId="urn:microsoft.com/office/officeart/2018/2/layout/IconVerticalSolidList"/>
    <dgm:cxn modelId="{52CA3D4C-B420-4C87-A629-F8523937F91E}" type="presParOf" srcId="{10E94FB2-F0C4-4852-B44D-ED768BE5BD98}" destId="{56B7812C-EC22-4D3F-9CAD-9A6C50310971}" srcOrd="1" destOrd="0" presId="urn:microsoft.com/office/officeart/2018/2/layout/IconVerticalSolidList"/>
    <dgm:cxn modelId="{B936CA01-1478-43EC-BEF3-2A9211408204}" type="presParOf" srcId="{10E94FB2-F0C4-4852-B44D-ED768BE5BD98}" destId="{B9C26416-F0EC-4CA3-88FD-A5F38DA9DAD5}" srcOrd="2" destOrd="0" presId="urn:microsoft.com/office/officeart/2018/2/layout/IconVerticalSolidList"/>
    <dgm:cxn modelId="{D02BF1CA-858B-4DAE-8839-D51522601396}" type="presParOf" srcId="{10E94FB2-F0C4-4852-B44D-ED768BE5BD98}" destId="{07FDF397-A438-4C93-B78F-688DDE97FD31}" srcOrd="3" destOrd="0" presId="urn:microsoft.com/office/officeart/2018/2/layout/IconVerticalSolidList"/>
    <dgm:cxn modelId="{B67E8718-FAE1-427E-B690-2E255CBD17BB}" type="presParOf" srcId="{3465562A-9AEB-43D3-A6C2-99E4B4F8D774}" destId="{AE3F9102-DD21-40C8-BF91-D76C6BECDAEC}" srcOrd="1" destOrd="0" presId="urn:microsoft.com/office/officeart/2018/2/layout/IconVerticalSolidList"/>
    <dgm:cxn modelId="{E6D68368-6EF6-4B2D-A029-F2E523A27A91}" type="presParOf" srcId="{3465562A-9AEB-43D3-A6C2-99E4B4F8D774}" destId="{40EE7DDE-0F6A-4FA5-A378-97578607AE85}" srcOrd="2" destOrd="0" presId="urn:microsoft.com/office/officeart/2018/2/layout/IconVerticalSolidList"/>
    <dgm:cxn modelId="{3D58B39D-B1E9-42A5-9F70-91A60054002C}" type="presParOf" srcId="{40EE7DDE-0F6A-4FA5-A378-97578607AE85}" destId="{83F680B4-8180-4BBF-8351-383980E9AB81}" srcOrd="0" destOrd="0" presId="urn:microsoft.com/office/officeart/2018/2/layout/IconVerticalSolidList"/>
    <dgm:cxn modelId="{746089EB-504A-46C7-AA5E-4452F29D503E}" type="presParOf" srcId="{40EE7DDE-0F6A-4FA5-A378-97578607AE85}" destId="{C284DF72-6AFF-4483-844F-20C1B6406422}" srcOrd="1" destOrd="0" presId="urn:microsoft.com/office/officeart/2018/2/layout/IconVerticalSolidList"/>
    <dgm:cxn modelId="{2FD665DB-F6F7-463D-AD8D-A3C622FA2F9D}" type="presParOf" srcId="{40EE7DDE-0F6A-4FA5-A378-97578607AE85}" destId="{08D92A0C-C432-4993-A5F1-5C6136A9B92C}" srcOrd="2" destOrd="0" presId="urn:microsoft.com/office/officeart/2018/2/layout/IconVerticalSolidList"/>
    <dgm:cxn modelId="{66D89E06-A559-4592-AF8B-7EAA38B70551}" type="presParOf" srcId="{40EE7DDE-0F6A-4FA5-A378-97578607AE85}" destId="{7E30CC28-3AC8-412D-A7D1-21AFAE205E39}" srcOrd="3" destOrd="0" presId="urn:microsoft.com/office/officeart/2018/2/layout/IconVerticalSolidList"/>
    <dgm:cxn modelId="{4681EA5E-073E-449A-ADD7-82E4F47EA4EC}" type="presParOf" srcId="{3465562A-9AEB-43D3-A6C2-99E4B4F8D774}" destId="{34AA7160-5BBC-47CD-ABD1-1A979FE68D15}" srcOrd="3" destOrd="0" presId="urn:microsoft.com/office/officeart/2018/2/layout/IconVerticalSolidList"/>
    <dgm:cxn modelId="{313C7814-1859-4162-8F95-692BF91BCD14}" type="presParOf" srcId="{3465562A-9AEB-43D3-A6C2-99E4B4F8D774}" destId="{7CF95142-4FB4-4039-B054-BCAC3906E2BC}" srcOrd="4" destOrd="0" presId="urn:microsoft.com/office/officeart/2018/2/layout/IconVerticalSolidList"/>
    <dgm:cxn modelId="{CFAC1850-0670-42D8-B294-509CA2619875}" type="presParOf" srcId="{7CF95142-4FB4-4039-B054-BCAC3906E2BC}" destId="{19A9A8EC-C878-49AF-BDE8-8A97FBB6BB0C}" srcOrd="0" destOrd="0" presId="urn:microsoft.com/office/officeart/2018/2/layout/IconVerticalSolidList"/>
    <dgm:cxn modelId="{A424209D-B986-415F-8ACC-11CBD3B23030}" type="presParOf" srcId="{7CF95142-4FB4-4039-B054-BCAC3906E2BC}" destId="{E9C32F3A-98B3-4671-9EEB-C5E8F30EB91F}" srcOrd="1" destOrd="0" presId="urn:microsoft.com/office/officeart/2018/2/layout/IconVerticalSolidList"/>
    <dgm:cxn modelId="{47CDB96B-45A0-408E-9D50-B7C7FA5A3F8A}" type="presParOf" srcId="{7CF95142-4FB4-4039-B054-BCAC3906E2BC}" destId="{6D6EB2C7-D79B-42D6-B802-A72412D985B3}" srcOrd="2" destOrd="0" presId="urn:microsoft.com/office/officeart/2018/2/layout/IconVerticalSolidList"/>
    <dgm:cxn modelId="{6C57B55C-3EE9-4D73-B670-4C2746F56B7A}" type="presParOf" srcId="{7CF95142-4FB4-4039-B054-BCAC3906E2BC}" destId="{6DCD687C-997A-42B2-905C-C3F5D3CC46B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E91333F7-6262-472B-829D-778447D3B3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2D0D4C-15D5-4190-A411-0FFFA56BDA0A}">
      <dgm:prSet/>
      <dgm:spPr/>
      <dgm:t>
        <a:bodyPr/>
        <a:lstStyle/>
        <a:p>
          <a:pPr>
            <a:lnSpc>
              <a:spcPct val="100000"/>
            </a:lnSpc>
          </a:pPr>
          <a:r>
            <a:rPr lang="en-US" b="1"/>
            <a:t>Appearance and disappearance:</a:t>
          </a:r>
          <a:r>
            <a:rPr lang="en-US"/>
            <a:t> the objects behaviour is unpredictable and is important to connect them to objects previously seen in the video.</a:t>
          </a:r>
        </a:p>
      </dgm:t>
    </dgm:pt>
    <dgm:pt modelId="{E51F4C25-AC12-4884-B0E4-0383EA56B170}" type="parTrans" cxnId="{3160FD15-7BE0-403A-9068-D53425520B31}">
      <dgm:prSet/>
      <dgm:spPr/>
      <dgm:t>
        <a:bodyPr/>
        <a:lstStyle/>
        <a:p>
          <a:endParaRPr lang="en-US"/>
        </a:p>
      </dgm:t>
    </dgm:pt>
    <dgm:pt modelId="{B640666E-0BDB-4E0F-A278-B803094C6D83}" type="sibTrans" cxnId="{3160FD15-7BE0-403A-9068-D53425520B31}">
      <dgm:prSet/>
      <dgm:spPr/>
      <dgm:t>
        <a:bodyPr/>
        <a:lstStyle/>
        <a:p>
          <a:endParaRPr lang="en-US"/>
        </a:p>
      </dgm:t>
    </dgm:pt>
    <dgm:pt modelId="{E19E449F-DD5C-466A-B9D9-F5533CE6C6BF}">
      <dgm:prSet/>
      <dgm:spPr/>
      <dgm:t>
        <a:bodyPr/>
        <a:lstStyle/>
        <a:p>
          <a:pPr>
            <a:lnSpc>
              <a:spcPct val="100000"/>
            </a:lnSpc>
          </a:pPr>
          <a:r>
            <a:rPr lang="en-US" b="1"/>
            <a:t>Occlusion</a:t>
          </a:r>
          <a:r>
            <a:rPr lang="en-US"/>
            <a:t>: the movement objects can result in their partially or completely occlusion in some frames if other objects cover them</a:t>
          </a:r>
        </a:p>
      </dgm:t>
    </dgm:pt>
    <dgm:pt modelId="{73827CDC-68B7-4B22-ABCD-5DF53F5949CE}" type="parTrans" cxnId="{FEBD7A34-8192-40FF-91D7-F53F29BE850D}">
      <dgm:prSet/>
      <dgm:spPr/>
      <dgm:t>
        <a:bodyPr/>
        <a:lstStyle/>
        <a:p>
          <a:endParaRPr lang="en-US"/>
        </a:p>
      </dgm:t>
    </dgm:pt>
    <dgm:pt modelId="{87F1C97F-B688-4E7E-AC1A-E8D3EDE6256E}" type="sibTrans" cxnId="{FEBD7A34-8192-40FF-91D7-F53F29BE850D}">
      <dgm:prSet/>
      <dgm:spPr/>
      <dgm:t>
        <a:bodyPr/>
        <a:lstStyle/>
        <a:p>
          <a:endParaRPr lang="en-US"/>
        </a:p>
      </dgm:t>
    </dgm:pt>
    <dgm:pt modelId="{C7B64B6C-71F8-41A7-9CF9-D7C3B588A490}">
      <dgm:prSet/>
      <dgm:spPr/>
      <dgm:t>
        <a:bodyPr/>
        <a:lstStyle/>
        <a:p>
          <a:pPr>
            <a:lnSpc>
              <a:spcPct val="100000"/>
            </a:lnSpc>
          </a:pPr>
          <a:r>
            <a:rPr lang="en-US" b="1"/>
            <a:t>Identity switches</a:t>
          </a:r>
          <a:r>
            <a:rPr lang="en-US"/>
            <a:t>: if two objects cross each other, is necessary to separate which one is which;</a:t>
          </a:r>
        </a:p>
      </dgm:t>
    </dgm:pt>
    <dgm:pt modelId="{A854DBA0-38EA-4075-A84D-3455ADD03306}" type="parTrans" cxnId="{B51ED0C3-6D6B-4BED-A40A-15A0E734B175}">
      <dgm:prSet/>
      <dgm:spPr/>
      <dgm:t>
        <a:bodyPr/>
        <a:lstStyle/>
        <a:p>
          <a:endParaRPr lang="en-US"/>
        </a:p>
      </dgm:t>
    </dgm:pt>
    <dgm:pt modelId="{5314651D-07F3-4C42-82D4-84A300204552}" type="sibTrans" cxnId="{B51ED0C3-6D6B-4BED-A40A-15A0E734B175}">
      <dgm:prSet/>
      <dgm:spPr/>
      <dgm:t>
        <a:bodyPr/>
        <a:lstStyle/>
        <a:p>
          <a:endParaRPr lang="en-US"/>
        </a:p>
      </dgm:t>
    </dgm:pt>
    <dgm:pt modelId="{1AE6EFD2-EE69-4656-899D-B95ED5830AA6}">
      <dgm:prSet/>
      <dgm:spPr/>
      <dgm:t>
        <a:bodyPr/>
        <a:lstStyle/>
        <a:p>
          <a:pPr>
            <a:lnSpc>
              <a:spcPct val="100000"/>
            </a:lnSpc>
          </a:pPr>
          <a:r>
            <a:rPr lang="en-US" b="1"/>
            <a:t>Motion blur</a:t>
          </a:r>
          <a:r>
            <a:rPr lang="en-US"/>
            <a:t>: objects may look different because of their own motion or camera motion;</a:t>
          </a:r>
        </a:p>
      </dgm:t>
    </dgm:pt>
    <dgm:pt modelId="{6A5C9B3F-6665-457A-9277-00CE9AFB5085}" type="parTrans" cxnId="{583BE0EE-8570-4F35-B4B0-0892EE993AAF}">
      <dgm:prSet/>
      <dgm:spPr/>
      <dgm:t>
        <a:bodyPr/>
        <a:lstStyle/>
        <a:p>
          <a:endParaRPr lang="en-US"/>
        </a:p>
      </dgm:t>
    </dgm:pt>
    <dgm:pt modelId="{CCC17163-3D90-415B-BC95-F00AD7CDCB49}" type="sibTrans" cxnId="{583BE0EE-8570-4F35-B4B0-0892EE993AAF}">
      <dgm:prSet/>
      <dgm:spPr/>
      <dgm:t>
        <a:bodyPr/>
        <a:lstStyle/>
        <a:p>
          <a:endParaRPr lang="en-US"/>
        </a:p>
      </dgm:t>
    </dgm:pt>
    <dgm:pt modelId="{1503619B-A35E-4E0F-877C-39C6F60F949C}" type="pres">
      <dgm:prSet presAssocID="{E91333F7-6262-472B-829D-778447D3B3C2}" presName="root" presStyleCnt="0">
        <dgm:presLayoutVars>
          <dgm:dir/>
          <dgm:resizeHandles val="exact"/>
        </dgm:presLayoutVars>
      </dgm:prSet>
      <dgm:spPr/>
    </dgm:pt>
    <dgm:pt modelId="{4CB9F221-C9C5-4A60-A8D3-F16B033A57E4}" type="pres">
      <dgm:prSet presAssocID="{2C2D0D4C-15D5-4190-A411-0FFFA56BDA0A}" presName="compNode" presStyleCnt="0"/>
      <dgm:spPr/>
    </dgm:pt>
    <dgm:pt modelId="{658AE0BC-80D6-454B-AF45-72535F841B0D}" type="pres">
      <dgm:prSet presAssocID="{2C2D0D4C-15D5-4190-A411-0FFFA56BDA0A}" presName="bgRect" presStyleLbl="bgShp" presStyleIdx="0" presStyleCnt="4"/>
      <dgm:spPr/>
    </dgm:pt>
    <dgm:pt modelId="{5D25C7B5-0FCB-4BE0-8CF1-20E000F3857D}" type="pres">
      <dgm:prSet presAssocID="{2C2D0D4C-15D5-4190-A411-0FFFA56BDA0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 Print"/>
        </a:ext>
      </dgm:extLst>
    </dgm:pt>
    <dgm:pt modelId="{45EA4A4E-4C60-47F8-A95F-D2CA4E28E694}" type="pres">
      <dgm:prSet presAssocID="{2C2D0D4C-15D5-4190-A411-0FFFA56BDA0A}" presName="spaceRect" presStyleCnt="0"/>
      <dgm:spPr/>
    </dgm:pt>
    <dgm:pt modelId="{40136F2B-09F0-4CDF-9236-F243F106BB62}" type="pres">
      <dgm:prSet presAssocID="{2C2D0D4C-15D5-4190-A411-0FFFA56BDA0A}" presName="parTx" presStyleLbl="revTx" presStyleIdx="0" presStyleCnt="4">
        <dgm:presLayoutVars>
          <dgm:chMax val="0"/>
          <dgm:chPref val="0"/>
        </dgm:presLayoutVars>
      </dgm:prSet>
      <dgm:spPr/>
    </dgm:pt>
    <dgm:pt modelId="{52F416B2-87E6-4CF6-91F8-5573E13CBBFC}" type="pres">
      <dgm:prSet presAssocID="{B640666E-0BDB-4E0F-A278-B803094C6D83}" presName="sibTrans" presStyleCnt="0"/>
      <dgm:spPr/>
    </dgm:pt>
    <dgm:pt modelId="{51A881A4-EBA7-40EF-AC14-041CBAB53ECA}" type="pres">
      <dgm:prSet presAssocID="{E19E449F-DD5C-466A-B9D9-F5533CE6C6BF}" presName="compNode" presStyleCnt="0"/>
      <dgm:spPr/>
    </dgm:pt>
    <dgm:pt modelId="{EA1009A0-AF45-4D9E-BB2F-0ADAF0BB7456}" type="pres">
      <dgm:prSet presAssocID="{E19E449F-DD5C-466A-B9D9-F5533CE6C6BF}" presName="bgRect" presStyleLbl="bgShp" presStyleIdx="1" presStyleCnt="4"/>
      <dgm:spPr/>
    </dgm:pt>
    <dgm:pt modelId="{F6C27F08-D930-46A8-A240-49D6A95E5772}" type="pres">
      <dgm:prSet presAssocID="{E19E449F-DD5C-466A-B9D9-F5533CE6C6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70A830E6-0CAA-4ABC-8A5E-FAAEA9D395B3}" type="pres">
      <dgm:prSet presAssocID="{E19E449F-DD5C-466A-B9D9-F5533CE6C6BF}" presName="spaceRect" presStyleCnt="0"/>
      <dgm:spPr/>
    </dgm:pt>
    <dgm:pt modelId="{E4F14A06-3C77-4A56-862F-A90F43AB6321}" type="pres">
      <dgm:prSet presAssocID="{E19E449F-DD5C-466A-B9D9-F5533CE6C6BF}" presName="parTx" presStyleLbl="revTx" presStyleIdx="1" presStyleCnt="4">
        <dgm:presLayoutVars>
          <dgm:chMax val="0"/>
          <dgm:chPref val="0"/>
        </dgm:presLayoutVars>
      </dgm:prSet>
      <dgm:spPr/>
    </dgm:pt>
    <dgm:pt modelId="{DE1CBCFE-4F96-4260-9983-6400719301BF}" type="pres">
      <dgm:prSet presAssocID="{87F1C97F-B688-4E7E-AC1A-E8D3EDE6256E}" presName="sibTrans" presStyleCnt="0"/>
      <dgm:spPr/>
    </dgm:pt>
    <dgm:pt modelId="{24ACA49D-20C6-4870-8B80-EF433495A2F2}" type="pres">
      <dgm:prSet presAssocID="{C7B64B6C-71F8-41A7-9CF9-D7C3B588A490}" presName="compNode" presStyleCnt="0"/>
      <dgm:spPr/>
    </dgm:pt>
    <dgm:pt modelId="{AD5C0CD2-9877-44F3-8525-107380E085EA}" type="pres">
      <dgm:prSet presAssocID="{C7B64B6C-71F8-41A7-9CF9-D7C3B588A490}" presName="bgRect" presStyleLbl="bgShp" presStyleIdx="2" presStyleCnt="4"/>
      <dgm:spPr/>
    </dgm:pt>
    <dgm:pt modelId="{952A82AF-2ADC-4ABC-A337-3077CA157363}" type="pres">
      <dgm:prSet presAssocID="{C7B64B6C-71F8-41A7-9CF9-D7C3B588A49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ECDEDE7E-0AAF-493F-96FF-8AD487166CAB}" type="pres">
      <dgm:prSet presAssocID="{C7B64B6C-71F8-41A7-9CF9-D7C3B588A490}" presName="spaceRect" presStyleCnt="0"/>
      <dgm:spPr/>
    </dgm:pt>
    <dgm:pt modelId="{AAB6D100-D334-4D49-8BDD-AFC37A04E88C}" type="pres">
      <dgm:prSet presAssocID="{C7B64B6C-71F8-41A7-9CF9-D7C3B588A490}" presName="parTx" presStyleLbl="revTx" presStyleIdx="2" presStyleCnt="4">
        <dgm:presLayoutVars>
          <dgm:chMax val="0"/>
          <dgm:chPref val="0"/>
        </dgm:presLayoutVars>
      </dgm:prSet>
      <dgm:spPr/>
    </dgm:pt>
    <dgm:pt modelId="{CD98A134-7133-4609-A07E-C4C3BD61351B}" type="pres">
      <dgm:prSet presAssocID="{5314651D-07F3-4C42-82D4-84A300204552}" presName="sibTrans" presStyleCnt="0"/>
      <dgm:spPr/>
    </dgm:pt>
    <dgm:pt modelId="{3751BDD2-3642-4C49-BB22-9559B030C2F3}" type="pres">
      <dgm:prSet presAssocID="{1AE6EFD2-EE69-4656-899D-B95ED5830AA6}" presName="compNode" presStyleCnt="0"/>
      <dgm:spPr/>
    </dgm:pt>
    <dgm:pt modelId="{5AB7EF05-EFCB-47E6-B2CD-058FC356C775}" type="pres">
      <dgm:prSet presAssocID="{1AE6EFD2-EE69-4656-899D-B95ED5830AA6}" presName="bgRect" presStyleLbl="bgShp" presStyleIdx="3" presStyleCnt="4"/>
      <dgm:spPr/>
    </dgm:pt>
    <dgm:pt modelId="{C89568CE-CD82-4861-B1D4-CB7CD94F7C1E}" type="pres">
      <dgm:prSet presAssocID="{1AE6EFD2-EE69-4656-899D-B95ED5830AA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vron Arrows"/>
        </a:ext>
      </dgm:extLst>
    </dgm:pt>
    <dgm:pt modelId="{B0DE3F37-5160-4EEE-8642-C258753F338B}" type="pres">
      <dgm:prSet presAssocID="{1AE6EFD2-EE69-4656-899D-B95ED5830AA6}" presName="spaceRect" presStyleCnt="0"/>
      <dgm:spPr/>
    </dgm:pt>
    <dgm:pt modelId="{DA41D748-DB23-4804-BDD7-D545FA519AFC}" type="pres">
      <dgm:prSet presAssocID="{1AE6EFD2-EE69-4656-899D-B95ED5830AA6}" presName="parTx" presStyleLbl="revTx" presStyleIdx="3" presStyleCnt="4">
        <dgm:presLayoutVars>
          <dgm:chMax val="0"/>
          <dgm:chPref val="0"/>
        </dgm:presLayoutVars>
      </dgm:prSet>
      <dgm:spPr/>
    </dgm:pt>
  </dgm:ptLst>
  <dgm:cxnLst>
    <dgm:cxn modelId="{00DD8503-B54C-4608-AA2C-2A043E8BE19A}" type="presOf" srcId="{E19E449F-DD5C-466A-B9D9-F5533CE6C6BF}" destId="{E4F14A06-3C77-4A56-862F-A90F43AB6321}" srcOrd="0" destOrd="0" presId="urn:microsoft.com/office/officeart/2018/2/layout/IconVerticalSolidList"/>
    <dgm:cxn modelId="{3160FD15-7BE0-403A-9068-D53425520B31}" srcId="{E91333F7-6262-472B-829D-778447D3B3C2}" destId="{2C2D0D4C-15D5-4190-A411-0FFFA56BDA0A}" srcOrd="0" destOrd="0" parTransId="{E51F4C25-AC12-4884-B0E4-0383EA56B170}" sibTransId="{B640666E-0BDB-4E0F-A278-B803094C6D83}"/>
    <dgm:cxn modelId="{ABF8062F-EB27-495B-83A0-395F1A96F6AC}" type="presOf" srcId="{2C2D0D4C-15D5-4190-A411-0FFFA56BDA0A}" destId="{40136F2B-09F0-4CDF-9236-F243F106BB62}" srcOrd="0" destOrd="0" presId="urn:microsoft.com/office/officeart/2018/2/layout/IconVerticalSolidList"/>
    <dgm:cxn modelId="{FEBD7A34-8192-40FF-91D7-F53F29BE850D}" srcId="{E91333F7-6262-472B-829D-778447D3B3C2}" destId="{E19E449F-DD5C-466A-B9D9-F5533CE6C6BF}" srcOrd="1" destOrd="0" parTransId="{73827CDC-68B7-4B22-ABCD-5DF53F5949CE}" sibTransId="{87F1C97F-B688-4E7E-AC1A-E8D3EDE6256E}"/>
    <dgm:cxn modelId="{D048C872-EAF0-4D77-8DCE-5796055304A2}" type="presOf" srcId="{1AE6EFD2-EE69-4656-899D-B95ED5830AA6}" destId="{DA41D748-DB23-4804-BDD7-D545FA519AFC}" srcOrd="0" destOrd="0" presId="urn:microsoft.com/office/officeart/2018/2/layout/IconVerticalSolidList"/>
    <dgm:cxn modelId="{ABA6F4C1-87BD-4E08-8F1C-74CAEB197041}" type="presOf" srcId="{C7B64B6C-71F8-41A7-9CF9-D7C3B588A490}" destId="{AAB6D100-D334-4D49-8BDD-AFC37A04E88C}" srcOrd="0" destOrd="0" presId="urn:microsoft.com/office/officeart/2018/2/layout/IconVerticalSolidList"/>
    <dgm:cxn modelId="{B51ED0C3-6D6B-4BED-A40A-15A0E734B175}" srcId="{E91333F7-6262-472B-829D-778447D3B3C2}" destId="{C7B64B6C-71F8-41A7-9CF9-D7C3B588A490}" srcOrd="2" destOrd="0" parTransId="{A854DBA0-38EA-4075-A84D-3455ADD03306}" sibTransId="{5314651D-07F3-4C42-82D4-84A300204552}"/>
    <dgm:cxn modelId="{6B84CCC4-33B5-4667-81E0-6F905DFB22C4}" type="presOf" srcId="{E91333F7-6262-472B-829D-778447D3B3C2}" destId="{1503619B-A35E-4E0F-877C-39C6F60F949C}" srcOrd="0" destOrd="0" presId="urn:microsoft.com/office/officeart/2018/2/layout/IconVerticalSolidList"/>
    <dgm:cxn modelId="{583BE0EE-8570-4F35-B4B0-0892EE993AAF}" srcId="{E91333F7-6262-472B-829D-778447D3B3C2}" destId="{1AE6EFD2-EE69-4656-899D-B95ED5830AA6}" srcOrd="3" destOrd="0" parTransId="{6A5C9B3F-6665-457A-9277-00CE9AFB5085}" sibTransId="{CCC17163-3D90-415B-BC95-F00AD7CDCB49}"/>
    <dgm:cxn modelId="{0460130D-208D-43A9-A18D-39E07EAF5470}" type="presParOf" srcId="{1503619B-A35E-4E0F-877C-39C6F60F949C}" destId="{4CB9F221-C9C5-4A60-A8D3-F16B033A57E4}" srcOrd="0" destOrd="0" presId="urn:microsoft.com/office/officeart/2018/2/layout/IconVerticalSolidList"/>
    <dgm:cxn modelId="{44F2753C-766F-4AC9-B6B9-D5A352CB8E35}" type="presParOf" srcId="{4CB9F221-C9C5-4A60-A8D3-F16B033A57E4}" destId="{658AE0BC-80D6-454B-AF45-72535F841B0D}" srcOrd="0" destOrd="0" presId="urn:microsoft.com/office/officeart/2018/2/layout/IconVerticalSolidList"/>
    <dgm:cxn modelId="{6FF90D96-154B-47F6-AD86-CDE81C634BE0}" type="presParOf" srcId="{4CB9F221-C9C5-4A60-A8D3-F16B033A57E4}" destId="{5D25C7B5-0FCB-4BE0-8CF1-20E000F3857D}" srcOrd="1" destOrd="0" presId="urn:microsoft.com/office/officeart/2018/2/layout/IconVerticalSolidList"/>
    <dgm:cxn modelId="{F9BB2EC3-CB43-40E7-866F-61D9BB0A8364}" type="presParOf" srcId="{4CB9F221-C9C5-4A60-A8D3-F16B033A57E4}" destId="{45EA4A4E-4C60-47F8-A95F-D2CA4E28E694}" srcOrd="2" destOrd="0" presId="urn:microsoft.com/office/officeart/2018/2/layout/IconVerticalSolidList"/>
    <dgm:cxn modelId="{64160B91-1645-4B05-BB75-9453F0604A6E}" type="presParOf" srcId="{4CB9F221-C9C5-4A60-A8D3-F16B033A57E4}" destId="{40136F2B-09F0-4CDF-9236-F243F106BB62}" srcOrd="3" destOrd="0" presId="urn:microsoft.com/office/officeart/2018/2/layout/IconVerticalSolidList"/>
    <dgm:cxn modelId="{44AF32D3-4494-46D2-BE6E-90B5CB9BBA34}" type="presParOf" srcId="{1503619B-A35E-4E0F-877C-39C6F60F949C}" destId="{52F416B2-87E6-4CF6-91F8-5573E13CBBFC}" srcOrd="1" destOrd="0" presId="urn:microsoft.com/office/officeart/2018/2/layout/IconVerticalSolidList"/>
    <dgm:cxn modelId="{810E4398-7640-4B9D-BC5A-BED4DD2293E1}" type="presParOf" srcId="{1503619B-A35E-4E0F-877C-39C6F60F949C}" destId="{51A881A4-EBA7-40EF-AC14-041CBAB53ECA}" srcOrd="2" destOrd="0" presId="urn:microsoft.com/office/officeart/2018/2/layout/IconVerticalSolidList"/>
    <dgm:cxn modelId="{24067D15-B97D-45AF-9AD9-5C8C6ECF1C24}" type="presParOf" srcId="{51A881A4-EBA7-40EF-AC14-041CBAB53ECA}" destId="{EA1009A0-AF45-4D9E-BB2F-0ADAF0BB7456}" srcOrd="0" destOrd="0" presId="urn:microsoft.com/office/officeart/2018/2/layout/IconVerticalSolidList"/>
    <dgm:cxn modelId="{0E0A8961-9DDB-4315-9AA3-B1783B981EAC}" type="presParOf" srcId="{51A881A4-EBA7-40EF-AC14-041CBAB53ECA}" destId="{F6C27F08-D930-46A8-A240-49D6A95E5772}" srcOrd="1" destOrd="0" presId="urn:microsoft.com/office/officeart/2018/2/layout/IconVerticalSolidList"/>
    <dgm:cxn modelId="{6114B8B7-CC3E-4EA5-899D-569AA1651268}" type="presParOf" srcId="{51A881A4-EBA7-40EF-AC14-041CBAB53ECA}" destId="{70A830E6-0CAA-4ABC-8A5E-FAAEA9D395B3}" srcOrd="2" destOrd="0" presId="urn:microsoft.com/office/officeart/2018/2/layout/IconVerticalSolidList"/>
    <dgm:cxn modelId="{1D479A69-DF7C-4F72-944A-88F18A233D1D}" type="presParOf" srcId="{51A881A4-EBA7-40EF-AC14-041CBAB53ECA}" destId="{E4F14A06-3C77-4A56-862F-A90F43AB6321}" srcOrd="3" destOrd="0" presId="urn:microsoft.com/office/officeart/2018/2/layout/IconVerticalSolidList"/>
    <dgm:cxn modelId="{E46AF5AF-9DD5-416A-A07C-2549DBEA87B3}" type="presParOf" srcId="{1503619B-A35E-4E0F-877C-39C6F60F949C}" destId="{DE1CBCFE-4F96-4260-9983-6400719301BF}" srcOrd="3" destOrd="0" presId="urn:microsoft.com/office/officeart/2018/2/layout/IconVerticalSolidList"/>
    <dgm:cxn modelId="{D150F6D2-32EF-4377-A074-8344955F9E6B}" type="presParOf" srcId="{1503619B-A35E-4E0F-877C-39C6F60F949C}" destId="{24ACA49D-20C6-4870-8B80-EF433495A2F2}" srcOrd="4" destOrd="0" presId="urn:microsoft.com/office/officeart/2018/2/layout/IconVerticalSolidList"/>
    <dgm:cxn modelId="{5E1A4A8A-59E8-4BAB-9983-596F754F124B}" type="presParOf" srcId="{24ACA49D-20C6-4870-8B80-EF433495A2F2}" destId="{AD5C0CD2-9877-44F3-8525-107380E085EA}" srcOrd="0" destOrd="0" presId="urn:microsoft.com/office/officeart/2018/2/layout/IconVerticalSolidList"/>
    <dgm:cxn modelId="{7A2505C9-BBA4-4824-B9E9-B1DDE11C7988}" type="presParOf" srcId="{24ACA49D-20C6-4870-8B80-EF433495A2F2}" destId="{952A82AF-2ADC-4ABC-A337-3077CA157363}" srcOrd="1" destOrd="0" presId="urn:microsoft.com/office/officeart/2018/2/layout/IconVerticalSolidList"/>
    <dgm:cxn modelId="{823CE226-B13F-422C-A763-F74562258719}" type="presParOf" srcId="{24ACA49D-20C6-4870-8B80-EF433495A2F2}" destId="{ECDEDE7E-0AAF-493F-96FF-8AD487166CAB}" srcOrd="2" destOrd="0" presId="urn:microsoft.com/office/officeart/2018/2/layout/IconVerticalSolidList"/>
    <dgm:cxn modelId="{58EB5F32-CE43-4554-895A-6AA09F411A79}" type="presParOf" srcId="{24ACA49D-20C6-4870-8B80-EF433495A2F2}" destId="{AAB6D100-D334-4D49-8BDD-AFC37A04E88C}" srcOrd="3" destOrd="0" presId="urn:microsoft.com/office/officeart/2018/2/layout/IconVerticalSolidList"/>
    <dgm:cxn modelId="{FE1B3AD9-9513-47A3-BD4B-51757D931985}" type="presParOf" srcId="{1503619B-A35E-4E0F-877C-39C6F60F949C}" destId="{CD98A134-7133-4609-A07E-C4C3BD61351B}" srcOrd="5" destOrd="0" presId="urn:microsoft.com/office/officeart/2018/2/layout/IconVerticalSolidList"/>
    <dgm:cxn modelId="{EDC73D08-FA20-4623-B023-9F627310C91D}" type="presParOf" srcId="{1503619B-A35E-4E0F-877C-39C6F60F949C}" destId="{3751BDD2-3642-4C49-BB22-9559B030C2F3}" srcOrd="6" destOrd="0" presId="urn:microsoft.com/office/officeart/2018/2/layout/IconVerticalSolidList"/>
    <dgm:cxn modelId="{ABE8AAD9-A122-4F2A-A4F4-2274571CFE00}" type="presParOf" srcId="{3751BDD2-3642-4C49-BB22-9559B030C2F3}" destId="{5AB7EF05-EFCB-47E6-B2CD-058FC356C775}" srcOrd="0" destOrd="0" presId="urn:microsoft.com/office/officeart/2018/2/layout/IconVerticalSolidList"/>
    <dgm:cxn modelId="{484555AD-B34E-4902-87F7-4135DB167614}" type="presParOf" srcId="{3751BDD2-3642-4C49-BB22-9559B030C2F3}" destId="{C89568CE-CD82-4861-B1D4-CB7CD94F7C1E}" srcOrd="1" destOrd="0" presId="urn:microsoft.com/office/officeart/2018/2/layout/IconVerticalSolidList"/>
    <dgm:cxn modelId="{C61A811F-3A92-48CB-BFEC-213BB9C74EE9}" type="presParOf" srcId="{3751BDD2-3642-4C49-BB22-9559B030C2F3}" destId="{B0DE3F37-5160-4EEE-8642-C258753F338B}" srcOrd="2" destOrd="0" presId="urn:microsoft.com/office/officeart/2018/2/layout/IconVerticalSolidList"/>
    <dgm:cxn modelId="{DC4838D7-DDE8-4342-9447-854B136332F0}" type="presParOf" srcId="{3751BDD2-3642-4C49-BB22-9559B030C2F3}" destId="{DA41D748-DB23-4804-BDD7-D545FA519AF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269D956-8BA1-414E-A561-38444DE0817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EA8D09F-48F8-4F52-B604-9F927F7B3EC5}">
      <dgm:prSet/>
      <dgm:spPr/>
      <dgm:t>
        <a:bodyPr/>
        <a:lstStyle/>
        <a:p>
          <a:r>
            <a:rPr lang="en-US" b="1"/>
            <a:t>Viewpoints:</a:t>
          </a:r>
          <a:r>
            <a:rPr lang="en-US"/>
            <a:t> depending on the cameras position, objects may look very different due to the difference of perspective</a:t>
          </a:r>
        </a:p>
      </dgm:t>
    </dgm:pt>
    <dgm:pt modelId="{74F4116B-4A5A-4F0F-AAFC-473C6BAC0D13}" type="parTrans" cxnId="{B462B698-4B12-4028-9C82-1A9013660478}">
      <dgm:prSet/>
      <dgm:spPr/>
      <dgm:t>
        <a:bodyPr/>
        <a:lstStyle/>
        <a:p>
          <a:endParaRPr lang="en-US"/>
        </a:p>
      </dgm:t>
    </dgm:pt>
    <dgm:pt modelId="{C087DDBB-A518-44A9-880C-80BCAF9C6597}" type="sibTrans" cxnId="{B462B698-4B12-4028-9C82-1A9013660478}">
      <dgm:prSet/>
      <dgm:spPr/>
      <dgm:t>
        <a:bodyPr/>
        <a:lstStyle/>
        <a:p>
          <a:endParaRPr lang="en-US"/>
        </a:p>
      </dgm:t>
    </dgm:pt>
    <dgm:pt modelId="{7EF56A9F-4527-4241-92D6-C6D037D85825}">
      <dgm:prSet/>
      <dgm:spPr/>
      <dgm:t>
        <a:bodyPr/>
        <a:lstStyle/>
        <a:p>
          <a:r>
            <a:rPr lang="en-US" b="1"/>
            <a:t>Scale change:</a:t>
          </a:r>
          <a:r>
            <a:rPr lang="en-US"/>
            <a:t> the camera settings might change the objects scale dramatically, due to camera zoom for example</a:t>
          </a:r>
        </a:p>
      </dgm:t>
    </dgm:pt>
    <dgm:pt modelId="{F9D4F279-13DB-431E-BBA0-87FCD52BAF2E}" type="parTrans" cxnId="{1655D9EE-77DD-4333-B630-01D7B9B61800}">
      <dgm:prSet/>
      <dgm:spPr/>
      <dgm:t>
        <a:bodyPr/>
        <a:lstStyle/>
        <a:p>
          <a:endParaRPr lang="en-US"/>
        </a:p>
      </dgm:t>
    </dgm:pt>
    <dgm:pt modelId="{3521F7B1-7AD7-4D5C-BBF0-6264BB690A86}" type="sibTrans" cxnId="{1655D9EE-77DD-4333-B630-01D7B9B61800}">
      <dgm:prSet/>
      <dgm:spPr/>
      <dgm:t>
        <a:bodyPr/>
        <a:lstStyle/>
        <a:p>
          <a:endParaRPr lang="en-US"/>
        </a:p>
      </dgm:t>
    </dgm:pt>
    <dgm:pt modelId="{818B008C-7CB3-437B-9362-CB271617F831}">
      <dgm:prSet/>
      <dgm:spPr/>
      <dgm:t>
        <a:bodyPr/>
        <a:lstStyle/>
        <a:p>
          <a:r>
            <a:rPr lang="en-US" b="1"/>
            <a:t>Illumination:</a:t>
          </a:r>
          <a:r>
            <a:rPr lang="en-US"/>
            <a:t> the light conditions can have affect significantly the objects appearance and therefore making harder to recognize them.</a:t>
          </a:r>
        </a:p>
      </dgm:t>
    </dgm:pt>
    <dgm:pt modelId="{DFD8F8C7-F7D0-46C0-821B-AC12CCE55749}" type="parTrans" cxnId="{A281B76B-8BC0-4C62-8B0B-E14895F0DF23}">
      <dgm:prSet/>
      <dgm:spPr/>
      <dgm:t>
        <a:bodyPr/>
        <a:lstStyle/>
        <a:p>
          <a:endParaRPr lang="en-US"/>
        </a:p>
      </dgm:t>
    </dgm:pt>
    <dgm:pt modelId="{E8065398-AE01-4275-A1CE-D32001F1702C}" type="sibTrans" cxnId="{A281B76B-8BC0-4C62-8B0B-E14895F0DF23}">
      <dgm:prSet/>
      <dgm:spPr/>
      <dgm:t>
        <a:bodyPr/>
        <a:lstStyle/>
        <a:p>
          <a:endParaRPr lang="en-US"/>
        </a:p>
      </dgm:t>
    </dgm:pt>
    <dgm:pt modelId="{CBEE83B5-3905-4393-A514-54B55169419C}" type="pres">
      <dgm:prSet presAssocID="{C269D956-8BA1-414E-A561-38444DE08172}" presName="root" presStyleCnt="0">
        <dgm:presLayoutVars>
          <dgm:dir/>
          <dgm:resizeHandles val="exact"/>
        </dgm:presLayoutVars>
      </dgm:prSet>
      <dgm:spPr/>
    </dgm:pt>
    <dgm:pt modelId="{2F670CD6-8A2A-4BE2-8F3E-C15356DA338F}" type="pres">
      <dgm:prSet presAssocID="{EEA8D09F-48F8-4F52-B604-9F927F7B3EC5}" presName="compNode" presStyleCnt="0"/>
      <dgm:spPr/>
    </dgm:pt>
    <dgm:pt modelId="{71BEE090-D276-499F-B136-ED30E7CEAC64}" type="pres">
      <dgm:prSet presAssocID="{EEA8D09F-48F8-4F52-B604-9F927F7B3EC5}" presName="bgRect" presStyleLbl="bgShp" presStyleIdx="0" presStyleCnt="3"/>
      <dgm:spPr/>
    </dgm:pt>
    <dgm:pt modelId="{E059F17A-57A6-46F1-B69A-63A12662BED0}" type="pres">
      <dgm:prSet presAssocID="{EEA8D09F-48F8-4F52-B604-9F927F7B3EC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EB078638-FAA1-4991-916F-DDE1AEE3E163}" type="pres">
      <dgm:prSet presAssocID="{EEA8D09F-48F8-4F52-B604-9F927F7B3EC5}" presName="spaceRect" presStyleCnt="0"/>
      <dgm:spPr/>
    </dgm:pt>
    <dgm:pt modelId="{D6D83195-4D6B-4134-BAAD-1CFB89A5743D}" type="pres">
      <dgm:prSet presAssocID="{EEA8D09F-48F8-4F52-B604-9F927F7B3EC5}" presName="parTx" presStyleLbl="revTx" presStyleIdx="0" presStyleCnt="3">
        <dgm:presLayoutVars>
          <dgm:chMax val="0"/>
          <dgm:chPref val="0"/>
        </dgm:presLayoutVars>
      </dgm:prSet>
      <dgm:spPr/>
    </dgm:pt>
    <dgm:pt modelId="{7F6BCB21-5BB8-47A2-990B-79F3EE191527}" type="pres">
      <dgm:prSet presAssocID="{C087DDBB-A518-44A9-880C-80BCAF9C6597}" presName="sibTrans" presStyleCnt="0"/>
      <dgm:spPr/>
    </dgm:pt>
    <dgm:pt modelId="{7DF31493-FF1F-41F0-A669-1FC7AD03CCEB}" type="pres">
      <dgm:prSet presAssocID="{7EF56A9F-4527-4241-92D6-C6D037D85825}" presName="compNode" presStyleCnt="0"/>
      <dgm:spPr/>
    </dgm:pt>
    <dgm:pt modelId="{BB5C4319-1774-495B-B24F-C4B98E1FD62D}" type="pres">
      <dgm:prSet presAssocID="{7EF56A9F-4527-4241-92D6-C6D037D85825}" presName="bgRect" presStyleLbl="bgShp" presStyleIdx="1" presStyleCnt="3"/>
      <dgm:spPr/>
    </dgm:pt>
    <dgm:pt modelId="{0CF6B686-26F6-4047-A611-73F93BDEB819}" type="pres">
      <dgm:prSet presAssocID="{7EF56A9F-4527-4241-92D6-C6D037D858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Zoom Out"/>
        </a:ext>
      </dgm:extLst>
    </dgm:pt>
    <dgm:pt modelId="{47418E1A-8780-4C13-A7EE-D77AD3FACDB6}" type="pres">
      <dgm:prSet presAssocID="{7EF56A9F-4527-4241-92D6-C6D037D85825}" presName="spaceRect" presStyleCnt="0"/>
      <dgm:spPr/>
    </dgm:pt>
    <dgm:pt modelId="{BA6DF266-AF19-4A54-917B-BEFE3B348795}" type="pres">
      <dgm:prSet presAssocID="{7EF56A9F-4527-4241-92D6-C6D037D85825}" presName="parTx" presStyleLbl="revTx" presStyleIdx="1" presStyleCnt="3">
        <dgm:presLayoutVars>
          <dgm:chMax val="0"/>
          <dgm:chPref val="0"/>
        </dgm:presLayoutVars>
      </dgm:prSet>
      <dgm:spPr/>
    </dgm:pt>
    <dgm:pt modelId="{D8B45F53-C50C-40BF-8C69-DB4A65A365D5}" type="pres">
      <dgm:prSet presAssocID="{3521F7B1-7AD7-4D5C-BBF0-6264BB690A86}" presName="sibTrans" presStyleCnt="0"/>
      <dgm:spPr/>
    </dgm:pt>
    <dgm:pt modelId="{81165B09-EDC5-428F-8901-F3D3C5D91F21}" type="pres">
      <dgm:prSet presAssocID="{818B008C-7CB3-437B-9362-CB271617F831}" presName="compNode" presStyleCnt="0"/>
      <dgm:spPr/>
    </dgm:pt>
    <dgm:pt modelId="{68A4EC87-BDB7-44B8-8E05-B54C581B9C7F}" type="pres">
      <dgm:prSet presAssocID="{818B008C-7CB3-437B-9362-CB271617F831}" presName="bgRect" presStyleLbl="bgShp" presStyleIdx="2" presStyleCnt="3"/>
      <dgm:spPr/>
    </dgm:pt>
    <dgm:pt modelId="{E6199A88-B582-4E33-9BD9-31CB36B842B2}" type="pres">
      <dgm:prSet presAssocID="{818B008C-7CB3-437B-9362-CB271617F83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E86F98A2-DCA7-48C2-AD9D-2A04BD24BA38}" type="pres">
      <dgm:prSet presAssocID="{818B008C-7CB3-437B-9362-CB271617F831}" presName="spaceRect" presStyleCnt="0"/>
      <dgm:spPr/>
    </dgm:pt>
    <dgm:pt modelId="{ACBD13F0-86DA-4F97-8282-57FC88C74715}" type="pres">
      <dgm:prSet presAssocID="{818B008C-7CB3-437B-9362-CB271617F831}" presName="parTx" presStyleLbl="revTx" presStyleIdx="2" presStyleCnt="3">
        <dgm:presLayoutVars>
          <dgm:chMax val="0"/>
          <dgm:chPref val="0"/>
        </dgm:presLayoutVars>
      </dgm:prSet>
      <dgm:spPr/>
    </dgm:pt>
  </dgm:ptLst>
  <dgm:cxnLst>
    <dgm:cxn modelId="{5426A707-5B3B-42E4-8200-C9774388FCF4}" type="presOf" srcId="{C269D956-8BA1-414E-A561-38444DE08172}" destId="{CBEE83B5-3905-4393-A514-54B55169419C}" srcOrd="0" destOrd="0" presId="urn:microsoft.com/office/officeart/2018/2/layout/IconVerticalSolidList"/>
    <dgm:cxn modelId="{9D8D3808-129D-4A86-9E61-DB2A2A3DA434}" type="presOf" srcId="{7EF56A9F-4527-4241-92D6-C6D037D85825}" destId="{BA6DF266-AF19-4A54-917B-BEFE3B348795}" srcOrd="0" destOrd="0" presId="urn:microsoft.com/office/officeart/2018/2/layout/IconVerticalSolidList"/>
    <dgm:cxn modelId="{A281B76B-8BC0-4C62-8B0B-E14895F0DF23}" srcId="{C269D956-8BA1-414E-A561-38444DE08172}" destId="{818B008C-7CB3-437B-9362-CB271617F831}" srcOrd="2" destOrd="0" parTransId="{DFD8F8C7-F7D0-46C0-821B-AC12CCE55749}" sibTransId="{E8065398-AE01-4275-A1CE-D32001F1702C}"/>
    <dgm:cxn modelId="{364FD895-2B5B-4510-AD3D-91A7131F20A4}" type="presOf" srcId="{EEA8D09F-48F8-4F52-B604-9F927F7B3EC5}" destId="{D6D83195-4D6B-4134-BAAD-1CFB89A5743D}" srcOrd="0" destOrd="0" presId="urn:microsoft.com/office/officeart/2018/2/layout/IconVerticalSolidList"/>
    <dgm:cxn modelId="{B462B698-4B12-4028-9C82-1A9013660478}" srcId="{C269D956-8BA1-414E-A561-38444DE08172}" destId="{EEA8D09F-48F8-4F52-B604-9F927F7B3EC5}" srcOrd="0" destOrd="0" parTransId="{74F4116B-4A5A-4F0F-AAFC-473C6BAC0D13}" sibTransId="{C087DDBB-A518-44A9-880C-80BCAF9C6597}"/>
    <dgm:cxn modelId="{11613CE5-A32F-4987-B093-98781340C372}" type="presOf" srcId="{818B008C-7CB3-437B-9362-CB271617F831}" destId="{ACBD13F0-86DA-4F97-8282-57FC88C74715}" srcOrd="0" destOrd="0" presId="urn:microsoft.com/office/officeart/2018/2/layout/IconVerticalSolidList"/>
    <dgm:cxn modelId="{1655D9EE-77DD-4333-B630-01D7B9B61800}" srcId="{C269D956-8BA1-414E-A561-38444DE08172}" destId="{7EF56A9F-4527-4241-92D6-C6D037D85825}" srcOrd="1" destOrd="0" parTransId="{F9D4F279-13DB-431E-BBA0-87FCD52BAF2E}" sibTransId="{3521F7B1-7AD7-4D5C-BBF0-6264BB690A86}"/>
    <dgm:cxn modelId="{1A76876F-483A-4002-A29C-48B7CB61F863}" type="presParOf" srcId="{CBEE83B5-3905-4393-A514-54B55169419C}" destId="{2F670CD6-8A2A-4BE2-8F3E-C15356DA338F}" srcOrd="0" destOrd="0" presId="urn:microsoft.com/office/officeart/2018/2/layout/IconVerticalSolidList"/>
    <dgm:cxn modelId="{9AB23138-5C5D-4F5D-9666-4D301B5F57AC}" type="presParOf" srcId="{2F670CD6-8A2A-4BE2-8F3E-C15356DA338F}" destId="{71BEE090-D276-499F-B136-ED30E7CEAC64}" srcOrd="0" destOrd="0" presId="urn:microsoft.com/office/officeart/2018/2/layout/IconVerticalSolidList"/>
    <dgm:cxn modelId="{FC051F2E-02CF-4D8A-ABBB-51256038984A}" type="presParOf" srcId="{2F670CD6-8A2A-4BE2-8F3E-C15356DA338F}" destId="{E059F17A-57A6-46F1-B69A-63A12662BED0}" srcOrd="1" destOrd="0" presId="urn:microsoft.com/office/officeart/2018/2/layout/IconVerticalSolidList"/>
    <dgm:cxn modelId="{D50DCA0C-3D0A-41FB-B400-80B9996A9251}" type="presParOf" srcId="{2F670CD6-8A2A-4BE2-8F3E-C15356DA338F}" destId="{EB078638-FAA1-4991-916F-DDE1AEE3E163}" srcOrd="2" destOrd="0" presId="urn:microsoft.com/office/officeart/2018/2/layout/IconVerticalSolidList"/>
    <dgm:cxn modelId="{2AA8E8BC-F5BD-446F-8F7A-C892DF9CF733}" type="presParOf" srcId="{2F670CD6-8A2A-4BE2-8F3E-C15356DA338F}" destId="{D6D83195-4D6B-4134-BAAD-1CFB89A5743D}" srcOrd="3" destOrd="0" presId="urn:microsoft.com/office/officeart/2018/2/layout/IconVerticalSolidList"/>
    <dgm:cxn modelId="{BDEF464A-3165-4CBD-A859-CD94B22FEE0E}" type="presParOf" srcId="{CBEE83B5-3905-4393-A514-54B55169419C}" destId="{7F6BCB21-5BB8-47A2-990B-79F3EE191527}" srcOrd="1" destOrd="0" presId="urn:microsoft.com/office/officeart/2018/2/layout/IconVerticalSolidList"/>
    <dgm:cxn modelId="{55A6CF2F-C8ED-4524-850E-FB256ADA683A}" type="presParOf" srcId="{CBEE83B5-3905-4393-A514-54B55169419C}" destId="{7DF31493-FF1F-41F0-A669-1FC7AD03CCEB}" srcOrd="2" destOrd="0" presId="urn:microsoft.com/office/officeart/2018/2/layout/IconVerticalSolidList"/>
    <dgm:cxn modelId="{0E1C73E4-C060-4124-AFB9-4272517B8CDB}" type="presParOf" srcId="{7DF31493-FF1F-41F0-A669-1FC7AD03CCEB}" destId="{BB5C4319-1774-495B-B24F-C4B98E1FD62D}" srcOrd="0" destOrd="0" presId="urn:microsoft.com/office/officeart/2018/2/layout/IconVerticalSolidList"/>
    <dgm:cxn modelId="{ADFEB79B-AE86-4712-8357-20F53CDEC096}" type="presParOf" srcId="{7DF31493-FF1F-41F0-A669-1FC7AD03CCEB}" destId="{0CF6B686-26F6-4047-A611-73F93BDEB819}" srcOrd="1" destOrd="0" presId="urn:microsoft.com/office/officeart/2018/2/layout/IconVerticalSolidList"/>
    <dgm:cxn modelId="{9E1AAF5A-7130-47C3-A628-620ED487A246}" type="presParOf" srcId="{7DF31493-FF1F-41F0-A669-1FC7AD03CCEB}" destId="{47418E1A-8780-4C13-A7EE-D77AD3FACDB6}" srcOrd="2" destOrd="0" presId="urn:microsoft.com/office/officeart/2018/2/layout/IconVerticalSolidList"/>
    <dgm:cxn modelId="{796D2FC5-4438-479A-BDE7-8F497C9FE718}" type="presParOf" srcId="{7DF31493-FF1F-41F0-A669-1FC7AD03CCEB}" destId="{BA6DF266-AF19-4A54-917B-BEFE3B348795}" srcOrd="3" destOrd="0" presId="urn:microsoft.com/office/officeart/2018/2/layout/IconVerticalSolidList"/>
    <dgm:cxn modelId="{DAC62C2A-0D61-4942-A11C-1358CEC34566}" type="presParOf" srcId="{CBEE83B5-3905-4393-A514-54B55169419C}" destId="{D8B45F53-C50C-40BF-8C69-DB4A65A365D5}" srcOrd="3" destOrd="0" presId="urn:microsoft.com/office/officeart/2018/2/layout/IconVerticalSolidList"/>
    <dgm:cxn modelId="{24C74ACE-F99A-43B8-A643-C27ACB6342BB}" type="presParOf" srcId="{CBEE83B5-3905-4393-A514-54B55169419C}" destId="{81165B09-EDC5-428F-8901-F3D3C5D91F21}" srcOrd="4" destOrd="0" presId="urn:microsoft.com/office/officeart/2018/2/layout/IconVerticalSolidList"/>
    <dgm:cxn modelId="{C0FD6928-3375-49B9-AC33-56D96A17C81E}" type="presParOf" srcId="{81165B09-EDC5-428F-8901-F3D3C5D91F21}" destId="{68A4EC87-BDB7-44B8-8E05-B54C581B9C7F}" srcOrd="0" destOrd="0" presId="urn:microsoft.com/office/officeart/2018/2/layout/IconVerticalSolidList"/>
    <dgm:cxn modelId="{2A79AB33-E83B-47C8-A134-26FD13E3C5B4}" type="presParOf" srcId="{81165B09-EDC5-428F-8901-F3D3C5D91F21}" destId="{E6199A88-B582-4E33-9BD9-31CB36B842B2}" srcOrd="1" destOrd="0" presId="urn:microsoft.com/office/officeart/2018/2/layout/IconVerticalSolidList"/>
    <dgm:cxn modelId="{546E2637-8064-43A5-851B-335674F34C7A}" type="presParOf" srcId="{81165B09-EDC5-428F-8901-F3D3C5D91F21}" destId="{E86F98A2-DCA7-48C2-AD9D-2A04BD24BA38}" srcOrd="2" destOrd="0" presId="urn:microsoft.com/office/officeart/2018/2/layout/IconVerticalSolidList"/>
    <dgm:cxn modelId="{317E60B7-19B9-4CC3-9115-7CD93DC4DE5B}" type="presParOf" srcId="{81165B09-EDC5-428F-8901-F3D3C5D91F21}" destId="{ACBD13F0-86DA-4F97-8282-57FC88C7471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7C5561F-C312-4043-ABD0-C524D474BFDD}"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97DBAF3-FF96-4F6B-A4BB-6E197C3D3378}">
      <dgm:prSet/>
      <dgm:spPr/>
      <dgm:t>
        <a:bodyPr/>
        <a:lstStyle/>
        <a:p>
          <a:r>
            <a:rPr lang="en-US"/>
            <a:t>It is difficult to classify one MOT method into a distinct category by a universal criterion. </a:t>
          </a:r>
        </a:p>
      </dgm:t>
    </dgm:pt>
    <dgm:pt modelId="{48CB25E3-B1BE-402F-B41B-B8870A8555E7}" type="parTrans" cxnId="{10F2D1D0-BF44-44E8-833C-C2C7F076D66F}">
      <dgm:prSet/>
      <dgm:spPr/>
      <dgm:t>
        <a:bodyPr/>
        <a:lstStyle/>
        <a:p>
          <a:endParaRPr lang="en-US"/>
        </a:p>
      </dgm:t>
    </dgm:pt>
    <dgm:pt modelId="{CB3454F9-A31A-4641-96EE-07A6879663D1}" type="sibTrans" cxnId="{10F2D1D0-BF44-44E8-833C-C2C7F076D66F}">
      <dgm:prSet/>
      <dgm:spPr/>
      <dgm:t>
        <a:bodyPr/>
        <a:lstStyle/>
        <a:p>
          <a:endParaRPr lang="en-US"/>
        </a:p>
      </dgm:t>
    </dgm:pt>
    <dgm:pt modelId="{51ACFAD2-9E47-4AEB-B255-8D12EADD76AC}">
      <dgm:prSet/>
      <dgm:spPr/>
      <dgm:t>
        <a:bodyPr/>
        <a:lstStyle/>
        <a:p>
          <a:r>
            <a:rPr lang="en-US"/>
            <a:t>Admitting this, it is thus feasible to group MOT methods by multiple criteria. </a:t>
          </a:r>
        </a:p>
      </dgm:t>
    </dgm:pt>
    <dgm:pt modelId="{3324E505-8A00-4FAA-8ACB-0CF08037F332}" type="parTrans" cxnId="{B71E1244-E2CB-4946-AEA2-D9B16ABDBB6C}">
      <dgm:prSet/>
      <dgm:spPr/>
      <dgm:t>
        <a:bodyPr/>
        <a:lstStyle/>
        <a:p>
          <a:endParaRPr lang="en-US"/>
        </a:p>
      </dgm:t>
    </dgm:pt>
    <dgm:pt modelId="{3F0DDB1A-D59A-4C6A-808E-1FAA321B2849}" type="sibTrans" cxnId="{B71E1244-E2CB-4946-AEA2-D9B16ABDBB6C}">
      <dgm:prSet/>
      <dgm:spPr/>
      <dgm:t>
        <a:bodyPr/>
        <a:lstStyle/>
        <a:p>
          <a:endParaRPr lang="en-US"/>
        </a:p>
      </dgm:t>
    </dgm:pt>
    <dgm:pt modelId="{AD400A98-CF31-4DEC-9952-BCE52842B31B}" type="pres">
      <dgm:prSet presAssocID="{07C5561F-C312-4043-ABD0-C524D474BFDD}" presName="root" presStyleCnt="0">
        <dgm:presLayoutVars>
          <dgm:dir/>
          <dgm:resizeHandles val="exact"/>
        </dgm:presLayoutVars>
      </dgm:prSet>
      <dgm:spPr/>
    </dgm:pt>
    <dgm:pt modelId="{4CB43E4E-176F-426F-9152-685D3C626291}" type="pres">
      <dgm:prSet presAssocID="{797DBAF3-FF96-4F6B-A4BB-6E197C3D3378}" presName="compNode" presStyleCnt="0"/>
      <dgm:spPr/>
    </dgm:pt>
    <dgm:pt modelId="{E1E1ABF3-6F56-4E7A-A3F5-54D09C6415B9}" type="pres">
      <dgm:prSet presAssocID="{797DBAF3-FF96-4F6B-A4BB-6E197C3D337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32C6F9F0-5130-4CEE-9E9B-60C26CD3D7B5}" type="pres">
      <dgm:prSet presAssocID="{797DBAF3-FF96-4F6B-A4BB-6E197C3D3378}" presName="spaceRect" presStyleCnt="0"/>
      <dgm:spPr/>
    </dgm:pt>
    <dgm:pt modelId="{5B3B4769-EE79-4FC3-9010-7D97429694E4}" type="pres">
      <dgm:prSet presAssocID="{797DBAF3-FF96-4F6B-A4BB-6E197C3D3378}" presName="textRect" presStyleLbl="revTx" presStyleIdx="0" presStyleCnt="2">
        <dgm:presLayoutVars>
          <dgm:chMax val="1"/>
          <dgm:chPref val="1"/>
        </dgm:presLayoutVars>
      </dgm:prSet>
      <dgm:spPr/>
    </dgm:pt>
    <dgm:pt modelId="{F034A366-EFC2-43F1-B57E-CE4EB6AF8295}" type="pres">
      <dgm:prSet presAssocID="{CB3454F9-A31A-4641-96EE-07A6879663D1}" presName="sibTrans" presStyleCnt="0"/>
      <dgm:spPr/>
    </dgm:pt>
    <dgm:pt modelId="{86D4F4AA-070B-42C8-BB7A-9143230E1671}" type="pres">
      <dgm:prSet presAssocID="{51ACFAD2-9E47-4AEB-B255-8D12EADD76AC}" presName="compNode" presStyleCnt="0"/>
      <dgm:spPr/>
    </dgm:pt>
    <dgm:pt modelId="{D7A6E4E2-61F2-46B4-AE83-2C87AFF13F79}" type="pres">
      <dgm:prSet presAssocID="{51ACFAD2-9E47-4AEB-B255-8D12EADD76A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sion chart"/>
        </a:ext>
      </dgm:extLst>
    </dgm:pt>
    <dgm:pt modelId="{16373E1C-B034-4238-B82F-6261C10E0F34}" type="pres">
      <dgm:prSet presAssocID="{51ACFAD2-9E47-4AEB-B255-8D12EADD76AC}" presName="spaceRect" presStyleCnt="0"/>
      <dgm:spPr/>
    </dgm:pt>
    <dgm:pt modelId="{44D5C593-D09D-406E-9D50-BF3E1BAC7155}" type="pres">
      <dgm:prSet presAssocID="{51ACFAD2-9E47-4AEB-B255-8D12EADD76AC}" presName="textRect" presStyleLbl="revTx" presStyleIdx="1" presStyleCnt="2">
        <dgm:presLayoutVars>
          <dgm:chMax val="1"/>
          <dgm:chPref val="1"/>
        </dgm:presLayoutVars>
      </dgm:prSet>
      <dgm:spPr/>
    </dgm:pt>
  </dgm:ptLst>
  <dgm:cxnLst>
    <dgm:cxn modelId="{681F5319-0E6C-4B89-853E-43C1FFD2E7AA}" type="presOf" srcId="{07C5561F-C312-4043-ABD0-C524D474BFDD}" destId="{AD400A98-CF31-4DEC-9952-BCE52842B31B}" srcOrd="0" destOrd="0" presId="urn:microsoft.com/office/officeart/2018/2/layout/IconLabelList"/>
    <dgm:cxn modelId="{B71E1244-E2CB-4946-AEA2-D9B16ABDBB6C}" srcId="{07C5561F-C312-4043-ABD0-C524D474BFDD}" destId="{51ACFAD2-9E47-4AEB-B255-8D12EADD76AC}" srcOrd="1" destOrd="0" parTransId="{3324E505-8A00-4FAA-8ACB-0CF08037F332}" sibTransId="{3F0DDB1A-D59A-4C6A-808E-1FAA321B2849}"/>
    <dgm:cxn modelId="{2CD40A85-B4B0-4985-87E0-D2A179212088}" type="presOf" srcId="{51ACFAD2-9E47-4AEB-B255-8D12EADD76AC}" destId="{44D5C593-D09D-406E-9D50-BF3E1BAC7155}" srcOrd="0" destOrd="0" presId="urn:microsoft.com/office/officeart/2018/2/layout/IconLabelList"/>
    <dgm:cxn modelId="{229F64AB-3305-4E90-97CB-C30CF0A0C310}" type="presOf" srcId="{797DBAF3-FF96-4F6B-A4BB-6E197C3D3378}" destId="{5B3B4769-EE79-4FC3-9010-7D97429694E4}" srcOrd="0" destOrd="0" presId="urn:microsoft.com/office/officeart/2018/2/layout/IconLabelList"/>
    <dgm:cxn modelId="{10F2D1D0-BF44-44E8-833C-C2C7F076D66F}" srcId="{07C5561F-C312-4043-ABD0-C524D474BFDD}" destId="{797DBAF3-FF96-4F6B-A4BB-6E197C3D3378}" srcOrd="0" destOrd="0" parTransId="{48CB25E3-B1BE-402F-B41B-B8870A8555E7}" sibTransId="{CB3454F9-A31A-4641-96EE-07A6879663D1}"/>
    <dgm:cxn modelId="{F26E022D-E013-49EA-A2B9-A70AAE13DCE4}" type="presParOf" srcId="{AD400A98-CF31-4DEC-9952-BCE52842B31B}" destId="{4CB43E4E-176F-426F-9152-685D3C626291}" srcOrd="0" destOrd="0" presId="urn:microsoft.com/office/officeart/2018/2/layout/IconLabelList"/>
    <dgm:cxn modelId="{AD15ACCF-42C6-45CD-82D8-2BBD4D9136A6}" type="presParOf" srcId="{4CB43E4E-176F-426F-9152-685D3C626291}" destId="{E1E1ABF3-6F56-4E7A-A3F5-54D09C6415B9}" srcOrd="0" destOrd="0" presId="urn:microsoft.com/office/officeart/2018/2/layout/IconLabelList"/>
    <dgm:cxn modelId="{523C66C9-877B-4763-9EB5-18735C1AE0EA}" type="presParOf" srcId="{4CB43E4E-176F-426F-9152-685D3C626291}" destId="{32C6F9F0-5130-4CEE-9E9B-60C26CD3D7B5}" srcOrd="1" destOrd="0" presId="urn:microsoft.com/office/officeart/2018/2/layout/IconLabelList"/>
    <dgm:cxn modelId="{3B8E51B2-DFE5-4FC8-907D-702B989C7136}" type="presParOf" srcId="{4CB43E4E-176F-426F-9152-685D3C626291}" destId="{5B3B4769-EE79-4FC3-9010-7D97429694E4}" srcOrd="2" destOrd="0" presId="urn:microsoft.com/office/officeart/2018/2/layout/IconLabelList"/>
    <dgm:cxn modelId="{842CAD58-EABE-43D8-92EB-7DA28663A3E6}" type="presParOf" srcId="{AD400A98-CF31-4DEC-9952-BCE52842B31B}" destId="{F034A366-EFC2-43F1-B57E-CE4EB6AF8295}" srcOrd="1" destOrd="0" presId="urn:microsoft.com/office/officeart/2018/2/layout/IconLabelList"/>
    <dgm:cxn modelId="{B93AAC2F-A246-446B-92C9-CDAAAE45F816}" type="presParOf" srcId="{AD400A98-CF31-4DEC-9952-BCE52842B31B}" destId="{86D4F4AA-070B-42C8-BB7A-9143230E1671}" srcOrd="2" destOrd="0" presId="urn:microsoft.com/office/officeart/2018/2/layout/IconLabelList"/>
    <dgm:cxn modelId="{1EF39DAE-28DE-454F-95FA-E4AB9A24FE8F}" type="presParOf" srcId="{86D4F4AA-070B-42C8-BB7A-9143230E1671}" destId="{D7A6E4E2-61F2-46B4-AE83-2C87AFF13F79}" srcOrd="0" destOrd="0" presId="urn:microsoft.com/office/officeart/2018/2/layout/IconLabelList"/>
    <dgm:cxn modelId="{B450FEE5-5B0B-4D70-81F4-C1339A176EB1}" type="presParOf" srcId="{86D4F4AA-070B-42C8-BB7A-9143230E1671}" destId="{16373E1C-B034-4238-B82F-6261C10E0F34}" srcOrd="1" destOrd="0" presId="urn:microsoft.com/office/officeart/2018/2/layout/IconLabelList"/>
    <dgm:cxn modelId="{D38BD648-4B76-403E-BED4-E2F10B9979DA}" type="presParOf" srcId="{86D4F4AA-070B-42C8-BB7A-9143230E1671}" destId="{44D5C593-D09D-406E-9D50-BF3E1BAC715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8618E8BE-4AF5-4C52-8CFE-58DC6A60877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C8AC0CB-DA17-49A6-98DF-3A7CFA83024B}">
      <dgm:prSet/>
      <dgm:spPr/>
      <dgm:t>
        <a:bodyPr/>
        <a:lstStyle/>
        <a:p>
          <a:r>
            <a:rPr lang="en-US"/>
            <a:t>In the following we attempt to conduct this according to three criteria: </a:t>
          </a:r>
        </a:p>
      </dgm:t>
    </dgm:pt>
    <dgm:pt modelId="{C9A693ED-ACC0-43C9-A6B1-753EA8646359}" type="parTrans" cxnId="{2E223207-E632-429A-AC28-21E88C1B377F}">
      <dgm:prSet/>
      <dgm:spPr/>
      <dgm:t>
        <a:bodyPr/>
        <a:lstStyle/>
        <a:p>
          <a:endParaRPr lang="en-US"/>
        </a:p>
      </dgm:t>
    </dgm:pt>
    <dgm:pt modelId="{1D2D7A76-999A-488D-B866-1BD2928ADF58}" type="sibTrans" cxnId="{2E223207-E632-429A-AC28-21E88C1B377F}">
      <dgm:prSet/>
      <dgm:spPr/>
      <dgm:t>
        <a:bodyPr/>
        <a:lstStyle/>
        <a:p>
          <a:endParaRPr lang="en-US"/>
        </a:p>
      </dgm:t>
    </dgm:pt>
    <dgm:pt modelId="{A0A856F4-2C91-4E5E-B61E-F73E611ADA21}">
      <dgm:prSet/>
      <dgm:spPr/>
      <dgm:t>
        <a:bodyPr/>
        <a:lstStyle/>
        <a:p>
          <a:r>
            <a:rPr lang="en-US"/>
            <a:t>a) initialization method, </a:t>
          </a:r>
        </a:p>
      </dgm:t>
    </dgm:pt>
    <dgm:pt modelId="{7337F247-6E0D-431E-9F11-106CE7423A1E}" type="parTrans" cxnId="{D69201A8-4ACC-49CD-9F33-37074E6FC0EB}">
      <dgm:prSet/>
      <dgm:spPr/>
      <dgm:t>
        <a:bodyPr/>
        <a:lstStyle/>
        <a:p>
          <a:endParaRPr lang="en-US"/>
        </a:p>
      </dgm:t>
    </dgm:pt>
    <dgm:pt modelId="{BE8CBEAB-28E4-4791-A955-823689AB3BA5}" type="sibTrans" cxnId="{D69201A8-4ACC-49CD-9F33-37074E6FC0EB}">
      <dgm:prSet/>
      <dgm:spPr/>
      <dgm:t>
        <a:bodyPr/>
        <a:lstStyle/>
        <a:p>
          <a:endParaRPr lang="en-US"/>
        </a:p>
      </dgm:t>
    </dgm:pt>
    <dgm:pt modelId="{2D6F6C0A-26D1-468E-918E-02D5068252C7}">
      <dgm:prSet/>
      <dgm:spPr/>
      <dgm:t>
        <a:bodyPr/>
        <a:lstStyle/>
        <a:p>
          <a:r>
            <a:rPr lang="en-US"/>
            <a:t>b) processing mode, and </a:t>
          </a:r>
        </a:p>
      </dgm:t>
    </dgm:pt>
    <dgm:pt modelId="{DF3FA5F3-0A41-427F-9A5D-A916DE41465A}" type="parTrans" cxnId="{0E3CFCB8-99C0-45C1-8D15-F74D36683D0D}">
      <dgm:prSet/>
      <dgm:spPr/>
      <dgm:t>
        <a:bodyPr/>
        <a:lstStyle/>
        <a:p>
          <a:endParaRPr lang="en-US"/>
        </a:p>
      </dgm:t>
    </dgm:pt>
    <dgm:pt modelId="{6C2A1FD6-F522-4F95-B21A-A41598045BF0}" type="sibTrans" cxnId="{0E3CFCB8-99C0-45C1-8D15-F74D36683D0D}">
      <dgm:prSet/>
      <dgm:spPr/>
      <dgm:t>
        <a:bodyPr/>
        <a:lstStyle/>
        <a:p>
          <a:endParaRPr lang="en-US"/>
        </a:p>
      </dgm:t>
    </dgm:pt>
    <dgm:pt modelId="{EA3174E7-2961-431F-9D05-EF9B8A8532C7}">
      <dgm:prSet/>
      <dgm:spPr/>
      <dgm:t>
        <a:bodyPr/>
        <a:lstStyle/>
        <a:p>
          <a:r>
            <a:rPr lang="en-US"/>
            <a:t>c) type of output. </a:t>
          </a:r>
        </a:p>
      </dgm:t>
    </dgm:pt>
    <dgm:pt modelId="{92EA0F15-55EA-4AC3-9A82-1C8FDC56BD65}" type="parTrans" cxnId="{D8039BF7-8946-438A-8871-8CD60819226C}">
      <dgm:prSet/>
      <dgm:spPr/>
      <dgm:t>
        <a:bodyPr/>
        <a:lstStyle/>
        <a:p>
          <a:endParaRPr lang="en-US"/>
        </a:p>
      </dgm:t>
    </dgm:pt>
    <dgm:pt modelId="{5805FDFE-7339-4710-8E05-5C2E09F3FFAA}" type="sibTrans" cxnId="{D8039BF7-8946-438A-8871-8CD60819226C}">
      <dgm:prSet/>
      <dgm:spPr/>
      <dgm:t>
        <a:bodyPr/>
        <a:lstStyle/>
        <a:p>
          <a:endParaRPr lang="en-US"/>
        </a:p>
      </dgm:t>
    </dgm:pt>
    <dgm:pt modelId="{5EDA0A21-8382-4FD6-B25E-8F5247179954}" type="pres">
      <dgm:prSet presAssocID="{8618E8BE-4AF5-4C52-8CFE-58DC6A608772}" presName="root" presStyleCnt="0">
        <dgm:presLayoutVars>
          <dgm:dir/>
          <dgm:resizeHandles val="exact"/>
        </dgm:presLayoutVars>
      </dgm:prSet>
      <dgm:spPr/>
    </dgm:pt>
    <dgm:pt modelId="{6977FD12-BA9F-47C5-AC55-3228D32E0F1B}" type="pres">
      <dgm:prSet presAssocID="{DC8AC0CB-DA17-49A6-98DF-3A7CFA83024B}" presName="compNode" presStyleCnt="0"/>
      <dgm:spPr/>
    </dgm:pt>
    <dgm:pt modelId="{B222CD1E-D63E-4D4C-AB69-4621760AB7FB}" type="pres">
      <dgm:prSet presAssocID="{DC8AC0CB-DA17-49A6-98DF-3A7CFA83024B}" presName="bgRect" presStyleLbl="bgShp" presStyleIdx="0" presStyleCnt="4"/>
      <dgm:spPr/>
    </dgm:pt>
    <dgm:pt modelId="{F5665636-FF38-4C84-BBF4-8AE414444C53}" type="pres">
      <dgm:prSet presAssocID="{DC8AC0CB-DA17-49A6-98DF-3A7CFA8302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A761A6F-C92A-4012-8CB7-3BD1FBD9F99C}" type="pres">
      <dgm:prSet presAssocID="{DC8AC0CB-DA17-49A6-98DF-3A7CFA83024B}" presName="spaceRect" presStyleCnt="0"/>
      <dgm:spPr/>
    </dgm:pt>
    <dgm:pt modelId="{A0537762-1964-4390-8211-2790CF4BEFB3}" type="pres">
      <dgm:prSet presAssocID="{DC8AC0CB-DA17-49A6-98DF-3A7CFA83024B}" presName="parTx" presStyleLbl="revTx" presStyleIdx="0" presStyleCnt="4">
        <dgm:presLayoutVars>
          <dgm:chMax val="0"/>
          <dgm:chPref val="0"/>
        </dgm:presLayoutVars>
      </dgm:prSet>
      <dgm:spPr/>
    </dgm:pt>
    <dgm:pt modelId="{F268B52C-0FB9-4112-8ABE-E9D17836CAAF}" type="pres">
      <dgm:prSet presAssocID="{1D2D7A76-999A-488D-B866-1BD2928ADF58}" presName="sibTrans" presStyleCnt="0"/>
      <dgm:spPr/>
    </dgm:pt>
    <dgm:pt modelId="{4DB14537-FBB7-4AE0-95C7-DECF03B2E95C}" type="pres">
      <dgm:prSet presAssocID="{A0A856F4-2C91-4E5E-B61E-F73E611ADA21}" presName="compNode" presStyleCnt="0"/>
      <dgm:spPr/>
    </dgm:pt>
    <dgm:pt modelId="{13AFCA3C-1E8D-4B4D-A8B1-1F0D04902838}" type="pres">
      <dgm:prSet presAssocID="{A0A856F4-2C91-4E5E-B61E-F73E611ADA21}" presName="bgRect" presStyleLbl="bgShp" presStyleIdx="1" presStyleCnt="4"/>
      <dgm:spPr/>
    </dgm:pt>
    <dgm:pt modelId="{D074BF35-6532-496A-B98F-692A319CEF2F}" type="pres">
      <dgm:prSet presAssocID="{A0A856F4-2C91-4E5E-B61E-F73E611ADA2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FAF6AF8-B977-4262-BF43-F8CF4C4DCA78}" type="pres">
      <dgm:prSet presAssocID="{A0A856F4-2C91-4E5E-B61E-F73E611ADA21}" presName="spaceRect" presStyleCnt="0"/>
      <dgm:spPr/>
    </dgm:pt>
    <dgm:pt modelId="{741E0523-5CE4-44D6-AF3B-5AB7A775F51B}" type="pres">
      <dgm:prSet presAssocID="{A0A856F4-2C91-4E5E-B61E-F73E611ADA21}" presName="parTx" presStyleLbl="revTx" presStyleIdx="1" presStyleCnt="4">
        <dgm:presLayoutVars>
          <dgm:chMax val="0"/>
          <dgm:chPref val="0"/>
        </dgm:presLayoutVars>
      </dgm:prSet>
      <dgm:spPr/>
    </dgm:pt>
    <dgm:pt modelId="{A19D30AE-E815-4009-83AD-448F7AFB03F0}" type="pres">
      <dgm:prSet presAssocID="{BE8CBEAB-28E4-4791-A955-823689AB3BA5}" presName="sibTrans" presStyleCnt="0"/>
      <dgm:spPr/>
    </dgm:pt>
    <dgm:pt modelId="{68B286C7-0659-4D65-808D-FFD221AEFA70}" type="pres">
      <dgm:prSet presAssocID="{2D6F6C0A-26D1-468E-918E-02D5068252C7}" presName="compNode" presStyleCnt="0"/>
      <dgm:spPr/>
    </dgm:pt>
    <dgm:pt modelId="{CEABD906-0C1D-4919-8AFE-E3A6D4ECF314}" type="pres">
      <dgm:prSet presAssocID="{2D6F6C0A-26D1-468E-918E-02D5068252C7}" presName="bgRect" presStyleLbl="bgShp" presStyleIdx="2" presStyleCnt="4"/>
      <dgm:spPr/>
    </dgm:pt>
    <dgm:pt modelId="{FC01914B-E09D-44D8-ABBB-85E4B6470778}" type="pres">
      <dgm:prSet presAssocID="{2D6F6C0A-26D1-468E-918E-02D5068252C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7D588A49-34EC-4786-8FBA-629994C979AA}" type="pres">
      <dgm:prSet presAssocID="{2D6F6C0A-26D1-468E-918E-02D5068252C7}" presName="spaceRect" presStyleCnt="0"/>
      <dgm:spPr/>
    </dgm:pt>
    <dgm:pt modelId="{9C88308E-70D7-4EAE-82F5-041E6D7131B9}" type="pres">
      <dgm:prSet presAssocID="{2D6F6C0A-26D1-468E-918E-02D5068252C7}" presName="parTx" presStyleLbl="revTx" presStyleIdx="2" presStyleCnt="4">
        <dgm:presLayoutVars>
          <dgm:chMax val="0"/>
          <dgm:chPref val="0"/>
        </dgm:presLayoutVars>
      </dgm:prSet>
      <dgm:spPr/>
    </dgm:pt>
    <dgm:pt modelId="{63F34692-73EC-4556-823D-AFA5E4783A07}" type="pres">
      <dgm:prSet presAssocID="{6C2A1FD6-F522-4F95-B21A-A41598045BF0}" presName="sibTrans" presStyleCnt="0"/>
      <dgm:spPr/>
    </dgm:pt>
    <dgm:pt modelId="{A08CDDF0-63B6-44CE-BF90-07C033F8A7C2}" type="pres">
      <dgm:prSet presAssocID="{EA3174E7-2961-431F-9D05-EF9B8A8532C7}" presName="compNode" presStyleCnt="0"/>
      <dgm:spPr/>
    </dgm:pt>
    <dgm:pt modelId="{F1C09944-FC90-44C6-AD86-A9D9AF847A49}" type="pres">
      <dgm:prSet presAssocID="{EA3174E7-2961-431F-9D05-EF9B8A8532C7}" presName="bgRect" presStyleLbl="bgShp" presStyleIdx="3" presStyleCnt="4"/>
      <dgm:spPr/>
    </dgm:pt>
    <dgm:pt modelId="{CC3760F5-F3E3-411D-A6ED-5BA6643AEED7}" type="pres">
      <dgm:prSet presAssocID="{EA3174E7-2961-431F-9D05-EF9B8A8532C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ingle gear"/>
        </a:ext>
      </dgm:extLst>
    </dgm:pt>
    <dgm:pt modelId="{3BF7B915-B584-4FC8-B9BD-57B4616D5865}" type="pres">
      <dgm:prSet presAssocID="{EA3174E7-2961-431F-9D05-EF9B8A8532C7}" presName="spaceRect" presStyleCnt="0"/>
      <dgm:spPr/>
    </dgm:pt>
    <dgm:pt modelId="{DCA1625C-F6CD-4754-A788-C2CDF30DA796}" type="pres">
      <dgm:prSet presAssocID="{EA3174E7-2961-431F-9D05-EF9B8A8532C7}" presName="parTx" presStyleLbl="revTx" presStyleIdx="3" presStyleCnt="4">
        <dgm:presLayoutVars>
          <dgm:chMax val="0"/>
          <dgm:chPref val="0"/>
        </dgm:presLayoutVars>
      </dgm:prSet>
      <dgm:spPr/>
    </dgm:pt>
  </dgm:ptLst>
  <dgm:cxnLst>
    <dgm:cxn modelId="{2E223207-E632-429A-AC28-21E88C1B377F}" srcId="{8618E8BE-4AF5-4C52-8CFE-58DC6A608772}" destId="{DC8AC0CB-DA17-49A6-98DF-3A7CFA83024B}" srcOrd="0" destOrd="0" parTransId="{C9A693ED-ACC0-43C9-A6B1-753EA8646359}" sibTransId="{1D2D7A76-999A-488D-B866-1BD2928ADF58}"/>
    <dgm:cxn modelId="{3144A433-DAF0-4F25-ACEF-1C3481BD0905}" type="presOf" srcId="{DC8AC0CB-DA17-49A6-98DF-3A7CFA83024B}" destId="{A0537762-1964-4390-8211-2790CF4BEFB3}" srcOrd="0" destOrd="0" presId="urn:microsoft.com/office/officeart/2018/2/layout/IconVerticalSolidList"/>
    <dgm:cxn modelId="{8F527363-BDA2-498E-AE36-DE63A3E96B27}" type="presOf" srcId="{A0A856F4-2C91-4E5E-B61E-F73E611ADA21}" destId="{741E0523-5CE4-44D6-AF3B-5AB7A775F51B}" srcOrd="0" destOrd="0" presId="urn:microsoft.com/office/officeart/2018/2/layout/IconVerticalSolidList"/>
    <dgm:cxn modelId="{A23F7164-3650-408E-B288-D3A5DD5788C3}" type="presOf" srcId="{EA3174E7-2961-431F-9D05-EF9B8A8532C7}" destId="{DCA1625C-F6CD-4754-A788-C2CDF30DA796}" srcOrd="0" destOrd="0" presId="urn:microsoft.com/office/officeart/2018/2/layout/IconVerticalSolidList"/>
    <dgm:cxn modelId="{9064C470-A5D0-4A06-B52F-9F0DA9180860}" type="presOf" srcId="{8618E8BE-4AF5-4C52-8CFE-58DC6A608772}" destId="{5EDA0A21-8382-4FD6-B25E-8F5247179954}" srcOrd="0" destOrd="0" presId="urn:microsoft.com/office/officeart/2018/2/layout/IconVerticalSolidList"/>
    <dgm:cxn modelId="{D69201A8-4ACC-49CD-9F33-37074E6FC0EB}" srcId="{8618E8BE-4AF5-4C52-8CFE-58DC6A608772}" destId="{A0A856F4-2C91-4E5E-B61E-F73E611ADA21}" srcOrd="1" destOrd="0" parTransId="{7337F247-6E0D-431E-9F11-106CE7423A1E}" sibTransId="{BE8CBEAB-28E4-4791-A955-823689AB3BA5}"/>
    <dgm:cxn modelId="{0E3CFCB8-99C0-45C1-8D15-F74D36683D0D}" srcId="{8618E8BE-4AF5-4C52-8CFE-58DC6A608772}" destId="{2D6F6C0A-26D1-468E-918E-02D5068252C7}" srcOrd="2" destOrd="0" parTransId="{DF3FA5F3-0A41-427F-9A5D-A916DE41465A}" sibTransId="{6C2A1FD6-F522-4F95-B21A-A41598045BF0}"/>
    <dgm:cxn modelId="{4D9319F0-98A6-4982-919C-DBAE6598DDD1}" type="presOf" srcId="{2D6F6C0A-26D1-468E-918E-02D5068252C7}" destId="{9C88308E-70D7-4EAE-82F5-041E6D7131B9}" srcOrd="0" destOrd="0" presId="urn:microsoft.com/office/officeart/2018/2/layout/IconVerticalSolidList"/>
    <dgm:cxn modelId="{D8039BF7-8946-438A-8871-8CD60819226C}" srcId="{8618E8BE-4AF5-4C52-8CFE-58DC6A608772}" destId="{EA3174E7-2961-431F-9D05-EF9B8A8532C7}" srcOrd="3" destOrd="0" parTransId="{92EA0F15-55EA-4AC3-9A82-1C8FDC56BD65}" sibTransId="{5805FDFE-7339-4710-8E05-5C2E09F3FFAA}"/>
    <dgm:cxn modelId="{00FD0DF8-9955-4295-A016-7EC614629568}" type="presParOf" srcId="{5EDA0A21-8382-4FD6-B25E-8F5247179954}" destId="{6977FD12-BA9F-47C5-AC55-3228D32E0F1B}" srcOrd="0" destOrd="0" presId="urn:microsoft.com/office/officeart/2018/2/layout/IconVerticalSolidList"/>
    <dgm:cxn modelId="{79BF6D59-C063-47AC-8306-067384C93340}" type="presParOf" srcId="{6977FD12-BA9F-47C5-AC55-3228D32E0F1B}" destId="{B222CD1E-D63E-4D4C-AB69-4621760AB7FB}" srcOrd="0" destOrd="0" presId="urn:microsoft.com/office/officeart/2018/2/layout/IconVerticalSolidList"/>
    <dgm:cxn modelId="{580EAF27-3420-4241-9607-109C3D2A9249}" type="presParOf" srcId="{6977FD12-BA9F-47C5-AC55-3228D32E0F1B}" destId="{F5665636-FF38-4C84-BBF4-8AE414444C53}" srcOrd="1" destOrd="0" presId="urn:microsoft.com/office/officeart/2018/2/layout/IconVerticalSolidList"/>
    <dgm:cxn modelId="{B5251EEB-B5A7-450D-AC47-DCA9452932C6}" type="presParOf" srcId="{6977FD12-BA9F-47C5-AC55-3228D32E0F1B}" destId="{8A761A6F-C92A-4012-8CB7-3BD1FBD9F99C}" srcOrd="2" destOrd="0" presId="urn:microsoft.com/office/officeart/2018/2/layout/IconVerticalSolidList"/>
    <dgm:cxn modelId="{1EDE572B-6A12-44E5-883C-6487C5189F80}" type="presParOf" srcId="{6977FD12-BA9F-47C5-AC55-3228D32E0F1B}" destId="{A0537762-1964-4390-8211-2790CF4BEFB3}" srcOrd="3" destOrd="0" presId="urn:microsoft.com/office/officeart/2018/2/layout/IconVerticalSolidList"/>
    <dgm:cxn modelId="{7B81D81E-094C-4260-8110-FED3C7655C90}" type="presParOf" srcId="{5EDA0A21-8382-4FD6-B25E-8F5247179954}" destId="{F268B52C-0FB9-4112-8ABE-E9D17836CAAF}" srcOrd="1" destOrd="0" presId="urn:microsoft.com/office/officeart/2018/2/layout/IconVerticalSolidList"/>
    <dgm:cxn modelId="{D2317A98-F3AF-44D3-9523-48431962EBE8}" type="presParOf" srcId="{5EDA0A21-8382-4FD6-B25E-8F5247179954}" destId="{4DB14537-FBB7-4AE0-95C7-DECF03B2E95C}" srcOrd="2" destOrd="0" presId="urn:microsoft.com/office/officeart/2018/2/layout/IconVerticalSolidList"/>
    <dgm:cxn modelId="{3D96DA71-D414-453A-9E2D-A9A63F1D2188}" type="presParOf" srcId="{4DB14537-FBB7-4AE0-95C7-DECF03B2E95C}" destId="{13AFCA3C-1E8D-4B4D-A8B1-1F0D04902838}" srcOrd="0" destOrd="0" presId="urn:microsoft.com/office/officeart/2018/2/layout/IconVerticalSolidList"/>
    <dgm:cxn modelId="{BACC653A-2E5E-4D4F-92E5-749B5504E7AC}" type="presParOf" srcId="{4DB14537-FBB7-4AE0-95C7-DECF03B2E95C}" destId="{D074BF35-6532-496A-B98F-692A319CEF2F}" srcOrd="1" destOrd="0" presId="urn:microsoft.com/office/officeart/2018/2/layout/IconVerticalSolidList"/>
    <dgm:cxn modelId="{CFA93D6F-921E-4317-B685-B99FD34D09C1}" type="presParOf" srcId="{4DB14537-FBB7-4AE0-95C7-DECF03B2E95C}" destId="{DFAF6AF8-B977-4262-BF43-F8CF4C4DCA78}" srcOrd="2" destOrd="0" presId="urn:microsoft.com/office/officeart/2018/2/layout/IconVerticalSolidList"/>
    <dgm:cxn modelId="{768A0EDB-1835-44E3-8315-0DFB4ADC9C62}" type="presParOf" srcId="{4DB14537-FBB7-4AE0-95C7-DECF03B2E95C}" destId="{741E0523-5CE4-44D6-AF3B-5AB7A775F51B}" srcOrd="3" destOrd="0" presId="urn:microsoft.com/office/officeart/2018/2/layout/IconVerticalSolidList"/>
    <dgm:cxn modelId="{E26760D8-F057-47B6-B775-7C248FB6ECBE}" type="presParOf" srcId="{5EDA0A21-8382-4FD6-B25E-8F5247179954}" destId="{A19D30AE-E815-4009-83AD-448F7AFB03F0}" srcOrd="3" destOrd="0" presId="urn:microsoft.com/office/officeart/2018/2/layout/IconVerticalSolidList"/>
    <dgm:cxn modelId="{9916F1C3-1D14-41FD-8CB0-5F701274F85B}" type="presParOf" srcId="{5EDA0A21-8382-4FD6-B25E-8F5247179954}" destId="{68B286C7-0659-4D65-808D-FFD221AEFA70}" srcOrd="4" destOrd="0" presId="urn:microsoft.com/office/officeart/2018/2/layout/IconVerticalSolidList"/>
    <dgm:cxn modelId="{04E5C891-1021-4DDF-96E8-627178812D7F}" type="presParOf" srcId="{68B286C7-0659-4D65-808D-FFD221AEFA70}" destId="{CEABD906-0C1D-4919-8AFE-E3A6D4ECF314}" srcOrd="0" destOrd="0" presId="urn:microsoft.com/office/officeart/2018/2/layout/IconVerticalSolidList"/>
    <dgm:cxn modelId="{78E46473-61F2-40AE-BB78-F9B6765DF202}" type="presParOf" srcId="{68B286C7-0659-4D65-808D-FFD221AEFA70}" destId="{FC01914B-E09D-44D8-ABBB-85E4B6470778}" srcOrd="1" destOrd="0" presId="urn:microsoft.com/office/officeart/2018/2/layout/IconVerticalSolidList"/>
    <dgm:cxn modelId="{312F27A1-0F1B-4AB3-9981-503BDCE02B00}" type="presParOf" srcId="{68B286C7-0659-4D65-808D-FFD221AEFA70}" destId="{7D588A49-34EC-4786-8FBA-629994C979AA}" srcOrd="2" destOrd="0" presId="urn:microsoft.com/office/officeart/2018/2/layout/IconVerticalSolidList"/>
    <dgm:cxn modelId="{72513678-B474-4F22-8361-C3B675BF3955}" type="presParOf" srcId="{68B286C7-0659-4D65-808D-FFD221AEFA70}" destId="{9C88308E-70D7-4EAE-82F5-041E6D7131B9}" srcOrd="3" destOrd="0" presId="urn:microsoft.com/office/officeart/2018/2/layout/IconVerticalSolidList"/>
    <dgm:cxn modelId="{65911EEB-F67D-419A-96C0-B2CA84446CC7}" type="presParOf" srcId="{5EDA0A21-8382-4FD6-B25E-8F5247179954}" destId="{63F34692-73EC-4556-823D-AFA5E4783A07}" srcOrd="5" destOrd="0" presId="urn:microsoft.com/office/officeart/2018/2/layout/IconVerticalSolidList"/>
    <dgm:cxn modelId="{0A7B616E-654D-428C-A6ED-D704F2996231}" type="presParOf" srcId="{5EDA0A21-8382-4FD6-B25E-8F5247179954}" destId="{A08CDDF0-63B6-44CE-BF90-07C033F8A7C2}" srcOrd="6" destOrd="0" presId="urn:microsoft.com/office/officeart/2018/2/layout/IconVerticalSolidList"/>
    <dgm:cxn modelId="{3CFB65A1-5F36-4AFA-A151-B67361781A38}" type="presParOf" srcId="{A08CDDF0-63B6-44CE-BF90-07C033F8A7C2}" destId="{F1C09944-FC90-44C6-AD86-A9D9AF847A49}" srcOrd="0" destOrd="0" presId="urn:microsoft.com/office/officeart/2018/2/layout/IconVerticalSolidList"/>
    <dgm:cxn modelId="{484247F7-33C0-4110-8243-7660DC2FB836}" type="presParOf" srcId="{A08CDDF0-63B6-44CE-BF90-07C033F8A7C2}" destId="{CC3760F5-F3E3-411D-A6ED-5BA6643AEED7}" srcOrd="1" destOrd="0" presId="urn:microsoft.com/office/officeart/2018/2/layout/IconVerticalSolidList"/>
    <dgm:cxn modelId="{8B84C548-DFBF-4034-BDF1-EE60C2ECDA22}" type="presParOf" srcId="{A08CDDF0-63B6-44CE-BF90-07C033F8A7C2}" destId="{3BF7B915-B584-4FC8-B9BD-57B4616D5865}" srcOrd="2" destOrd="0" presId="urn:microsoft.com/office/officeart/2018/2/layout/IconVerticalSolidList"/>
    <dgm:cxn modelId="{5841C157-6C61-44A5-9D00-A153AD067B63}" type="presParOf" srcId="{A08CDDF0-63B6-44CE-BF90-07C033F8A7C2}" destId="{DCA1625C-F6CD-4754-A788-C2CDF30DA79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E7B1EDF-3DD6-44EC-BB7F-0BD8434D2E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57C25DB-6B35-4603-B4F0-E2CA11973291}">
      <dgm:prSet/>
      <dgm:spPr/>
      <dgm:t>
        <a:bodyPr/>
        <a:lstStyle/>
        <a:p>
          <a:r>
            <a:rPr lang="en-US"/>
            <a:t>The reason we choose these three criteria is that this naturally follows the way of processing a task, i.e., how the task is initialized, how it is processed and what type of result is obtained. </a:t>
          </a:r>
        </a:p>
      </dgm:t>
    </dgm:pt>
    <dgm:pt modelId="{8CF832B7-CDDA-41C3-81F0-225073DF75FA}" type="parTrans" cxnId="{89A1103D-EE81-4733-90CD-A8BF93A28554}">
      <dgm:prSet/>
      <dgm:spPr/>
      <dgm:t>
        <a:bodyPr/>
        <a:lstStyle/>
        <a:p>
          <a:endParaRPr lang="en-US"/>
        </a:p>
      </dgm:t>
    </dgm:pt>
    <dgm:pt modelId="{E8F58561-FEF0-4EEC-B659-C0A1813EB1DA}" type="sibTrans" cxnId="{89A1103D-EE81-4733-90CD-A8BF93A28554}">
      <dgm:prSet/>
      <dgm:spPr/>
      <dgm:t>
        <a:bodyPr/>
        <a:lstStyle/>
        <a:p>
          <a:endParaRPr lang="en-US"/>
        </a:p>
      </dgm:t>
    </dgm:pt>
    <dgm:pt modelId="{AD3E2B3C-3A74-412E-8F61-34EE8D5ADD87}">
      <dgm:prSet/>
      <dgm:spPr/>
      <dgm:t>
        <a:bodyPr/>
        <a:lstStyle/>
        <a:p>
          <a:r>
            <a:rPr lang="en-US"/>
            <a:t>In the following, each of the criteria along with its corresponding categorization is represented.</a:t>
          </a:r>
        </a:p>
      </dgm:t>
    </dgm:pt>
    <dgm:pt modelId="{28927D7F-18E8-44F2-8810-4184EA265FDC}" type="parTrans" cxnId="{0EAE6D85-7159-48CF-9B30-894B8F4ABC97}">
      <dgm:prSet/>
      <dgm:spPr/>
      <dgm:t>
        <a:bodyPr/>
        <a:lstStyle/>
        <a:p>
          <a:endParaRPr lang="en-US"/>
        </a:p>
      </dgm:t>
    </dgm:pt>
    <dgm:pt modelId="{5C6034D5-5285-4140-8FF9-01CBA3397507}" type="sibTrans" cxnId="{0EAE6D85-7159-48CF-9B30-894B8F4ABC97}">
      <dgm:prSet/>
      <dgm:spPr/>
      <dgm:t>
        <a:bodyPr/>
        <a:lstStyle/>
        <a:p>
          <a:endParaRPr lang="en-US"/>
        </a:p>
      </dgm:t>
    </dgm:pt>
    <dgm:pt modelId="{021CCA82-99DE-4462-A4A9-34FEC512C9BF}" type="pres">
      <dgm:prSet presAssocID="{9E7B1EDF-3DD6-44EC-BB7F-0BD8434D2E3A}" presName="root" presStyleCnt="0">
        <dgm:presLayoutVars>
          <dgm:dir/>
          <dgm:resizeHandles val="exact"/>
        </dgm:presLayoutVars>
      </dgm:prSet>
      <dgm:spPr/>
    </dgm:pt>
    <dgm:pt modelId="{03DF37A9-5A22-4A38-AC22-4FB5DE64F2CD}" type="pres">
      <dgm:prSet presAssocID="{A57C25DB-6B35-4603-B4F0-E2CA11973291}" presName="compNode" presStyleCnt="0"/>
      <dgm:spPr/>
    </dgm:pt>
    <dgm:pt modelId="{0B0E5CA8-A534-45D3-A7B8-A2E56BE223B9}" type="pres">
      <dgm:prSet presAssocID="{A57C25DB-6B35-4603-B4F0-E2CA11973291}" presName="bgRect" presStyleLbl="bgShp" presStyleIdx="0" presStyleCnt="2"/>
      <dgm:spPr/>
    </dgm:pt>
    <dgm:pt modelId="{263CC446-B253-4834-993A-BCB0F3A082BE}" type="pres">
      <dgm:prSet presAssocID="{A57C25DB-6B35-4603-B4F0-E2CA1197329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18124123-2F7A-4B7F-B444-51745167C67A}" type="pres">
      <dgm:prSet presAssocID="{A57C25DB-6B35-4603-B4F0-E2CA11973291}" presName="spaceRect" presStyleCnt="0"/>
      <dgm:spPr/>
    </dgm:pt>
    <dgm:pt modelId="{D3EC2D67-8C3D-4C0F-A11C-EF4B8C3AAD47}" type="pres">
      <dgm:prSet presAssocID="{A57C25DB-6B35-4603-B4F0-E2CA11973291}" presName="parTx" presStyleLbl="revTx" presStyleIdx="0" presStyleCnt="2">
        <dgm:presLayoutVars>
          <dgm:chMax val="0"/>
          <dgm:chPref val="0"/>
        </dgm:presLayoutVars>
      </dgm:prSet>
      <dgm:spPr/>
    </dgm:pt>
    <dgm:pt modelId="{B3A66B68-F46E-4357-A296-F9F69663D0A5}" type="pres">
      <dgm:prSet presAssocID="{E8F58561-FEF0-4EEC-B659-C0A1813EB1DA}" presName="sibTrans" presStyleCnt="0"/>
      <dgm:spPr/>
    </dgm:pt>
    <dgm:pt modelId="{19778852-4A97-4CA7-9CAF-2AB484101548}" type="pres">
      <dgm:prSet presAssocID="{AD3E2B3C-3A74-412E-8F61-34EE8D5ADD87}" presName="compNode" presStyleCnt="0"/>
      <dgm:spPr/>
    </dgm:pt>
    <dgm:pt modelId="{F6979872-4381-4613-96DF-7647F43A8E66}" type="pres">
      <dgm:prSet presAssocID="{AD3E2B3C-3A74-412E-8F61-34EE8D5ADD87}" presName="bgRect" presStyleLbl="bgShp" presStyleIdx="1" presStyleCnt="2"/>
      <dgm:spPr/>
    </dgm:pt>
    <dgm:pt modelId="{75EA3230-22B8-4B03-9758-54A908DE95BB}" type="pres">
      <dgm:prSet presAssocID="{AD3E2B3C-3A74-412E-8F61-34EE8D5ADD8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77AE7856-1247-4660-95AE-8B6F2CA54E0A}" type="pres">
      <dgm:prSet presAssocID="{AD3E2B3C-3A74-412E-8F61-34EE8D5ADD87}" presName="spaceRect" presStyleCnt="0"/>
      <dgm:spPr/>
    </dgm:pt>
    <dgm:pt modelId="{C4225BDB-FD27-479E-85AD-D11869A691A9}" type="pres">
      <dgm:prSet presAssocID="{AD3E2B3C-3A74-412E-8F61-34EE8D5ADD87}" presName="parTx" presStyleLbl="revTx" presStyleIdx="1" presStyleCnt="2">
        <dgm:presLayoutVars>
          <dgm:chMax val="0"/>
          <dgm:chPref val="0"/>
        </dgm:presLayoutVars>
      </dgm:prSet>
      <dgm:spPr/>
    </dgm:pt>
  </dgm:ptLst>
  <dgm:cxnLst>
    <dgm:cxn modelId="{89A1103D-EE81-4733-90CD-A8BF93A28554}" srcId="{9E7B1EDF-3DD6-44EC-BB7F-0BD8434D2E3A}" destId="{A57C25DB-6B35-4603-B4F0-E2CA11973291}" srcOrd="0" destOrd="0" parTransId="{8CF832B7-CDDA-41C3-81F0-225073DF75FA}" sibTransId="{E8F58561-FEF0-4EEC-B659-C0A1813EB1DA}"/>
    <dgm:cxn modelId="{BF83D462-D03A-4717-A44D-7B4CCE44630C}" type="presOf" srcId="{9E7B1EDF-3DD6-44EC-BB7F-0BD8434D2E3A}" destId="{021CCA82-99DE-4462-A4A9-34FEC512C9BF}" srcOrd="0" destOrd="0" presId="urn:microsoft.com/office/officeart/2018/2/layout/IconVerticalSolidList"/>
    <dgm:cxn modelId="{14E42959-6D0F-43FB-B995-E1E123D6BC14}" type="presOf" srcId="{A57C25DB-6B35-4603-B4F0-E2CA11973291}" destId="{D3EC2D67-8C3D-4C0F-A11C-EF4B8C3AAD47}" srcOrd="0" destOrd="0" presId="urn:microsoft.com/office/officeart/2018/2/layout/IconVerticalSolidList"/>
    <dgm:cxn modelId="{0EAE6D85-7159-48CF-9B30-894B8F4ABC97}" srcId="{9E7B1EDF-3DD6-44EC-BB7F-0BD8434D2E3A}" destId="{AD3E2B3C-3A74-412E-8F61-34EE8D5ADD87}" srcOrd="1" destOrd="0" parTransId="{28927D7F-18E8-44F2-8810-4184EA265FDC}" sibTransId="{5C6034D5-5285-4140-8FF9-01CBA3397507}"/>
    <dgm:cxn modelId="{493195AE-F09F-430B-A1E0-2AD4DCF9222A}" type="presOf" srcId="{AD3E2B3C-3A74-412E-8F61-34EE8D5ADD87}" destId="{C4225BDB-FD27-479E-85AD-D11869A691A9}" srcOrd="0" destOrd="0" presId="urn:microsoft.com/office/officeart/2018/2/layout/IconVerticalSolidList"/>
    <dgm:cxn modelId="{48415AF4-AAD8-484B-A99C-55FB3CA7D6A7}" type="presParOf" srcId="{021CCA82-99DE-4462-A4A9-34FEC512C9BF}" destId="{03DF37A9-5A22-4A38-AC22-4FB5DE64F2CD}" srcOrd="0" destOrd="0" presId="urn:microsoft.com/office/officeart/2018/2/layout/IconVerticalSolidList"/>
    <dgm:cxn modelId="{45000E9F-A4D9-45DC-A40D-990237C5CE90}" type="presParOf" srcId="{03DF37A9-5A22-4A38-AC22-4FB5DE64F2CD}" destId="{0B0E5CA8-A534-45D3-A7B8-A2E56BE223B9}" srcOrd="0" destOrd="0" presId="urn:microsoft.com/office/officeart/2018/2/layout/IconVerticalSolidList"/>
    <dgm:cxn modelId="{BA96E173-73EE-4FB3-BA0E-B5DF5F9BAF01}" type="presParOf" srcId="{03DF37A9-5A22-4A38-AC22-4FB5DE64F2CD}" destId="{263CC446-B253-4834-993A-BCB0F3A082BE}" srcOrd="1" destOrd="0" presId="urn:microsoft.com/office/officeart/2018/2/layout/IconVerticalSolidList"/>
    <dgm:cxn modelId="{C22AB874-46F4-47A0-A9B9-95A04AF7C3C6}" type="presParOf" srcId="{03DF37A9-5A22-4A38-AC22-4FB5DE64F2CD}" destId="{18124123-2F7A-4B7F-B444-51745167C67A}" srcOrd="2" destOrd="0" presId="urn:microsoft.com/office/officeart/2018/2/layout/IconVerticalSolidList"/>
    <dgm:cxn modelId="{7FEF829A-5431-4FE7-AC9B-F14C446B5A14}" type="presParOf" srcId="{03DF37A9-5A22-4A38-AC22-4FB5DE64F2CD}" destId="{D3EC2D67-8C3D-4C0F-A11C-EF4B8C3AAD47}" srcOrd="3" destOrd="0" presId="urn:microsoft.com/office/officeart/2018/2/layout/IconVerticalSolidList"/>
    <dgm:cxn modelId="{EA645EAA-3261-4DC1-9C68-613252DB6154}" type="presParOf" srcId="{021CCA82-99DE-4462-A4A9-34FEC512C9BF}" destId="{B3A66B68-F46E-4357-A296-F9F69663D0A5}" srcOrd="1" destOrd="0" presId="urn:microsoft.com/office/officeart/2018/2/layout/IconVerticalSolidList"/>
    <dgm:cxn modelId="{7FBDF139-2DBE-456D-B154-19D8AC2B9DC8}" type="presParOf" srcId="{021CCA82-99DE-4462-A4A9-34FEC512C9BF}" destId="{19778852-4A97-4CA7-9CAF-2AB484101548}" srcOrd="2" destOrd="0" presId="urn:microsoft.com/office/officeart/2018/2/layout/IconVerticalSolidList"/>
    <dgm:cxn modelId="{0D94E0DD-0674-4BC5-974F-1542B8B3D8CA}" type="presParOf" srcId="{19778852-4A97-4CA7-9CAF-2AB484101548}" destId="{F6979872-4381-4613-96DF-7647F43A8E66}" srcOrd="0" destOrd="0" presId="urn:microsoft.com/office/officeart/2018/2/layout/IconVerticalSolidList"/>
    <dgm:cxn modelId="{CC03774D-1305-4BE9-A6C4-A689E752A69E}" type="presParOf" srcId="{19778852-4A97-4CA7-9CAF-2AB484101548}" destId="{75EA3230-22B8-4B03-9758-54A908DE95BB}" srcOrd="1" destOrd="0" presId="urn:microsoft.com/office/officeart/2018/2/layout/IconVerticalSolidList"/>
    <dgm:cxn modelId="{9105B6AA-F689-455E-B211-4E706BC139AE}" type="presParOf" srcId="{19778852-4A97-4CA7-9CAF-2AB484101548}" destId="{77AE7856-1247-4660-95AE-8B6F2CA54E0A}" srcOrd="2" destOrd="0" presId="urn:microsoft.com/office/officeart/2018/2/layout/IconVerticalSolidList"/>
    <dgm:cxn modelId="{2A1D9CDD-6614-4735-A15D-4AD1B217D716}" type="presParOf" srcId="{19778852-4A97-4CA7-9CAF-2AB484101548}" destId="{C4225BDB-FD27-479E-85AD-D11869A691A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D311C2-0290-405F-9235-84F01160C9D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D3E433-4B7D-4783-8D06-F67EA77D0285}">
      <dgm:prSet/>
      <dgm:spPr/>
      <dgm:t>
        <a:bodyPr/>
        <a:lstStyle/>
        <a:p>
          <a:pPr>
            <a:lnSpc>
              <a:spcPct val="100000"/>
            </a:lnSpc>
          </a:pPr>
          <a:r>
            <a:rPr lang="en-US"/>
            <a:t>The </a:t>
          </a:r>
          <a:r>
            <a:rPr lang="en-US" b="1"/>
            <a:t>one-shot paradigm</a:t>
          </a:r>
          <a:r>
            <a:rPr lang="en-US"/>
            <a:t> has drawn more attention in the MOT research community, with its maturity of multi-task learning in deep learning. </a:t>
          </a:r>
        </a:p>
      </dgm:t>
    </dgm:pt>
    <dgm:pt modelId="{904CACEF-3074-4C07-8735-D3EA6138BB5E}" type="parTrans" cxnId="{9BEC020C-9A03-46E5-8B07-9458CF323DC7}">
      <dgm:prSet/>
      <dgm:spPr/>
      <dgm:t>
        <a:bodyPr/>
        <a:lstStyle/>
        <a:p>
          <a:endParaRPr lang="en-US"/>
        </a:p>
      </dgm:t>
    </dgm:pt>
    <dgm:pt modelId="{9AE4A5D8-B354-4419-9167-592D25DB08C3}" type="sibTrans" cxnId="{9BEC020C-9A03-46E5-8B07-9458CF323DC7}">
      <dgm:prSet/>
      <dgm:spPr/>
      <dgm:t>
        <a:bodyPr/>
        <a:lstStyle/>
        <a:p>
          <a:endParaRPr lang="en-US"/>
        </a:p>
      </dgm:t>
    </dgm:pt>
    <dgm:pt modelId="{5A2302BD-B2DF-4DCC-8DE3-3B0F53159CCD}">
      <dgm:prSet/>
      <dgm:spPr/>
      <dgm:t>
        <a:bodyPr/>
        <a:lstStyle/>
        <a:p>
          <a:pPr>
            <a:lnSpc>
              <a:spcPct val="100000"/>
            </a:lnSpc>
          </a:pPr>
          <a:r>
            <a:rPr lang="en-US"/>
            <a:t>The one-shot model integrates the </a:t>
          </a:r>
          <a:r>
            <a:rPr lang="en-US" b="1"/>
            <a:t>detection </a:t>
          </a:r>
          <a:r>
            <a:rPr lang="en-US"/>
            <a:t>and </a:t>
          </a:r>
          <a:r>
            <a:rPr lang="en-US" b="1"/>
            <a:t>representation </a:t>
          </a:r>
          <a:r>
            <a:rPr lang="en-US"/>
            <a:t>tasks into a unified system. </a:t>
          </a:r>
        </a:p>
      </dgm:t>
    </dgm:pt>
    <dgm:pt modelId="{CC7364A6-6C55-4A8A-B628-1727CA222944}" type="parTrans" cxnId="{AFC2082F-917A-477A-83BC-A734DD80BE33}">
      <dgm:prSet/>
      <dgm:spPr/>
      <dgm:t>
        <a:bodyPr/>
        <a:lstStyle/>
        <a:p>
          <a:endParaRPr lang="en-US"/>
        </a:p>
      </dgm:t>
    </dgm:pt>
    <dgm:pt modelId="{B15496F6-6473-406E-9A3F-4315857B69ED}" type="sibTrans" cxnId="{AFC2082F-917A-477A-83BC-A734DD80BE33}">
      <dgm:prSet/>
      <dgm:spPr/>
      <dgm:t>
        <a:bodyPr/>
        <a:lstStyle/>
        <a:p>
          <a:endParaRPr lang="en-US"/>
        </a:p>
      </dgm:t>
    </dgm:pt>
    <dgm:pt modelId="{B8F51F56-9B43-4900-90A5-07FDAD459F85}">
      <dgm:prSet/>
      <dgm:spPr/>
      <dgm:t>
        <a:bodyPr/>
        <a:lstStyle/>
        <a:p>
          <a:pPr>
            <a:lnSpc>
              <a:spcPct val="100000"/>
            </a:lnSpc>
          </a:pPr>
          <a:r>
            <a:rPr lang="en-US"/>
            <a:t>This would reduce the inference time, which makes the system more real-time.</a:t>
          </a:r>
        </a:p>
      </dgm:t>
    </dgm:pt>
    <dgm:pt modelId="{326CC0CE-FF3F-4C4F-951A-0277ADA434A1}" type="parTrans" cxnId="{E051A806-9122-4534-B9FA-40737A1DEAFC}">
      <dgm:prSet/>
      <dgm:spPr/>
      <dgm:t>
        <a:bodyPr/>
        <a:lstStyle/>
        <a:p>
          <a:endParaRPr lang="en-US"/>
        </a:p>
      </dgm:t>
    </dgm:pt>
    <dgm:pt modelId="{0B91716B-2CF1-47CD-B5F6-0F3790FBB7B2}" type="sibTrans" cxnId="{E051A806-9122-4534-B9FA-40737A1DEAFC}">
      <dgm:prSet/>
      <dgm:spPr/>
      <dgm:t>
        <a:bodyPr/>
        <a:lstStyle/>
        <a:p>
          <a:endParaRPr lang="en-US"/>
        </a:p>
      </dgm:t>
    </dgm:pt>
    <dgm:pt modelId="{BF825AEE-1507-49F1-845F-5DF136FF6BAF}" type="pres">
      <dgm:prSet presAssocID="{0CD311C2-0290-405F-9235-84F01160C9D2}" presName="root" presStyleCnt="0">
        <dgm:presLayoutVars>
          <dgm:dir/>
          <dgm:resizeHandles val="exact"/>
        </dgm:presLayoutVars>
      </dgm:prSet>
      <dgm:spPr/>
    </dgm:pt>
    <dgm:pt modelId="{81FBD2C6-9656-4E9E-B38C-E7F34C3E38E4}" type="pres">
      <dgm:prSet presAssocID="{74D3E433-4B7D-4783-8D06-F67EA77D0285}" presName="compNode" presStyleCnt="0"/>
      <dgm:spPr/>
    </dgm:pt>
    <dgm:pt modelId="{D94B5760-8344-421D-A41E-8EDA5C243A25}" type="pres">
      <dgm:prSet presAssocID="{74D3E433-4B7D-4783-8D06-F67EA77D0285}" presName="bgRect" presStyleLbl="bgShp" presStyleIdx="0" presStyleCnt="3"/>
      <dgm:spPr/>
    </dgm:pt>
    <dgm:pt modelId="{6BCD33D0-2AFC-4486-B557-7DF94322CECD}" type="pres">
      <dgm:prSet presAssocID="{74D3E433-4B7D-4783-8D06-F67EA77D02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A52536B2-8448-461A-AA3B-0FEE1BE492F2}" type="pres">
      <dgm:prSet presAssocID="{74D3E433-4B7D-4783-8D06-F67EA77D0285}" presName="spaceRect" presStyleCnt="0"/>
      <dgm:spPr/>
    </dgm:pt>
    <dgm:pt modelId="{D97344C6-11D9-46AA-A815-DB0D0CF8BDE4}" type="pres">
      <dgm:prSet presAssocID="{74D3E433-4B7D-4783-8D06-F67EA77D0285}" presName="parTx" presStyleLbl="revTx" presStyleIdx="0" presStyleCnt="3">
        <dgm:presLayoutVars>
          <dgm:chMax val="0"/>
          <dgm:chPref val="0"/>
        </dgm:presLayoutVars>
      </dgm:prSet>
      <dgm:spPr/>
    </dgm:pt>
    <dgm:pt modelId="{DF9FA865-C4C2-43B3-B990-4D996F77AD37}" type="pres">
      <dgm:prSet presAssocID="{9AE4A5D8-B354-4419-9167-592D25DB08C3}" presName="sibTrans" presStyleCnt="0"/>
      <dgm:spPr/>
    </dgm:pt>
    <dgm:pt modelId="{FDC207E6-3F04-45E2-81A3-FB9ED95AF9CF}" type="pres">
      <dgm:prSet presAssocID="{5A2302BD-B2DF-4DCC-8DE3-3B0F53159CCD}" presName="compNode" presStyleCnt="0"/>
      <dgm:spPr/>
    </dgm:pt>
    <dgm:pt modelId="{55B5E489-E635-4B2C-B116-6AD11D354F50}" type="pres">
      <dgm:prSet presAssocID="{5A2302BD-B2DF-4DCC-8DE3-3B0F53159CCD}" presName="bgRect" presStyleLbl="bgShp" presStyleIdx="1" presStyleCnt="3"/>
      <dgm:spPr/>
    </dgm:pt>
    <dgm:pt modelId="{505083AA-6758-4E55-894D-FE23D08BA5EB}" type="pres">
      <dgm:prSet presAssocID="{5A2302BD-B2DF-4DCC-8DE3-3B0F53159C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43A01C0-253B-4198-A467-28A3CC7E3AA6}" type="pres">
      <dgm:prSet presAssocID="{5A2302BD-B2DF-4DCC-8DE3-3B0F53159CCD}" presName="spaceRect" presStyleCnt="0"/>
      <dgm:spPr/>
    </dgm:pt>
    <dgm:pt modelId="{D0EFB59E-AC9B-4C6C-9EAA-0F63998CA8A4}" type="pres">
      <dgm:prSet presAssocID="{5A2302BD-B2DF-4DCC-8DE3-3B0F53159CCD}" presName="parTx" presStyleLbl="revTx" presStyleIdx="1" presStyleCnt="3">
        <dgm:presLayoutVars>
          <dgm:chMax val="0"/>
          <dgm:chPref val="0"/>
        </dgm:presLayoutVars>
      </dgm:prSet>
      <dgm:spPr/>
    </dgm:pt>
    <dgm:pt modelId="{A8B6C4CB-0053-4477-A2DF-063C2EB9C6FD}" type="pres">
      <dgm:prSet presAssocID="{B15496F6-6473-406E-9A3F-4315857B69ED}" presName="sibTrans" presStyleCnt="0"/>
      <dgm:spPr/>
    </dgm:pt>
    <dgm:pt modelId="{500CAD10-BB54-46B8-80A2-3AE680EA7D7B}" type="pres">
      <dgm:prSet presAssocID="{B8F51F56-9B43-4900-90A5-07FDAD459F85}" presName="compNode" presStyleCnt="0"/>
      <dgm:spPr/>
    </dgm:pt>
    <dgm:pt modelId="{69DAB814-91B4-4BE6-9874-87EE52D055ED}" type="pres">
      <dgm:prSet presAssocID="{B8F51F56-9B43-4900-90A5-07FDAD459F85}" presName="bgRect" presStyleLbl="bgShp" presStyleIdx="2" presStyleCnt="3"/>
      <dgm:spPr/>
    </dgm:pt>
    <dgm:pt modelId="{6C886C1C-9D58-4931-BDBB-30100FE5415E}" type="pres">
      <dgm:prSet presAssocID="{B8F51F56-9B43-4900-90A5-07FDAD459F8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A5D2B363-7374-412E-9B2A-3C0CC96927BC}" type="pres">
      <dgm:prSet presAssocID="{B8F51F56-9B43-4900-90A5-07FDAD459F85}" presName="spaceRect" presStyleCnt="0"/>
      <dgm:spPr/>
    </dgm:pt>
    <dgm:pt modelId="{EA1EAE6B-609A-4D4D-857F-1AE6FF79DE48}" type="pres">
      <dgm:prSet presAssocID="{B8F51F56-9B43-4900-90A5-07FDAD459F85}" presName="parTx" presStyleLbl="revTx" presStyleIdx="2" presStyleCnt="3">
        <dgm:presLayoutVars>
          <dgm:chMax val="0"/>
          <dgm:chPref val="0"/>
        </dgm:presLayoutVars>
      </dgm:prSet>
      <dgm:spPr/>
    </dgm:pt>
  </dgm:ptLst>
  <dgm:cxnLst>
    <dgm:cxn modelId="{E051A806-9122-4534-B9FA-40737A1DEAFC}" srcId="{0CD311C2-0290-405F-9235-84F01160C9D2}" destId="{B8F51F56-9B43-4900-90A5-07FDAD459F85}" srcOrd="2" destOrd="0" parTransId="{326CC0CE-FF3F-4C4F-951A-0277ADA434A1}" sibTransId="{0B91716B-2CF1-47CD-B5F6-0F3790FBB7B2}"/>
    <dgm:cxn modelId="{9BEC020C-9A03-46E5-8B07-9458CF323DC7}" srcId="{0CD311C2-0290-405F-9235-84F01160C9D2}" destId="{74D3E433-4B7D-4783-8D06-F67EA77D0285}" srcOrd="0" destOrd="0" parTransId="{904CACEF-3074-4C07-8735-D3EA6138BB5E}" sibTransId="{9AE4A5D8-B354-4419-9167-592D25DB08C3}"/>
    <dgm:cxn modelId="{A274AF0D-E087-4118-AE78-9D243E08328B}" type="presOf" srcId="{5A2302BD-B2DF-4DCC-8DE3-3B0F53159CCD}" destId="{D0EFB59E-AC9B-4C6C-9EAA-0F63998CA8A4}" srcOrd="0" destOrd="0" presId="urn:microsoft.com/office/officeart/2018/2/layout/IconVerticalSolidList"/>
    <dgm:cxn modelId="{AFC2082F-917A-477A-83BC-A734DD80BE33}" srcId="{0CD311C2-0290-405F-9235-84F01160C9D2}" destId="{5A2302BD-B2DF-4DCC-8DE3-3B0F53159CCD}" srcOrd="1" destOrd="0" parTransId="{CC7364A6-6C55-4A8A-B628-1727CA222944}" sibTransId="{B15496F6-6473-406E-9A3F-4315857B69ED}"/>
    <dgm:cxn modelId="{99862C3D-08DA-4F6E-B8D6-FC5737FE1F47}" type="presOf" srcId="{B8F51F56-9B43-4900-90A5-07FDAD459F85}" destId="{EA1EAE6B-609A-4D4D-857F-1AE6FF79DE48}" srcOrd="0" destOrd="0" presId="urn:microsoft.com/office/officeart/2018/2/layout/IconVerticalSolidList"/>
    <dgm:cxn modelId="{F67B2759-FA62-4F83-BDCB-21F3AB773515}" type="presOf" srcId="{74D3E433-4B7D-4783-8D06-F67EA77D0285}" destId="{D97344C6-11D9-46AA-A815-DB0D0CF8BDE4}" srcOrd="0" destOrd="0" presId="urn:microsoft.com/office/officeart/2018/2/layout/IconVerticalSolidList"/>
    <dgm:cxn modelId="{8A96B689-4E46-4120-8080-1A7D672F8C16}" type="presOf" srcId="{0CD311C2-0290-405F-9235-84F01160C9D2}" destId="{BF825AEE-1507-49F1-845F-5DF136FF6BAF}" srcOrd="0" destOrd="0" presId="urn:microsoft.com/office/officeart/2018/2/layout/IconVerticalSolidList"/>
    <dgm:cxn modelId="{64C5BCC6-5B71-4C3C-BF0D-3052517FCB01}" type="presParOf" srcId="{BF825AEE-1507-49F1-845F-5DF136FF6BAF}" destId="{81FBD2C6-9656-4E9E-B38C-E7F34C3E38E4}" srcOrd="0" destOrd="0" presId="urn:microsoft.com/office/officeart/2018/2/layout/IconVerticalSolidList"/>
    <dgm:cxn modelId="{89C9AF7B-4249-4F2D-BC7F-9F359F64D889}" type="presParOf" srcId="{81FBD2C6-9656-4E9E-B38C-E7F34C3E38E4}" destId="{D94B5760-8344-421D-A41E-8EDA5C243A25}" srcOrd="0" destOrd="0" presId="urn:microsoft.com/office/officeart/2018/2/layout/IconVerticalSolidList"/>
    <dgm:cxn modelId="{4B8444F9-53F9-4E75-A8AD-41DD18B38B53}" type="presParOf" srcId="{81FBD2C6-9656-4E9E-B38C-E7F34C3E38E4}" destId="{6BCD33D0-2AFC-4486-B557-7DF94322CECD}" srcOrd="1" destOrd="0" presId="urn:microsoft.com/office/officeart/2018/2/layout/IconVerticalSolidList"/>
    <dgm:cxn modelId="{3433CCBC-BD03-4B88-9765-B3E7FFA97ADD}" type="presParOf" srcId="{81FBD2C6-9656-4E9E-B38C-E7F34C3E38E4}" destId="{A52536B2-8448-461A-AA3B-0FEE1BE492F2}" srcOrd="2" destOrd="0" presId="urn:microsoft.com/office/officeart/2018/2/layout/IconVerticalSolidList"/>
    <dgm:cxn modelId="{7A907EF1-60AE-476A-9571-1309555BE278}" type="presParOf" srcId="{81FBD2C6-9656-4E9E-B38C-E7F34C3E38E4}" destId="{D97344C6-11D9-46AA-A815-DB0D0CF8BDE4}" srcOrd="3" destOrd="0" presId="urn:microsoft.com/office/officeart/2018/2/layout/IconVerticalSolidList"/>
    <dgm:cxn modelId="{0CCE4D99-C5B9-46F3-8BC4-EAFB695A6551}" type="presParOf" srcId="{BF825AEE-1507-49F1-845F-5DF136FF6BAF}" destId="{DF9FA865-C4C2-43B3-B990-4D996F77AD37}" srcOrd="1" destOrd="0" presId="urn:microsoft.com/office/officeart/2018/2/layout/IconVerticalSolidList"/>
    <dgm:cxn modelId="{496A01CB-9CD5-4B97-9C32-6E7493C66BD5}" type="presParOf" srcId="{BF825AEE-1507-49F1-845F-5DF136FF6BAF}" destId="{FDC207E6-3F04-45E2-81A3-FB9ED95AF9CF}" srcOrd="2" destOrd="0" presId="urn:microsoft.com/office/officeart/2018/2/layout/IconVerticalSolidList"/>
    <dgm:cxn modelId="{9022603C-30A0-4671-BEF6-E4C3046C5A82}" type="presParOf" srcId="{FDC207E6-3F04-45E2-81A3-FB9ED95AF9CF}" destId="{55B5E489-E635-4B2C-B116-6AD11D354F50}" srcOrd="0" destOrd="0" presId="urn:microsoft.com/office/officeart/2018/2/layout/IconVerticalSolidList"/>
    <dgm:cxn modelId="{69996655-7AE8-4E25-8663-EAEBB11761CD}" type="presParOf" srcId="{FDC207E6-3F04-45E2-81A3-FB9ED95AF9CF}" destId="{505083AA-6758-4E55-894D-FE23D08BA5EB}" srcOrd="1" destOrd="0" presId="urn:microsoft.com/office/officeart/2018/2/layout/IconVerticalSolidList"/>
    <dgm:cxn modelId="{932CB056-001A-4A92-A8F4-006ACC6CC666}" type="presParOf" srcId="{FDC207E6-3F04-45E2-81A3-FB9ED95AF9CF}" destId="{C43A01C0-253B-4198-A467-28A3CC7E3AA6}" srcOrd="2" destOrd="0" presId="urn:microsoft.com/office/officeart/2018/2/layout/IconVerticalSolidList"/>
    <dgm:cxn modelId="{1F8ADAC7-8876-4AB5-8010-825079DA55C5}" type="presParOf" srcId="{FDC207E6-3F04-45E2-81A3-FB9ED95AF9CF}" destId="{D0EFB59E-AC9B-4C6C-9EAA-0F63998CA8A4}" srcOrd="3" destOrd="0" presId="urn:microsoft.com/office/officeart/2018/2/layout/IconVerticalSolidList"/>
    <dgm:cxn modelId="{11B82828-D041-45A1-A637-FEA940430C69}" type="presParOf" srcId="{BF825AEE-1507-49F1-845F-5DF136FF6BAF}" destId="{A8B6C4CB-0053-4477-A2DF-063C2EB9C6FD}" srcOrd="3" destOrd="0" presId="urn:microsoft.com/office/officeart/2018/2/layout/IconVerticalSolidList"/>
    <dgm:cxn modelId="{83D7D796-6687-4EAD-B2AF-643A0541DF35}" type="presParOf" srcId="{BF825AEE-1507-49F1-845F-5DF136FF6BAF}" destId="{500CAD10-BB54-46B8-80A2-3AE680EA7D7B}" srcOrd="4" destOrd="0" presId="urn:microsoft.com/office/officeart/2018/2/layout/IconVerticalSolidList"/>
    <dgm:cxn modelId="{60EC24F0-D003-456C-861D-0FD1289A77A7}" type="presParOf" srcId="{500CAD10-BB54-46B8-80A2-3AE680EA7D7B}" destId="{69DAB814-91B4-4BE6-9874-87EE52D055ED}" srcOrd="0" destOrd="0" presId="urn:microsoft.com/office/officeart/2018/2/layout/IconVerticalSolidList"/>
    <dgm:cxn modelId="{7AED69F4-7050-4AE3-A35A-C088E5812C96}" type="presParOf" srcId="{500CAD10-BB54-46B8-80A2-3AE680EA7D7B}" destId="{6C886C1C-9D58-4931-BDBB-30100FE5415E}" srcOrd="1" destOrd="0" presId="urn:microsoft.com/office/officeart/2018/2/layout/IconVerticalSolidList"/>
    <dgm:cxn modelId="{81753999-7272-4A75-AD29-029E6EEDF628}" type="presParOf" srcId="{500CAD10-BB54-46B8-80A2-3AE680EA7D7B}" destId="{A5D2B363-7374-412E-9B2A-3C0CC96927BC}" srcOrd="2" destOrd="0" presId="urn:microsoft.com/office/officeart/2018/2/layout/IconVerticalSolidList"/>
    <dgm:cxn modelId="{FBF686BD-59D4-4DDC-94EC-277B21D9C5E2}" type="presParOf" srcId="{500CAD10-BB54-46B8-80A2-3AE680EA7D7B}" destId="{EA1EAE6B-609A-4D4D-857F-1AE6FF79DE4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40260485-C5EE-4166-A0AF-71F96A28740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F90A47E-55EA-4011-8BE0-A28FB465F8CB}">
      <dgm:prSet/>
      <dgm:spPr/>
      <dgm:t>
        <a:bodyPr/>
        <a:lstStyle/>
        <a:p>
          <a:pPr rtl="0"/>
          <a:r>
            <a:rPr lang="en-US"/>
            <a:t>Most existing MOT works can be grouped into two sets</a:t>
          </a:r>
          <a:r>
            <a:rPr lang="en-US">
              <a:latin typeface="Avenir Next LT Pro"/>
            </a:rPr>
            <a:t>, </a:t>
          </a:r>
          <a:r>
            <a:rPr lang="en-US"/>
            <a:t>depending on how objects are initialized:</a:t>
          </a:r>
          <a:r>
            <a:rPr lang="en-US">
              <a:latin typeface="Avenir Next LT Pro"/>
            </a:rPr>
            <a:t> </a:t>
          </a:r>
          <a:endParaRPr lang="en-US"/>
        </a:p>
      </dgm:t>
    </dgm:pt>
    <dgm:pt modelId="{6123F929-BA65-4A9E-8FED-AF6B8E0D1F9C}" type="parTrans" cxnId="{557719C8-EAEF-4519-9877-1281BDF16F09}">
      <dgm:prSet/>
      <dgm:spPr/>
      <dgm:t>
        <a:bodyPr/>
        <a:lstStyle/>
        <a:p>
          <a:endParaRPr lang="en-US"/>
        </a:p>
      </dgm:t>
    </dgm:pt>
    <dgm:pt modelId="{3A638B75-83BD-4A48-A870-C2051699E3CB}" type="sibTrans" cxnId="{557719C8-EAEF-4519-9877-1281BDF16F09}">
      <dgm:prSet/>
      <dgm:spPr/>
      <dgm:t>
        <a:bodyPr/>
        <a:lstStyle/>
        <a:p>
          <a:endParaRPr lang="en-US"/>
        </a:p>
      </dgm:t>
    </dgm:pt>
    <dgm:pt modelId="{3D4A1789-171F-498F-B49A-68BC64ABD66E}">
      <dgm:prSet/>
      <dgm:spPr/>
      <dgm:t>
        <a:bodyPr/>
        <a:lstStyle/>
        <a:p>
          <a:r>
            <a:rPr lang="en-US"/>
            <a:t>Detection-Based Tracking (DBT) and </a:t>
          </a:r>
        </a:p>
      </dgm:t>
    </dgm:pt>
    <dgm:pt modelId="{10C13711-545D-4196-AB52-DF3302F20D9D}" type="parTrans" cxnId="{DD1B86A2-CBA0-4A4B-99B8-10703C4FF35B}">
      <dgm:prSet/>
      <dgm:spPr/>
      <dgm:t>
        <a:bodyPr/>
        <a:lstStyle/>
        <a:p>
          <a:endParaRPr lang="en-US"/>
        </a:p>
      </dgm:t>
    </dgm:pt>
    <dgm:pt modelId="{1ABB0C74-DB7A-420F-A1ED-CA399669BE5B}" type="sibTrans" cxnId="{DD1B86A2-CBA0-4A4B-99B8-10703C4FF35B}">
      <dgm:prSet/>
      <dgm:spPr/>
      <dgm:t>
        <a:bodyPr/>
        <a:lstStyle/>
        <a:p>
          <a:endParaRPr lang="en-US"/>
        </a:p>
      </dgm:t>
    </dgm:pt>
    <dgm:pt modelId="{2EE2209F-4D1F-4725-A4A3-B06A36CD5F38}">
      <dgm:prSet/>
      <dgm:spPr/>
      <dgm:t>
        <a:bodyPr/>
        <a:lstStyle/>
        <a:p>
          <a:r>
            <a:rPr lang="en-US"/>
            <a:t>Detection-Free Tracking (DFT).</a:t>
          </a:r>
        </a:p>
      </dgm:t>
    </dgm:pt>
    <dgm:pt modelId="{DC3D5C1B-8500-4F8C-925E-D7349E45F695}" type="parTrans" cxnId="{EDE60201-0324-430D-BF70-ACFDD19E71F8}">
      <dgm:prSet/>
      <dgm:spPr/>
      <dgm:t>
        <a:bodyPr/>
        <a:lstStyle/>
        <a:p>
          <a:endParaRPr lang="en-US"/>
        </a:p>
      </dgm:t>
    </dgm:pt>
    <dgm:pt modelId="{21302774-DEDD-4CD8-91FC-2D6C71780A24}" type="sibTrans" cxnId="{EDE60201-0324-430D-BF70-ACFDD19E71F8}">
      <dgm:prSet/>
      <dgm:spPr/>
      <dgm:t>
        <a:bodyPr/>
        <a:lstStyle/>
        <a:p>
          <a:endParaRPr lang="en-US"/>
        </a:p>
      </dgm:t>
    </dgm:pt>
    <dgm:pt modelId="{48B96E05-FB89-4DA3-A994-03292D19451E}" type="pres">
      <dgm:prSet presAssocID="{40260485-C5EE-4166-A0AF-71F96A28740B}" presName="linear" presStyleCnt="0">
        <dgm:presLayoutVars>
          <dgm:animLvl val="lvl"/>
          <dgm:resizeHandles val="exact"/>
        </dgm:presLayoutVars>
      </dgm:prSet>
      <dgm:spPr/>
    </dgm:pt>
    <dgm:pt modelId="{68483550-9937-4F07-8D96-E2C39A2DC66E}" type="pres">
      <dgm:prSet presAssocID="{CF90A47E-55EA-4011-8BE0-A28FB465F8CB}" presName="parentText" presStyleLbl="node1" presStyleIdx="0" presStyleCnt="3">
        <dgm:presLayoutVars>
          <dgm:chMax val="0"/>
          <dgm:bulletEnabled val="1"/>
        </dgm:presLayoutVars>
      </dgm:prSet>
      <dgm:spPr/>
    </dgm:pt>
    <dgm:pt modelId="{6F5E7982-55FC-4232-923B-9E4D93218990}" type="pres">
      <dgm:prSet presAssocID="{3A638B75-83BD-4A48-A870-C2051699E3CB}" presName="spacer" presStyleCnt="0"/>
      <dgm:spPr/>
    </dgm:pt>
    <dgm:pt modelId="{54D955BE-248E-4E27-8305-36F132FB3F09}" type="pres">
      <dgm:prSet presAssocID="{3D4A1789-171F-498F-B49A-68BC64ABD66E}" presName="parentText" presStyleLbl="node1" presStyleIdx="1" presStyleCnt="3">
        <dgm:presLayoutVars>
          <dgm:chMax val="0"/>
          <dgm:bulletEnabled val="1"/>
        </dgm:presLayoutVars>
      </dgm:prSet>
      <dgm:spPr/>
    </dgm:pt>
    <dgm:pt modelId="{7882B815-0032-4002-A693-293EAFC053D6}" type="pres">
      <dgm:prSet presAssocID="{1ABB0C74-DB7A-420F-A1ED-CA399669BE5B}" presName="spacer" presStyleCnt="0"/>
      <dgm:spPr/>
    </dgm:pt>
    <dgm:pt modelId="{EF2D33EC-6C41-42A0-AF6F-6C13CBFDB258}" type="pres">
      <dgm:prSet presAssocID="{2EE2209F-4D1F-4725-A4A3-B06A36CD5F38}" presName="parentText" presStyleLbl="node1" presStyleIdx="2" presStyleCnt="3">
        <dgm:presLayoutVars>
          <dgm:chMax val="0"/>
          <dgm:bulletEnabled val="1"/>
        </dgm:presLayoutVars>
      </dgm:prSet>
      <dgm:spPr/>
    </dgm:pt>
  </dgm:ptLst>
  <dgm:cxnLst>
    <dgm:cxn modelId="{EDE60201-0324-430D-BF70-ACFDD19E71F8}" srcId="{40260485-C5EE-4166-A0AF-71F96A28740B}" destId="{2EE2209F-4D1F-4725-A4A3-B06A36CD5F38}" srcOrd="2" destOrd="0" parTransId="{DC3D5C1B-8500-4F8C-925E-D7349E45F695}" sibTransId="{21302774-DEDD-4CD8-91FC-2D6C71780A24}"/>
    <dgm:cxn modelId="{E111550E-1B05-4868-8F98-875E2FC40312}" type="presOf" srcId="{2EE2209F-4D1F-4725-A4A3-B06A36CD5F38}" destId="{EF2D33EC-6C41-42A0-AF6F-6C13CBFDB258}" srcOrd="0" destOrd="0" presId="urn:microsoft.com/office/officeart/2005/8/layout/vList2"/>
    <dgm:cxn modelId="{DD1B86A2-CBA0-4A4B-99B8-10703C4FF35B}" srcId="{40260485-C5EE-4166-A0AF-71F96A28740B}" destId="{3D4A1789-171F-498F-B49A-68BC64ABD66E}" srcOrd="1" destOrd="0" parTransId="{10C13711-545D-4196-AB52-DF3302F20D9D}" sibTransId="{1ABB0C74-DB7A-420F-A1ED-CA399669BE5B}"/>
    <dgm:cxn modelId="{557719C8-EAEF-4519-9877-1281BDF16F09}" srcId="{40260485-C5EE-4166-A0AF-71F96A28740B}" destId="{CF90A47E-55EA-4011-8BE0-A28FB465F8CB}" srcOrd="0" destOrd="0" parTransId="{6123F929-BA65-4A9E-8FED-AF6B8E0D1F9C}" sibTransId="{3A638B75-83BD-4A48-A870-C2051699E3CB}"/>
    <dgm:cxn modelId="{EB78B5C8-0297-4362-9D1A-598BA9AD41F0}" type="presOf" srcId="{40260485-C5EE-4166-A0AF-71F96A28740B}" destId="{48B96E05-FB89-4DA3-A994-03292D19451E}" srcOrd="0" destOrd="0" presId="urn:microsoft.com/office/officeart/2005/8/layout/vList2"/>
    <dgm:cxn modelId="{9BF591D3-A65A-465C-BA31-3E459C4FB1C6}" type="presOf" srcId="{3D4A1789-171F-498F-B49A-68BC64ABD66E}" destId="{54D955BE-248E-4E27-8305-36F132FB3F09}" srcOrd="0" destOrd="0" presId="urn:microsoft.com/office/officeart/2005/8/layout/vList2"/>
    <dgm:cxn modelId="{8B023FE3-6B3B-4586-8E34-D0580E0E9877}" type="presOf" srcId="{CF90A47E-55EA-4011-8BE0-A28FB465F8CB}" destId="{68483550-9937-4F07-8D96-E2C39A2DC66E}" srcOrd="0" destOrd="0" presId="urn:microsoft.com/office/officeart/2005/8/layout/vList2"/>
    <dgm:cxn modelId="{4CECB7EA-C379-4269-82E9-A4AB8D662D8A}" type="presParOf" srcId="{48B96E05-FB89-4DA3-A994-03292D19451E}" destId="{68483550-9937-4F07-8D96-E2C39A2DC66E}" srcOrd="0" destOrd="0" presId="urn:microsoft.com/office/officeart/2005/8/layout/vList2"/>
    <dgm:cxn modelId="{B428001C-9ABB-480C-8F67-4F66CD14C3D3}" type="presParOf" srcId="{48B96E05-FB89-4DA3-A994-03292D19451E}" destId="{6F5E7982-55FC-4232-923B-9E4D93218990}" srcOrd="1" destOrd="0" presId="urn:microsoft.com/office/officeart/2005/8/layout/vList2"/>
    <dgm:cxn modelId="{EEEA6E65-3959-4B6F-B2E4-60F48B995C5E}" type="presParOf" srcId="{48B96E05-FB89-4DA3-A994-03292D19451E}" destId="{54D955BE-248E-4E27-8305-36F132FB3F09}" srcOrd="2" destOrd="0" presId="urn:microsoft.com/office/officeart/2005/8/layout/vList2"/>
    <dgm:cxn modelId="{17216BF8-C44D-4133-BE15-7AD74A3705D8}" type="presParOf" srcId="{48B96E05-FB89-4DA3-A994-03292D19451E}" destId="{7882B815-0032-4002-A693-293EAFC053D6}" srcOrd="3" destOrd="0" presId="urn:microsoft.com/office/officeart/2005/8/layout/vList2"/>
    <dgm:cxn modelId="{ED664DB7-9D2D-4D91-8F8F-6FCE090F2C8D}" type="presParOf" srcId="{48B96E05-FB89-4DA3-A994-03292D19451E}" destId="{EF2D33EC-6C41-42A0-AF6F-6C13CBFDB258}"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5FBC618-3198-4366-8C9E-DDFA82F7C05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7FB1E3C-4B5A-45A5-9C86-C149763289D4}">
      <dgm:prSet/>
      <dgm:spPr/>
      <dgm:t>
        <a:bodyPr/>
        <a:lstStyle/>
        <a:p>
          <a:r>
            <a:rPr lang="en-US"/>
            <a:t>Objects are first detected and then linked into trajectories. </a:t>
          </a:r>
        </a:p>
      </dgm:t>
    </dgm:pt>
    <dgm:pt modelId="{4332B028-7D63-41FF-87E5-EF3BCBB08C6A}" type="parTrans" cxnId="{99951876-DDFA-4F6F-89EA-E6DD7E1F2458}">
      <dgm:prSet/>
      <dgm:spPr/>
      <dgm:t>
        <a:bodyPr/>
        <a:lstStyle/>
        <a:p>
          <a:endParaRPr lang="en-US"/>
        </a:p>
      </dgm:t>
    </dgm:pt>
    <dgm:pt modelId="{EFC5C50B-40FD-47CD-B797-B0A3432AE9CE}" type="sibTrans" cxnId="{99951876-DDFA-4F6F-89EA-E6DD7E1F2458}">
      <dgm:prSet/>
      <dgm:spPr/>
      <dgm:t>
        <a:bodyPr/>
        <a:lstStyle/>
        <a:p>
          <a:endParaRPr lang="en-US"/>
        </a:p>
      </dgm:t>
    </dgm:pt>
    <dgm:pt modelId="{94F60C34-9925-45AF-B453-29AE4AE96A88}">
      <dgm:prSet/>
      <dgm:spPr/>
      <dgm:t>
        <a:bodyPr/>
        <a:lstStyle/>
        <a:p>
          <a:r>
            <a:rPr lang="en-US"/>
            <a:t>This strategy is also commonly referred to as “tracking-by detection”. </a:t>
          </a:r>
        </a:p>
      </dgm:t>
    </dgm:pt>
    <dgm:pt modelId="{009CD23C-CD54-4FF7-B828-52C9A43458B4}" type="parTrans" cxnId="{F8C49931-78DC-457B-941D-A5CC7DFFF795}">
      <dgm:prSet/>
      <dgm:spPr/>
      <dgm:t>
        <a:bodyPr/>
        <a:lstStyle/>
        <a:p>
          <a:endParaRPr lang="en-US"/>
        </a:p>
      </dgm:t>
    </dgm:pt>
    <dgm:pt modelId="{391A495B-7F2D-40A2-9E1C-CC40A30A9C43}" type="sibTrans" cxnId="{F8C49931-78DC-457B-941D-A5CC7DFFF795}">
      <dgm:prSet/>
      <dgm:spPr/>
      <dgm:t>
        <a:bodyPr/>
        <a:lstStyle/>
        <a:p>
          <a:endParaRPr lang="en-US"/>
        </a:p>
      </dgm:t>
    </dgm:pt>
    <dgm:pt modelId="{D01F5919-E9F3-465A-9C86-75551C815DAD}">
      <dgm:prSet/>
      <dgm:spPr/>
      <dgm:t>
        <a:bodyPr/>
        <a:lstStyle/>
        <a:p>
          <a:r>
            <a:rPr lang="en-US"/>
            <a:t>Given a sequence, type-specific object detection or motion detection is applied in each frame to obtain object hypotheses, then tracking is conducted to link detection hypotheses into trajectories. </a:t>
          </a:r>
        </a:p>
      </dgm:t>
    </dgm:pt>
    <dgm:pt modelId="{0021AA8C-07DB-470A-A09A-DA64B2917F0F}" type="parTrans" cxnId="{22E30984-1146-45BB-9690-8BDE657FDCF4}">
      <dgm:prSet/>
      <dgm:spPr/>
      <dgm:t>
        <a:bodyPr/>
        <a:lstStyle/>
        <a:p>
          <a:endParaRPr lang="en-US"/>
        </a:p>
      </dgm:t>
    </dgm:pt>
    <dgm:pt modelId="{96C4EA15-8531-410F-880E-8002AE55B847}" type="sibTrans" cxnId="{22E30984-1146-45BB-9690-8BDE657FDCF4}">
      <dgm:prSet/>
      <dgm:spPr/>
      <dgm:t>
        <a:bodyPr/>
        <a:lstStyle/>
        <a:p>
          <a:endParaRPr lang="en-US"/>
        </a:p>
      </dgm:t>
    </dgm:pt>
    <dgm:pt modelId="{B66EFEFA-8F29-4018-A2C8-00751C14D3E8}" type="pres">
      <dgm:prSet presAssocID="{95FBC618-3198-4366-8C9E-DDFA82F7C050}" presName="vert0" presStyleCnt="0">
        <dgm:presLayoutVars>
          <dgm:dir/>
          <dgm:animOne val="branch"/>
          <dgm:animLvl val="lvl"/>
        </dgm:presLayoutVars>
      </dgm:prSet>
      <dgm:spPr/>
    </dgm:pt>
    <dgm:pt modelId="{D419CA1A-C0C9-4FD3-ADBB-20530383BF46}" type="pres">
      <dgm:prSet presAssocID="{C7FB1E3C-4B5A-45A5-9C86-C149763289D4}" presName="thickLine" presStyleLbl="alignNode1" presStyleIdx="0" presStyleCnt="3"/>
      <dgm:spPr/>
    </dgm:pt>
    <dgm:pt modelId="{7A282A9D-9DF4-42CB-8BCA-93801C4A1CA9}" type="pres">
      <dgm:prSet presAssocID="{C7FB1E3C-4B5A-45A5-9C86-C149763289D4}" presName="horz1" presStyleCnt="0"/>
      <dgm:spPr/>
    </dgm:pt>
    <dgm:pt modelId="{3787782D-A8CC-40F9-8333-6DCA5B325EBF}" type="pres">
      <dgm:prSet presAssocID="{C7FB1E3C-4B5A-45A5-9C86-C149763289D4}" presName="tx1" presStyleLbl="revTx" presStyleIdx="0" presStyleCnt="3"/>
      <dgm:spPr/>
    </dgm:pt>
    <dgm:pt modelId="{160F47BA-DCF6-41FF-A51A-97FB04275013}" type="pres">
      <dgm:prSet presAssocID="{C7FB1E3C-4B5A-45A5-9C86-C149763289D4}" presName="vert1" presStyleCnt="0"/>
      <dgm:spPr/>
    </dgm:pt>
    <dgm:pt modelId="{08ECE12D-BD45-41DF-9DA9-32269CFFE3DF}" type="pres">
      <dgm:prSet presAssocID="{94F60C34-9925-45AF-B453-29AE4AE96A88}" presName="thickLine" presStyleLbl="alignNode1" presStyleIdx="1" presStyleCnt="3"/>
      <dgm:spPr/>
    </dgm:pt>
    <dgm:pt modelId="{F5255A89-463D-4070-A888-51E2AB2E8229}" type="pres">
      <dgm:prSet presAssocID="{94F60C34-9925-45AF-B453-29AE4AE96A88}" presName="horz1" presStyleCnt="0"/>
      <dgm:spPr/>
    </dgm:pt>
    <dgm:pt modelId="{7148BA05-3FD2-44A8-9AAC-D8562947A0AF}" type="pres">
      <dgm:prSet presAssocID="{94F60C34-9925-45AF-B453-29AE4AE96A88}" presName="tx1" presStyleLbl="revTx" presStyleIdx="1" presStyleCnt="3"/>
      <dgm:spPr/>
    </dgm:pt>
    <dgm:pt modelId="{9A170FC6-E330-4CAF-87C6-94BECE96DE54}" type="pres">
      <dgm:prSet presAssocID="{94F60C34-9925-45AF-B453-29AE4AE96A88}" presName="vert1" presStyleCnt="0"/>
      <dgm:spPr/>
    </dgm:pt>
    <dgm:pt modelId="{0EAAA847-96FB-46CC-884A-405F9755F1EC}" type="pres">
      <dgm:prSet presAssocID="{D01F5919-E9F3-465A-9C86-75551C815DAD}" presName="thickLine" presStyleLbl="alignNode1" presStyleIdx="2" presStyleCnt="3"/>
      <dgm:spPr/>
    </dgm:pt>
    <dgm:pt modelId="{03BF6B1C-309B-4353-B51B-086235357302}" type="pres">
      <dgm:prSet presAssocID="{D01F5919-E9F3-465A-9C86-75551C815DAD}" presName="horz1" presStyleCnt="0"/>
      <dgm:spPr/>
    </dgm:pt>
    <dgm:pt modelId="{70CE2D39-1F3A-45D2-BD65-EFE7E6D1646C}" type="pres">
      <dgm:prSet presAssocID="{D01F5919-E9F3-465A-9C86-75551C815DAD}" presName="tx1" presStyleLbl="revTx" presStyleIdx="2" presStyleCnt="3"/>
      <dgm:spPr/>
    </dgm:pt>
    <dgm:pt modelId="{ED1CB950-F72A-47AD-8BC0-342775D66044}" type="pres">
      <dgm:prSet presAssocID="{D01F5919-E9F3-465A-9C86-75551C815DAD}" presName="vert1" presStyleCnt="0"/>
      <dgm:spPr/>
    </dgm:pt>
  </dgm:ptLst>
  <dgm:cxnLst>
    <dgm:cxn modelId="{F8C49931-78DC-457B-941D-A5CC7DFFF795}" srcId="{95FBC618-3198-4366-8C9E-DDFA82F7C050}" destId="{94F60C34-9925-45AF-B453-29AE4AE96A88}" srcOrd="1" destOrd="0" parTransId="{009CD23C-CD54-4FF7-B828-52C9A43458B4}" sibTransId="{391A495B-7F2D-40A2-9E1C-CC40A30A9C43}"/>
    <dgm:cxn modelId="{A1242A61-71CD-4701-85B9-DEEE721CD17B}" type="presOf" srcId="{D01F5919-E9F3-465A-9C86-75551C815DAD}" destId="{70CE2D39-1F3A-45D2-BD65-EFE7E6D1646C}" srcOrd="0" destOrd="0" presId="urn:microsoft.com/office/officeart/2008/layout/LinedList"/>
    <dgm:cxn modelId="{99951876-DDFA-4F6F-89EA-E6DD7E1F2458}" srcId="{95FBC618-3198-4366-8C9E-DDFA82F7C050}" destId="{C7FB1E3C-4B5A-45A5-9C86-C149763289D4}" srcOrd="0" destOrd="0" parTransId="{4332B028-7D63-41FF-87E5-EF3BCBB08C6A}" sibTransId="{EFC5C50B-40FD-47CD-B797-B0A3432AE9CE}"/>
    <dgm:cxn modelId="{22E30984-1146-45BB-9690-8BDE657FDCF4}" srcId="{95FBC618-3198-4366-8C9E-DDFA82F7C050}" destId="{D01F5919-E9F3-465A-9C86-75551C815DAD}" srcOrd="2" destOrd="0" parTransId="{0021AA8C-07DB-470A-A09A-DA64B2917F0F}" sibTransId="{96C4EA15-8531-410F-880E-8002AE55B847}"/>
    <dgm:cxn modelId="{B89A159B-0EDA-4160-9945-E13E479B6B49}" type="presOf" srcId="{95FBC618-3198-4366-8C9E-DDFA82F7C050}" destId="{B66EFEFA-8F29-4018-A2C8-00751C14D3E8}" srcOrd="0" destOrd="0" presId="urn:microsoft.com/office/officeart/2008/layout/LinedList"/>
    <dgm:cxn modelId="{9036E8B0-3EEC-4634-AE51-EB6F3AB25760}" type="presOf" srcId="{C7FB1E3C-4B5A-45A5-9C86-C149763289D4}" destId="{3787782D-A8CC-40F9-8333-6DCA5B325EBF}" srcOrd="0" destOrd="0" presId="urn:microsoft.com/office/officeart/2008/layout/LinedList"/>
    <dgm:cxn modelId="{27A699E3-DE48-484E-9AFB-5E7EFF97A5F9}" type="presOf" srcId="{94F60C34-9925-45AF-B453-29AE4AE96A88}" destId="{7148BA05-3FD2-44A8-9AAC-D8562947A0AF}" srcOrd="0" destOrd="0" presId="urn:microsoft.com/office/officeart/2008/layout/LinedList"/>
    <dgm:cxn modelId="{DE9D62C0-010C-4D60-A436-9AE7063981DE}" type="presParOf" srcId="{B66EFEFA-8F29-4018-A2C8-00751C14D3E8}" destId="{D419CA1A-C0C9-4FD3-ADBB-20530383BF46}" srcOrd="0" destOrd="0" presId="urn:microsoft.com/office/officeart/2008/layout/LinedList"/>
    <dgm:cxn modelId="{F228933B-BE30-4FFA-BDC7-58A059C850B3}" type="presParOf" srcId="{B66EFEFA-8F29-4018-A2C8-00751C14D3E8}" destId="{7A282A9D-9DF4-42CB-8BCA-93801C4A1CA9}" srcOrd="1" destOrd="0" presId="urn:microsoft.com/office/officeart/2008/layout/LinedList"/>
    <dgm:cxn modelId="{70F418B0-A71D-41D5-B955-700AC2C4728E}" type="presParOf" srcId="{7A282A9D-9DF4-42CB-8BCA-93801C4A1CA9}" destId="{3787782D-A8CC-40F9-8333-6DCA5B325EBF}" srcOrd="0" destOrd="0" presId="urn:microsoft.com/office/officeart/2008/layout/LinedList"/>
    <dgm:cxn modelId="{7D808007-782C-406A-889E-52D8BCBA8A5C}" type="presParOf" srcId="{7A282A9D-9DF4-42CB-8BCA-93801C4A1CA9}" destId="{160F47BA-DCF6-41FF-A51A-97FB04275013}" srcOrd="1" destOrd="0" presId="urn:microsoft.com/office/officeart/2008/layout/LinedList"/>
    <dgm:cxn modelId="{84FF7A9F-23C8-439B-996C-8DDF61BABB3E}" type="presParOf" srcId="{B66EFEFA-8F29-4018-A2C8-00751C14D3E8}" destId="{08ECE12D-BD45-41DF-9DA9-32269CFFE3DF}" srcOrd="2" destOrd="0" presId="urn:microsoft.com/office/officeart/2008/layout/LinedList"/>
    <dgm:cxn modelId="{AF0BA38A-BBF3-4A3B-8C84-6C3CE60D290B}" type="presParOf" srcId="{B66EFEFA-8F29-4018-A2C8-00751C14D3E8}" destId="{F5255A89-463D-4070-A888-51E2AB2E8229}" srcOrd="3" destOrd="0" presId="urn:microsoft.com/office/officeart/2008/layout/LinedList"/>
    <dgm:cxn modelId="{7D30813C-F08F-4CF9-8D62-A5C447940F07}" type="presParOf" srcId="{F5255A89-463D-4070-A888-51E2AB2E8229}" destId="{7148BA05-3FD2-44A8-9AAC-D8562947A0AF}" srcOrd="0" destOrd="0" presId="urn:microsoft.com/office/officeart/2008/layout/LinedList"/>
    <dgm:cxn modelId="{2E0FD29A-1926-478D-9644-DD6E6A4DAA86}" type="presParOf" srcId="{F5255A89-463D-4070-A888-51E2AB2E8229}" destId="{9A170FC6-E330-4CAF-87C6-94BECE96DE54}" srcOrd="1" destOrd="0" presId="urn:microsoft.com/office/officeart/2008/layout/LinedList"/>
    <dgm:cxn modelId="{B96AD129-66A4-4526-9841-0DD27BF30E00}" type="presParOf" srcId="{B66EFEFA-8F29-4018-A2C8-00751C14D3E8}" destId="{0EAAA847-96FB-46CC-884A-405F9755F1EC}" srcOrd="4" destOrd="0" presId="urn:microsoft.com/office/officeart/2008/layout/LinedList"/>
    <dgm:cxn modelId="{AF885A82-1FDE-4C73-94A8-86954A439C10}" type="presParOf" srcId="{B66EFEFA-8F29-4018-A2C8-00751C14D3E8}" destId="{03BF6B1C-309B-4353-B51B-086235357302}" srcOrd="5" destOrd="0" presId="urn:microsoft.com/office/officeart/2008/layout/LinedList"/>
    <dgm:cxn modelId="{B59587AC-72BA-48A7-B544-F31D9F9DB8A5}" type="presParOf" srcId="{03BF6B1C-309B-4353-B51B-086235357302}" destId="{70CE2D39-1F3A-45D2-BD65-EFE7E6D1646C}" srcOrd="0" destOrd="0" presId="urn:microsoft.com/office/officeart/2008/layout/LinedList"/>
    <dgm:cxn modelId="{6CC817EE-0320-4921-910C-99B3E305939D}" type="presParOf" srcId="{03BF6B1C-309B-4353-B51B-086235357302}" destId="{ED1CB950-F72A-47AD-8BC0-342775D6604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329C95C2-A4B1-4AA7-86C6-6D9CD964083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0250D92-9CC4-4352-901A-19B52C94CA27}">
      <dgm:prSet/>
      <dgm:spPr/>
      <dgm:t>
        <a:bodyPr/>
        <a:lstStyle/>
        <a:p>
          <a:r>
            <a:rPr lang="en-US"/>
            <a:t>There are two issues worth noting. </a:t>
          </a:r>
        </a:p>
      </dgm:t>
    </dgm:pt>
    <dgm:pt modelId="{F9C704AD-8160-4071-AD87-CD53E5B3D583}" type="parTrans" cxnId="{357040E7-71FF-441F-8EBF-0AEE225D772C}">
      <dgm:prSet/>
      <dgm:spPr/>
      <dgm:t>
        <a:bodyPr/>
        <a:lstStyle/>
        <a:p>
          <a:endParaRPr lang="en-US"/>
        </a:p>
      </dgm:t>
    </dgm:pt>
    <dgm:pt modelId="{10F00C88-CAC7-42CD-8337-04254C421862}" type="sibTrans" cxnId="{357040E7-71FF-441F-8EBF-0AEE225D772C}">
      <dgm:prSet/>
      <dgm:spPr/>
      <dgm:t>
        <a:bodyPr/>
        <a:lstStyle/>
        <a:p>
          <a:endParaRPr lang="en-US"/>
        </a:p>
      </dgm:t>
    </dgm:pt>
    <dgm:pt modelId="{4CD076D6-DBBA-4F56-B034-FEED9F5E8BF0}">
      <dgm:prSet/>
      <dgm:spPr/>
      <dgm:t>
        <a:bodyPr/>
        <a:lstStyle/>
        <a:p>
          <a:r>
            <a:rPr lang="en-US"/>
            <a:t>First, since the object detector is trained in advance, the majority of DBT focuses on specific kinds of targets, such as pedestrians, vehicles or faces. </a:t>
          </a:r>
        </a:p>
      </dgm:t>
    </dgm:pt>
    <dgm:pt modelId="{939C0BA4-E8ED-4643-AA65-1F8742E6E28D}" type="parTrans" cxnId="{0DCF6B59-0F74-47A3-B711-897E0AD01F8E}">
      <dgm:prSet/>
      <dgm:spPr/>
      <dgm:t>
        <a:bodyPr/>
        <a:lstStyle/>
        <a:p>
          <a:endParaRPr lang="en-US"/>
        </a:p>
      </dgm:t>
    </dgm:pt>
    <dgm:pt modelId="{3840D5D4-39D0-4E86-BBDB-F27463BD60B1}" type="sibTrans" cxnId="{0DCF6B59-0F74-47A3-B711-897E0AD01F8E}">
      <dgm:prSet/>
      <dgm:spPr/>
      <dgm:t>
        <a:bodyPr/>
        <a:lstStyle/>
        <a:p>
          <a:endParaRPr lang="en-US"/>
        </a:p>
      </dgm:t>
    </dgm:pt>
    <dgm:pt modelId="{5C62368B-DCF5-406A-BBF5-9BB1EBC5FD62}">
      <dgm:prSet/>
      <dgm:spPr/>
      <dgm:t>
        <a:bodyPr/>
        <a:lstStyle/>
        <a:p>
          <a:r>
            <a:rPr lang="en-US"/>
            <a:t>Second, the performance of DBT highly depends on the performance of the employed object detector.</a:t>
          </a:r>
        </a:p>
      </dgm:t>
    </dgm:pt>
    <dgm:pt modelId="{48B7B79C-4EB3-4DEF-8BA8-F5A99796512B}" type="parTrans" cxnId="{8C2E0C39-3E99-4E1F-AA5B-C5D9EE69DEF9}">
      <dgm:prSet/>
      <dgm:spPr/>
      <dgm:t>
        <a:bodyPr/>
        <a:lstStyle/>
        <a:p>
          <a:endParaRPr lang="en-US"/>
        </a:p>
      </dgm:t>
    </dgm:pt>
    <dgm:pt modelId="{FB0E622B-D018-49B5-9E1C-199D23854F85}" type="sibTrans" cxnId="{8C2E0C39-3E99-4E1F-AA5B-C5D9EE69DEF9}">
      <dgm:prSet/>
      <dgm:spPr/>
      <dgm:t>
        <a:bodyPr/>
        <a:lstStyle/>
        <a:p>
          <a:endParaRPr lang="en-US"/>
        </a:p>
      </dgm:t>
    </dgm:pt>
    <dgm:pt modelId="{DA4F516D-4A02-4EB7-A78B-5C3E4FCD6DF8}" type="pres">
      <dgm:prSet presAssocID="{329C95C2-A4B1-4AA7-86C6-6D9CD9640832}" presName="linear" presStyleCnt="0">
        <dgm:presLayoutVars>
          <dgm:animLvl val="lvl"/>
          <dgm:resizeHandles val="exact"/>
        </dgm:presLayoutVars>
      </dgm:prSet>
      <dgm:spPr/>
    </dgm:pt>
    <dgm:pt modelId="{EB0F7E01-B626-47A3-BB20-85B9ACD6F893}" type="pres">
      <dgm:prSet presAssocID="{B0250D92-9CC4-4352-901A-19B52C94CA27}" presName="parentText" presStyleLbl="node1" presStyleIdx="0" presStyleCnt="3">
        <dgm:presLayoutVars>
          <dgm:chMax val="0"/>
          <dgm:bulletEnabled val="1"/>
        </dgm:presLayoutVars>
      </dgm:prSet>
      <dgm:spPr/>
    </dgm:pt>
    <dgm:pt modelId="{D53F7BA9-7DAC-48DE-9149-DB2F4A5B5246}" type="pres">
      <dgm:prSet presAssocID="{10F00C88-CAC7-42CD-8337-04254C421862}" presName="spacer" presStyleCnt="0"/>
      <dgm:spPr/>
    </dgm:pt>
    <dgm:pt modelId="{3D249AAE-8B40-40AE-A8C5-63CCB5317515}" type="pres">
      <dgm:prSet presAssocID="{4CD076D6-DBBA-4F56-B034-FEED9F5E8BF0}" presName="parentText" presStyleLbl="node1" presStyleIdx="1" presStyleCnt="3">
        <dgm:presLayoutVars>
          <dgm:chMax val="0"/>
          <dgm:bulletEnabled val="1"/>
        </dgm:presLayoutVars>
      </dgm:prSet>
      <dgm:spPr/>
    </dgm:pt>
    <dgm:pt modelId="{2FB6E9F8-139E-4720-A16F-69E9C461CFAB}" type="pres">
      <dgm:prSet presAssocID="{3840D5D4-39D0-4E86-BBDB-F27463BD60B1}" presName="spacer" presStyleCnt="0"/>
      <dgm:spPr/>
    </dgm:pt>
    <dgm:pt modelId="{866312D0-4BFE-4602-A570-E88E4964A6FD}" type="pres">
      <dgm:prSet presAssocID="{5C62368B-DCF5-406A-BBF5-9BB1EBC5FD62}" presName="parentText" presStyleLbl="node1" presStyleIdx="2" presStyleCnt="3">
        <dgm:presLayoutVars>
          <dgm:chMax val="0"/>
          <dgm:bulletEnabled val="1"/>
        </dgm:presLayoutVars>
      </dgm:prSet>
      <dgm:spPr/>
    </dgm:pt>
  </dgm:ptLst>
  <dgm:cxnLst>
    <dgm:cxn modelId="{B724A50F-480E-4104-8232-8E211FBCF9A4}" type="presOf" srcId="{B0250D92-9CC4-4352-901A-19B52C94CA27}" destId="{EB0F7E01-B626-47A3-BB20-85B9ACD6F893}" srcOrd="0" destOrd="0" presId="urn:microsoft.com/office/officeart/2005/8/layout/vList2"/>
    <dgm:cxn modelId="{8C2E0C39-3E99-4E1F-AA5B-C5D9EE69DEF9}" srcId="{329C95C2-A4B1-4AA7-86C6-6D9CD9640832}" destId="{5C62368B-DCF5-406A-BBF5-9BB1EBC5FD62}" srcOrd="2" destOrd="0" parTransId="{48B7B79C-4EB3-4DEF-8BA8-F5A99796512B}" sibTransId="{FB0E622B-D018-49B5-9E1C-199D23854F85}"/>
    <dgm:cxn modelId="{C214CB39-1F0F-4BD7-A1C9-F8BFEB03ADD5}" type="presOf" srcId="{4CD076D6-DBBA-4F56-B034-FEED9F5E8BF0}" destId="{3D249AAE-8B40-40AE-A8C5-63CCB5317515}" srcOrd="0" destOrd="0" presId="urn:microsoft.com/office/officeart/2005/8/layout/vList2"/>
    <dgm:cxn modelId="{0DCF6B59-0F74-47A3-B711-897E0AD01F8E}" srcId="{329C95C2-A4B1-4AA7-86C6-6D9CD9640832}" destId="{4CD076D6-DBBA-4F56-B034-FEED9F5E8BF0}" srcOrd="1" destOrd="0" parTransId="{939C0BA4-E8ED-4643-AA65-1F8742E6E28D}" sibTransId="{3840D5D4-39D0-4E86-BBDB-F27463BD60B1}"/>
    <dgm:cxn modelId="{5D6EF2B6-421C-4A35-B6A8-E5363C9AA96A}" type="presOf" srcId="{5C62368B-DCF5-406A-BBF5-9BB1EBC5FD62}" destId="{866312D0-4BFE-4602-A570-E88E4964A6FD}" srcOrd="0" destOrd="0" presId="urn:microsoft.com/office/officeart/2005/8/layout/vList2"/>
    <dgm:cxn modelId="{3D103BE3-F649-4A87-A12A-DF5C53C85AB8}" type="presOf" srcId="{329C95C2-A4B1-4AA7-86C6-6D9CD9640832}" destId="{DA4F516D-4A02-4EB7-A78B-5C3E4FCD6DF8}" srcOrd="0" destOrd="0" presId="urn:microsoft.com/office/officeart/2005/8/layout/vList2"/>
    <dgm:cxn modelId="{357040E7-71FF-441F-8EBF-0AEE225D772C}" srcId="{329C95C2-A4B1-4AA7-86C6-6D9CD9640832}" destId="{B0250D92-9CC4-4352-901A-19B52C94CA27}" srcOrd="0" destOrd="0" parTransId="{F9C704AD-8160-4071-AD87-CD53E5B3D583}" sibTransId="{10F00C88-CAC7-42CD-8337-04254C421862}"/>
    <dgm:cxn modelId="{BDE3B8B9-A58D-48A9-BA4D-4CD67C309338}" type="presParOf" srcId="{DA4F516D-4A02-4EB7-A78B-5C3E4FCD6DF8}" destId="{EB0F7E01-B626-47A3-BB20-85B9ACD6F893}" srcOrd="0" destOrd="0" presId="urn:microsoft.com/office/officeart/2005/8/layout/vList2"/>
    <dgm:cxn modelId="{1E255AF0-78AA-4AE4-8AB1-7C6D15061589}" type="presParOf" srcId="{DA4F516D-4A02-4EB7-A78B-5C3E4FCD6DF8}" destId="{D53F7BA9-7DAC-48DE-9149-DB2F4A5B5246}" srcOrd="1" destOrd="0" presId="urn:microsoft.com/office/officeart/2005/8/layout/vList2"/>
    <dgm:cxn modelId="{A32FB100-18E7-446B-9F93-EF47147ECF12}" type="presParOf" srcId="{DA4F516D-4A02-4EB7-A78B-5C3E4FCD6DF8}" destId="{3D249AAE-8B40-40AE-A8C5-63CCB5317515}" srcOrd="2" destOrd="0" presId="urn:microsoft.com/office/officeart/2005/8/layout/vList2"/>
    <dgm:cxn modelId="{D6039BD6-9B04-408D-9365-E7984602F2CB}" type="presParOf" srcId="{DA4F516D-4A02-4EB7-A78B-5C3E4FCD6DF8}" destId="{2FB6E9F8-139E-4720-A16F-69E9C461CFAB}" srcOrd="3" destOrd="0" presId="urn:microsoft.com/office/officeart/2005/8/layout/vList2"/>
    <dgm:cxn modelId="{55413E88-81CC-4B8B-B0BE-AEB04D712C2B}" type="presParOf" srcId="{DA4F516D-4A02-4EB7-A78B-5C3E4FCD6DF8}" destId="{866312D0-4BFE-4602-A570-E88E4964A6F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A871C62D-CD6A-4CFD-A8A9-18D088F3AC8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54000B4-072B-4167-B97E-038B407E81D9}">
      <dgm:prSet/>
      <dgm:spPr/>
      <dgm:t>
        <a:bodyPr/>
        <a:lstStyle/>
        <a:p>
          <a:r>
            <a:rPr lang="en-US"/>
            <a:t>DFT requires manual initialization of a fixed number of objects in the first frame, then localizes these objects in subsequent frames. </a:t>
          </a:r>
        </a:p>
      </dgm:t>
    </dgm:pt>
    <dgm:pt modelId="{79239876-EED9-40C9-9D2B-2DB8F0A97630}" type="parTrans" cxnId="{57330A03-1812-460A-A428-528C1119067D}">
      <dgm:prSet/>
      <dgm:spPr/>
      <dgm:t>
        <a:bodyPr/>
        <a:lstStyle/>
        <a:p>
          <a:endParaRPr lang="en-US"/>
        </a:p>
      </dgm:t>
    </dgm:pt>
    <dgm:pt modelId="{6457BDEE-6519-4B43-8D62-BB6FBC181A6E}" type="sibTrans" cxnId="{57330A03-1812-460A-A428-528C1119067D}">
      <dgm:prSet/>
      <dgm:spPr/>
      <dgm:t>
        <a:bodyPr/>
        <a:lstStyle/>
        <a:p>
          <a:endParaRPr lang="en-US"/>
        </a:p>
      </dgm:t>
    </dgm:pt>
    <dgm:pt modelId="{1E866214-CE43-4BF5-B1B7-570A762F46EF}">
      <dgm:prSet/>
      <dgm:spPr/>
      <dgm:t>
        <a:bodyPr/>
        <a:lstStyle/>
        <a:p>
          <a:r>
            <a:rPr lang="en-US"/>
            <a:t>DBT is more popular because new objects are discovered and disappearing objects are terminated automatically. </a:t>
          </a:r>
        </a:p>
      </dgm:t>
    </dgm:pt>
    <dgm:pt modelId="{A7BBCFD0-1EAB-4746-98FE-2C84798A253E}" type="parTrans" cxnId="{05059516-0FE8-4F64-9CE7-F255E03BBD2B}">
      <dgm:prSet/>
      <dgm:spPr/>
      <dgm:t>
        <a:bodyPr/>
        <a:lstStyle/>
        <a:p>
          <a:endParaRPr lang="en-US"/>
        </a:p>
      </dgm:t>
    </dgm:pt>
    <dgm:pt modelId="{6F987BE6-5B6C-477F-9DAA-23FB9DDAC86E}" type="sibTrans" cxnId="{05059516-0FE8-4F64-9CE7-F255E03BBD2B}">
      <dgm:prSet/>
      <dgm:spPr/>
      <dgm:t>
        <a:bodyPr/>
        <a:lstStyle/>
        <a:p>
          <a:endParaRPr lang="en-US"/>
        </a:p>
      </dgm:t>
    </dgm:pt>
    <dgm:pt modelId="{B5034C9F-11A4-4C7E-95DA-B11FAA200E6F}" type="pres">
      <dgm:prSet presAssocID="{A871C62D-CD6A-4CFD-A8A9-18D088F3AC81}" presName="linear" presStyleCnt="0">
        <dgm:presLayoutVars>
          <dgm:animLvl val="lvl"/>
          <dgm:resizeHandles val="exact"/>
        </dgm:presLayoutVars>
      </dgm:prSet>
      <dgm:spPr/>
    </dgm:pt>
    <dgm:pt modelId="{0DF91450-074B-4113-A45C-B6ABC7BA5889}" type="pres">
      <dgm:prSet presAssocID="{154000B4-072B-4167-B97E-038B407E81D9}" presName="parentText" presStyleLbl="node1" presStyleIdx="0" presStyleCnt="2">
        <dgm:presLayoutVars>
          <dgm:chMax val="0"/>
          <dgm:bulletEnabled val="1"/>
        </dgm:presLayoutVars>
      </dgm:prSet>
      <dgm:spPr/>
    </dgm:pt>
    <dgm:pt modelId="{FDE1F092-5528-42F8-82DE-E1F78C2B0605}" type="pres">
      <dgm:prSet presAssocID="{6457BDEE-6519-4B43-8D62-BB6FBC181A6E}" presName="spacer" presStyleCnt="0"/>
      <dgm:spPr/>
    </dgm:pt>
    <dgm:pt modelId="{E27264A4-41F9-4F32-BF3C-17BA242319FD}" type="pres">
      <dgm:prSet presAssocID="{1E866214-CE43-4BF5-B1B7-570A762F46EF}" presName="parentText" presStyleLbl="node1" presStyleIdx="1" presStyleCnt="2">
        <dgm:presLayoutVars>
          <dgm:chMax val="0"/>
          <dgm:bulletEnabled val="1"/>
        </dgm:presLayoutVars>
      </dgm:prSet>
      <dgm:spPr/>
    </dgm:pt>
  </dgm:ptLst>
  <dgm:cxnLst>
    <dgm:cxn modelId="{57330A03-1812-460A-A428-528C1119067D}" srcId="{A871C62D-CD6A-4CFD-A8A9-18D088F3AC81}" destId="{154000B4-072B-4167-B97E-038B407E81D9}" srcOrd="0" destOrd="0" parTransId="{79239876-EED9-40C9-9D2B-2DB8F0A97630}" sibTransId="{6457BDEE-6519-4B43-8D62-BB6FBC181A6E}"/>
    <dgm:cxn modelId="{05059516-0FE8-4F64-9CE7-F255E03BBD2B}" srcId="{A871C62D-CD6A-4CFD-A8A9-18D088F3AC81}" destId="{1E866214-CE43-4BF5-B1B7-570A762F46EF}" srcOrd="1" destOrd="0" parTransId="{A7BBCFD0-1EAB-4746-98FE-2C84798A253E}" sibTransId="{6F987BE6-5B6C-477F-9DAA-23FB9DDAC86E}"/>
    <dgm:cxn modelId="{2AFCEF54-3981-4CD7-B2A2-4F6D65E9BF2E}" type="presOf" srcId="{1E866214-CE43-4BF5-B1B7-570A762F46EF}" destId="{E27264A4-41F9-4F32-BF3C-17BA242319FD}" srcOrd="0" destOrd="0" presId="urn:microsoft.com/office/officeart/2005/8/layout/vList2"/>
    <dgm:cxn modelId="{726558C9-84D2-4818-94B2-2FF1E71B4AB6}" type="presOf" srcId="{A871C62D-CD6A-4CFD-A8A9-18D088F3AC81}" destId="{B5034C9F-11A4-4C7E-95DA-B11FAA200E6F}" srcOrd="0" destOrd="0" presId="urn:microsoft.com/office/officeart/2005/8/layout/vList2"/>
    <dgm:cxn modelId="{C0241EF9-C56B-4C6F-9E44-5218E90487A2}" type="presOf" srcId="{154000B4-072B-4167-B97E-038B407E81D9}" destId="{0DF91450-074B-4113-A45C-B6ABC7BA5889}" srcOrd="0" destOrd="0" presId="urn:microsoft.com/office/officeart/2005/8/layout/vList2"/>
    <dgm:cxn modelId="{600A64A3-0844-4479-9C42-28FC7899CBD3}" type="presParOf" srcId="{B5034C9F-11A4-4C7E-95DA-B11FAA200E6F}" destId="{0DF91450-074B-4113-A45C-B6ABC7BA5889}" srcOrd="0" destOrd="0" presId="urn:microsoft.com/office/officeart/2005/8/layout/vList2"/>
    <dgm:cxn modelId="{19F8F054-BCA9-4FD2-9B30-CA20CF1130F5}" type="presParOf" srcId="{B5034C9F-11A4-4C7E-95DA-B11FAA200E6F}" destId="{FDE1F092-5528-42F8-82DE-E1F78C2B0605}" srcOrd="1" destOrd="0" presId="urn:microsoft.com/office/officeart/2005/8/layout/vList2"/>
    <dgm:cxn modelId="{7B7497A0-10A6-40E8-9919-E8301D88E718}" type="presParOf" srcId="{B5034C9F-11A4-4C7E-95DA-B11FAA200E6F}" destId="{E27264A4-41F9-4F32-BF3C-17BA242319F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608B76FF-F2AC-46C5-9FD5-FD27175136A8}"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725C9C9-8C73-42C1-BBEB-E6776C5F5A92}">
      <dgm:prSet/>
      <dgm:spPr/>
      <dgm:t>
        <a:bodyPr/>
        <a:lstStyle/>
        <a:p>
          <a:r>
            <a:rPr lang="en-US"/>
            <a:t>DFT cannot deal with the case that objects appear. </a:t>
          </a:r>
        </a:p>
      </dgm:t>
    </dgm:pt>
    <dgm:pt modelId="{84A68879-E964-4747-B57E-79A4CF1ED412}" type="parTrans" cxnId="{A375E987-D6BB-4670-96FF-DAFE8B0180EE}">
      <dgm:prSet/>
      <dgm:spPr/>
      <dgm:t>
        <a:bodyPr/>
        <a:lstStyle/>
        <a:p>
          <a:endParaRPr lang="en-US"/>
        </a:p>
      </dgm:t>
    </dgm:pt>
    <dgm:pt modelId="{86361CC7-CEF5-4A27-B611-64AC28F20C10}" type="sibTrans" cxnId="{A375E987-D6BB-4670-96FF-DAFE8B0180EE}">
      <dgm:prSet/>
      <dgm:spPr/>
      <dgm:t>
        <a:bodyPr/>
        <a:lstStyle/>
        <a:p>
          <a:endParaRPr lang="en-US"/>
        </a:p>
      </dgm:t>
    </dgm:pt>
    <dgm:pt modelId="{260DA94C-71F1-42FA-875F-4B725F9618BD}">
      <dgm:prSet/>
      <dgm:spPr/>
      <dgm:t>
        <a:bodyPr/>
        <a:lstStyle/>
        <a:p>
          <a:r>
            <a:rPr lang="en-US"/>
            <a:t>However, it is free of pre-trained object detectors. Table 3 lists the major differences between DBT and DFT.</a:t>
          </a:r>
        </a:p>
      </dgm:t>
    </dgm:pt>
    <dgm:pt modelId="{0F23B903-B5AA-4736-83D2-D23915BD6629}" type="parTrans" cxnId="{1E88BA67-3E4F-43E8-A267-8C787A6F6660}">
      <dgm:prSet/>
      <dgm:spPr/>
      <dgm:t>
        <a:bodyPr/>
        <a:lstStyle/>
        <a:p>
          <a:endParaRPr lang="en-US"/>
        </a:p>
      </dgm:t>
    </dgm:pt>
    <dgm:pt modelId="{C8E66228-657A-4776-9CD9-72AF0042EF88}" type="sibTrans" cxnId="{1E88BA67-3E4F-43E8-A267-8C787A6F6660}">
      <dgm:prSet/>
      <dgm:spPr/>
      <dgm:t>
        <a:bodyPr/>
        <a:lstStyle/>
        <a:p>
          <a:endParaRPr lang="en-US"/>
        </a:p>
      </dgm:t>
    </dgm:pt>
    <dgm:pt modelId="{C345DAF3-4F67-4C5E-8D68-4DCAD82DB025}" type="pres">
      <dgm:prSet presAssocID="{608B76FF-F2AC-46C5-9FD5-FD27175136A8}" presName="linear" presStyleCnt="0">
        <dgm:presLayoutVars>
          <dgm:animLvl val="lvl"/>
          <dgm:resizeHandles val="exact"/>
        </dgm:presLayoutVars>
      </dgm:prSet>
      <dgm:spPr/>
    </dgm:pt>
    <dgm:pt modelId="{8C4BDD06-5F71-4018-87DD-031B57E6CCC6}" type="pres">
      <dgm:prSet presAssocID="{8725C9C9-8C73-42C1-BBEB-E6776C5F5A92}" presName="parentText" presStyleLbl="node1" presStyleIdx="0" presStyleCnt="2">
        <dgm:presLayoutVars>
          <dgm:chMax val="0"/>
          <dgm:bulletEnabled val="1"/>
        </dgm:presLayoutVars>
      </dgm:prSet>
      <dgm:spPr/>
    </dgm:pt>
    <dgm:pt modelId="{0611A054-9023-4D92-A9E0-953E02F0F0F4}" type="pres">
      <dgm:prSet presAssocID="{86361CC7-CEF5-4A27-B611-64AC28F20C10}" presName="spacer" presStyleCnt="0"/>
      <dgm:spPr/>
    </dgm:pt>
    <dgm:pt modelId="{2D80B130-F07F-4328-BC45-AED3DAEF9519}" type="pres">
      <dgm:prSet presAssocID="{260DA94C-71F1-42FA-875F-4B725F9618BD}" presName="parentText" presStyleLbl="node1" presStyleIdx="1" presStyleCnt="2">
        <dgm:presLayoutVars>
          <dgm:chMax val="0"/>
          <dgm:bulletEnabled val="1"/>
        </dgm:presLayoutVars>
      </dgm:prSet>
      <dgm:spPr/>
    </dgm:pt>
  </dgm:ptLst>
  <dgm:cxnLst>
    <dgm:cxn modelId="{C0284326-6024-406C-B5CF-E17FF3374ED6}" type="presOf" srcId="{608B76FF-F2AC-46C5-9FD5-FD27175136A8}" destId="{C345DAF3-4F67-4C5E-8D68-4DCAD82DB025}" srcOrd="0" destOrd="0" presId="urn:microsoft.com/office/officeart/2005/8/layout/vList2"/>
    <dgm:cxn modelId="{26E6B266-CB8F-45A8-9E09-E5302D700187}" type="presOf" srcId="{8725C9C9-8C73-42C1-BBEB-E6776C5F5A92}" destId="{8C4BDD06-5F71-4018-87DD-031B57E6CCC6}" srcOrd="0" destOrd="0" presId="urn:microsoft.com/office/officeart/2005/8/layout/vList2"/>
    <dgm:cxn modelId="{1E88BA67-3E4F-43E8-A267-8C787A6F6660}" srcId="{608B76FF-F2AC-46C5-9FD5-FD27175136A8}" destId="{260DA94C-71F1-42FA-875F-4B725F9618BD}" srcOrd="1" destOrd="0" parTransId="{0F23B903-B5AA-4736-83D2-D23915BD6629}" sibTransId="{C8E66228-657A-4776-9CD9-72AF0042EF88}"/>
    <dgm:cxn modelId="{4307C872-FDA3-4A05-8E56-98339D6300E4}" type="presOf" srcId="{260DA94C-71F1-42FA-875F-4B725F9618BD}" destId="{2D80B130-F07F-4328-BC45-AED3DAEF9519}" srcOrd="0" destOrd="0" presId="urn:microsoft.com/office/officeart/2005/8/layout/vList2"/>
    <dgm:cxn modelId="{A375E987-D6BB-4670-96FF-DAFE8B0180EE}" srcId="{608B76FF-F2AC-46C5-9FD5-FD27175136A8}" destId="{8725C9C9-8C73-42C1-BBEB-E6776C5F5A92}" srcOrd="0" destOrd="0" parTransId="{84A68879-E964-4747-B57E-79A4CF1ED412}" sibTransId="{86361CC7-CEF5-4A27-B611-64AC28F20C10}"/>
    <dgm:cxn modelId="{FC3D9813-4270-4E3C-AB26-24F97CB7EEB6}" type="presParOf" srcId="{C345DAF3-4F67-4C5E-8D68-4DCAD82DB025}" destId="{8C4BDD06-5F71-4018-87DD-031B57E6CCC6}" srcOrd="0" destOrd="0" presId="urn:microsoft.com/office/officeart/2005/8/layout/vList2"/>
    <dgm:cxn modelId="{A05DF7D9-88F5-4C45-8F25-BFBAEF43C216}" type="presParOf" srcId="{C345DAF3-4F67-4C5E-8D68-4DCAD82DB025}" destId="{0611A054-9023-4D92-A9E0-953E02F0F0F4}" srcOrd="1" destOrd="0" presId="urn:microsoft.com/office/officeart/2005/8/layout/vList2"/>
    <dgm:cxn modelId="{C6F1BE44-67CE-427A-A6BE-48493C5CEA7F}" type="presParOf" srcId="{C345DAF3-4F67-4C5E-8D68-4DCAD82DB025}" destId="{2D80B130-F07F-4328-BC45-AED3DAEF951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521AE31F-2CF6-452C-937A-48D914292EC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D427073-6E50-4BDA-80E1-518A525411CC}">
      <dgm:prSet/>
      <dgm:spPr/>
      <dgm:t>
        <a:bodyPr/>
        <a:lstStyle/>
        <a:p>
          <a:r>
            <a:rPr lang="en-US"/>
            <a:t>Starting with mean shift, we find out that it works by taking our object of interest, which we can visualize as a blob of pixels, so not just location, but also size. </a:t>
          </a:r>
        </a:p>
      </dgm:t>
    </dgm:pt>
    <dgm:pt modelId="{46EDD71E-F8C1-4C1A-88A6-DB225631B859}" type="parTrans" cxnId="{BF97BF4A-57EC-418D-90B1-EE9E8AEF91A0}">
      <dgm:prSet/>
      <dgm:spPr/>
      <dgm:t>
        <a:bodyPr/>
        <a:lstStyle/>
        <a:p>
          <a:endParaRPr lang="en-US"/>
        </a:p>
      </dgm:t>
    </dgm:pt>
    <dgm:pt modelId="{E7A3BD25-8009-4B05-8C07-6389280CF954}" type="sibTrans" cxnId="{BF97BF4A-57EC-418D-90B1-EE9E8AEF91A0}">
      <dgm:prSet/>
      <dgm:spPr/>
      <dgm:t>
        <a:bodyPr/>
        <a:lstStyle/>
        <a:p>
          <a:endParaRPr lang="en-US"/>
        </a:p>
      </dgm:t>
    </dgm:pt>
    <dgm:pt modelId="{4833ED98-C208-481B-9CDD-61ADFA298103}">
      <dgm:prSet/>
      <dgm:spPr/>
      <dgm:t>
        <a:bodyPr/>
        <a:lstStyle/>
        <a:p>
          <a:r>
            <a:rPr lang="en-US"/>
            <a:t>Then we go to next frame, and we search within a larger region of interest known as the neighborhood, for the same blob. </a:t>
          </a:r>
        </a:p>
      </dgm:t>
    </dgm:pt>
    <dgm:pt modelId="{745CC50F-95C3-4976-BDE1-D93B83BB6600}" type="parTrans" cxnId="{B21549E9-76D4-461C-A220-783593338A8F}">
      <dgm:prSet/>
      <dgm:spPr/>
      <dgm:t>
        <a:bodyPr/>
        <a:lstStyle/>
        <a:p>
          <a:endParaRPr lang="en-US"/>
        </a:p>
      </dgm:t>
    </dgm:pt>
    <dgm:pt modelId="{49D0565F-BD4B-4E65-B867-EFD3ADCD0C93}" type="sibTrans" cxnId="{B21549E9-76D4-461C-A220-783593338A8F}">
      <dgm:prSet/>
      <dgm:spPr/>
      <dgm:t>
        <a:bodyPr/>
        <a:lstStyle/>
        <a:p>
          <a:endParaRPr lang="en-US"/>
        </a:p>
      </dgm:t>
    </dgm:pt>
    <dgm:pt modelId="{28EC6B65-1C37-45B7-9A86-AE2BBD5F781A}">
      <dgm:prSet/>
      <dgm:spPr/>
      <dgm:t>
        <a:bodyPr/>
        <a:lstStyle/>
        <a:p>
          <a:r>
            <a:rPr lang="en-US"/>
            <a:t>We will want to find the best blob of pixels or features in the next frame that best represent our object by maximizing a similarity function.</a:t>
          </a:r>
          <a:br>
            <a:rPr lang="en-US"/>
          </a:br>
          <a:endParaRPr lang="en-US"/>
        </a:p>
      </dgm:t>
    </dgm:pt>
    <dgm:pt modelId="{665B8DB8-8B85-46B8-85DD-C3AC459875F0}" type="parTrans" cxnId="{FCC44108-566A-486F-AB13-7A6CAF1938D3}">
      <dgm:prSet/>
      <dgm:spPr/>
      <dgm:t>
        <a:bodyPr/>
        <a:lstStyle/>
        <a:p>
          <a:endParaRPr lang="en-US"/>
        </a:p>
      </dgm:t>
    </dgm:pt>
    <dgm:pt modelId="{42845246-EF2F-425B-AF50-9FE932747DB9}" type="sibTrans" cxnId="{FCC44108-566A-486F-AB13-7A6CAF1938D3}">
      <dgm:prSet/>
      <dgm:spPr/>
      <dgm:t>
        <a:bodyPr/>
        <a:lstStyle/>
        <a:p>
          <a:endParaRPr lang="en-US"/>
        </a:p>
      </dgm:t>
    </dgm:pt>
    <dgm:pt modelId="{308D9F1E-4F11-4B5D-87F8-1F963693B409}" type="pres">
      <dgm:prSet presAssocID="{521AE31F-2CF6-452C-937A-48D914292EC8}" presName="vert0" presStyleCnt="0">
        <dgm:presLayoutVars>
          <dgm:dir/>
          <dgm:animOne val="branch"/>
          <dgm:animLvl val="lvl"/>
        </dgm:presLayoutVars>
      </dgm:prSet>
      <dgm:spPr/>
    </dgm:pt>
    <dgm:pt modelId="{D26FC812-4546-4DA0-9120-018C963E0366}" type="pres">
      <dgm:prSet presAssocID="{3D427073-6E50-4BDA-80E1-518A525411CC}" presName="thickLine" presStyleLbl="alignNode1" presStyleIdx="0" presStyleCnt="3"/>
      <dgm:spPr/>
    </dgm:pt>
    <dgm:pt modelId="{740D8BD8-FF47-4EBA-97B4-34E0808FF8EA}" type="pres">
      <dgm:prSet presAssocID="{3D427073-6E50-4BDA-80E1-518A525411CC}" presName="horz1" presStyleCnt="0"/>
      <dgm:spPr/>
    </dgm:pt>
    <dgm:pt modelId="{662FB452-1AB9-4AD7-A685-A9DFEF7C2087}" type="pres">
      <dgm:prSet presAssocID="{3D427073-6E50-4BDA-80E1-518A525411CC}" presName="tx1" presStyleLbl="revTx" presStyleIdx="0" presStyleCnt="3"/>
      <dgm:spPr/>
    </dgm:pt>
    <dgm:pt modelId="{4077909E-CCAD-4DE0-96DB-11A974CD33C2}" type="pres">
      <dgm:prSet presAssocID="{3D427073-6E50-4BDA-80E1-518A525411CC}" presName="vert1" presStyleCnt="0"/>
      <dgm:spPr/>
    </dgm:pt>
    <dgm:pt modelId="{0FE35A0B-61F0-4C4A-BC1F-12C2FD90684A}" type="pres">
      <dgm:prSet presAssocID="{4833ED98-C208-481B-9CDD-61ADFA298103}" presName="thickLine" presStyleLbl="alignNode1" presStyleIdx="1" presStyleCnt="3"/>
      <dgm:spPr/>
    </dgm:pt>
    <dgm:pt modelId="{0425B501-E1B9-4115-93A6-117E8C76210F}" type="pres">
      <dgm:prSet presAssocID="{4833ED98-C208-481B-9CDD-61ADFA298103}" presName="horz1" presStyleCnt="0"/>
      <dgm:spPr/>
    </dgm:pt>
    <dgm:pt modelId="{EFD4D2B6-5A91-4DEC-8578-DC2850BB3363}" type="pres">
      <dgm:prSet presAssocID="{4833ED98-C208-481B-9CDD-61ADFA298103}" presName="tx1" presStyleLbl="revTx" presStyleIdx="1" presStyleCnt="3"/>
      <dgm:spPr/>
    </dgm:pt>
    <dgm:pt modelId="{9A0EA40D-460E-4A1C-BB8C-891ACD1C9036}" type="pres">
      <dgm:prSet presAssocID="{4833ED98-C208-481B-9CDD-61ADFA298103}" presName="vert1" presStyleCnt="0"/>
      <dgm:spPr/>
    </dgm:pt>
    <dgm:pt modelId="{B6503A98-A5A6-4C14-B3D2-75D1EDA2BE91}" type="pres">
      <dgm:prSet presAssocID="{28EC6B65-1C37-45B7-9A86-AE2BBD5F781A}" presName="thickLine" presStyleLbl="alignNode1" presStyleIdx="2" presStyleCnt="3"/>
      <dgm:spPr/>
    </dgm:pt>
    <dgm:pt modelId="{D767254C-E97E-4201-AA6A-544332DB10B3}" type="pres">
      <dgm:prSet presAssocID="{28EC6B65-1C37-45B7-9A86-AE2BBD5F781A}" presName="horz1" presStyleCnt="0"/>
      <dgm:spPr/>
    </dgm:pt>
    <dgm:pt modelId="{90D9D310-6EAD-43B3-9D08-D0B70515CB84}" type="pres">
      <dgm:prSet presAssocID="{28EC6B65-1C37-45B7-9A86-AE2BBD5F781A}" presName="tx1" presStyleLbl="revTx" presStyleIdx="2" presStyleCnt="3"/>
      <dgm:spPr/>
    </dgm:pt>
    <dgm:pt modelId="{17E52F2E-6B57-48EF-9D73-1D2FA921389A}" type="pres">
      <dgm:prSet presAssocID="{28EC6B65-1C37-45B7-9A86-AE2BBD5F781A}" presName="vert1" presStyleCnt="0"/>
      <dgm:spPr/>
    </dgm:pt>
  </dgm:ptLst>
  <dgm:cxnLst>
    <dgm:cxn modelId="{FCC44108-566A-486F-AB13-7A6CAF1938D3}" srcId="{521AE31F-2CF6-452C-937A-48D914292EC8}" destId="{28EC6B65-1C37-45B7-9A86-AE2BBD5F781A}" srcOrd="2" destOrd="0" parTransId="{665B8DB8-8B85-46B8-85DD-C3AC459875F0}" sibTransId="{42845246-EF2F-425B-AF50-9FE932747DB9}"/>
    <dgm:cxn modelId="{FAF0811F-C00F-4199-BFE1-2B66BEB8A521}" type="presOf" srcId="{3D427073-6E50-4BDA-80E1-518A525411CC}" destId="{662FB452-1AB9-4AD7-A685-A9DFEF7C2087}" srcOrd="0" destOrd="0" presId="urn:microsoft.com/office/officeart/2008/layout/LinedList"/>
    <dgm:cxn modelId="{3AB47633-4FE3-4920-9145-40A85BA6AFA8}" type="presOf" srcId="{4833ED98-C208-481B-9CDD-61ADFA298103}" destId="{EFD4D2B6-5A91-4DEC-8578-DC2850BB3363}" srcOrd="0" destOrd="0" presId="urn:microsoft.com/office/officeart/2008/layout/LinedList"/>
    <dgm:cxn modelId="{1475F05C-9827-4FC4-B211-BE0F552196E6}" type="presOf" srcId="{521AE31F-2CF6-452C-937A-48D914292EC8}" destId="{308D9F1E-4F11-4B5D-87F8-1F963693B409}" srcOrd="0" destOrd="0" presId="urn:microsoft.com/office/officeart/2008/layout/LinedList"/>
    <dgm:cxn modelId="{BF97BF4A-57EC-418D-90B1-EE9E8AEF91A0}" srcId="{521AE31F-2CF6-452C-937A-48D914292EC8}" destId="{3D427073-6E50-4BDA-80E1-518A525411CC}" srcOrd="0" destOrd="0" parTransId="{46EDD71E-F8C1-4C1A-88A6-DB225631B859}" sibTransId="{E7A3BD25-8009-4B05-8C07-6389280CF954}"/>
    <dgm:cxn modelId="{99DC61D8-D073-43EB-9B91-E433FC7CAAB0}" type="presOf" srcId="{28EC6B65-1C37-45B7-9A86-AE2BBD5F781A}" destId="{90D9D310-6EAD-43B3-9D08-D0B70515CB84}" srcOrd="0" destOrd="0" presId="urn:microsoft.com/office/officeart/2008/layout/LinedList"/>
    <dgm:cxn modelId="{B21549E9-76D4-461C-A220-783593338A8F}" srcId="{521AE31F-2CF6-452C-937A-48D914292EC8}" destId="{4833ED98-C208-481B-9CDD-61ADFA298103}" srcOrd="1" destOrd="0" parTransId="{745CC50F-95C3-4976-BDE1-D93B83BB6600}" sibTransId="{49D0565F-BD4B-4E65-B867-EFD3ADCD0C93}"/>
    <dgm:cxn modelId="{FB2FF730-8256-46AC-BBA4-74878AB03E09}" type="presParOf" srcId="{308D9F1E-4F11-4B5D-87F8-1F963693B409}" destId="{D26FC812-4546-4DA0-9120-018C963E0366}" srcOrd="0" destOrd="0" presId="urn:microsoft.com/office/officeart/2008/layout/LinedList"/>
    <dgm:cxn modelId="{CAFA5300-09F7-4A5F-9E16-04D569C2DAFE}" type="presParOf" srcId="{308D9F1E-4F11-4B5D-87F8-1F963693B409}" destId="{740D8BD8-FF47-4EBA-97B4-34E0808FF8EA}" srcOrd="1" destOrd="0" presId="urn:microsoft.com/office/officeart/2008/layout/LinedList"/>
    <dgm:cxn modelId="{B8FC9410-0C25-4644-8BD0-00594E477E2C}" type="presParOf" srcId="{740D8BD8-FF47-4EBA-97B4-34E0808FF8EA}" destId="{662FB452-1AB9-4AD7-A685-A9DFEF7C2087}" srcOrd="0" destOrd="0" presId="urn:microsoft.com/office/officeart/2008/layout/LinedList"/>
    <dgm:cxn modelId="{40B895E8-1633-446A-BB33-8D139C704250}" type="presParOf" srcId="{740D8BD8-FF47-4EBA-97B4-34E0808FF8EA}" destId="{4077909E-CCAD-4DE0-96DB-11A974CD33C2}" srcOrd="1" destOrd="0" presId="urn:microsoft.com/office/officeart/2008/layout/LinedList"/>
    <dgm:cxn modelId="{61459FA8-4A7A-42FD-B4F5-70A409E181A8}" type="presParOf" srcId="{308D9F1E-4F11-4B5D-87F8-1F963693B409}" destId="{0FE35A0B-61F0-4C4A-BC1F-12C2FD90684A}" srcOrd="2" destOrd="0" presId="urn:microsoft.com/office/officeart/2008/layout/LinedList"/>
    <dgm:cxn modelId="{8690DE7B-D463-46D5-B2D3-67ADBBAFC5ED}" type="presParOf" srcId="{308D9F1E-4F11-4B5D-87F8-1F963693B409}" destId="{0425B501-E1B9-4115-93A6-117E8C76210F}" srcOrd="3" destOrd="0" presId="urn:microsoft.com/office/officeart/2008/layout/LinedList"/>
    <dgm:cxn modelId="{A4215A2E-C40F-4016-A68B-AE555FE6C98E}" type="presParOf" srcId="{0425B501-E1B9-4115-93A6-117E8C76210F}" destId="{EFD4D2B6-5A91-4DEC-8578-DC2850BB3363}" srcOrd="0" destOrd="0" presId="urn:microsoft.com/office/officeart/2008/layout/LinedList"/>
    <dgm:cxn modelId="{2E75074F-AA7B-4C64-92E6-131526095C49}" type="presParOf" srcId="{0425B501-E1B9-4115-93A6-117E8C76210F}" destId="{9A0EA40D-460E-4A1C-BB8C-891ACD1C9036}" srcOrd="1" destOrd="0" presId="urn:microsoft.com/office/officeart/2008/layout/LinedList"/>
    <dgm:cxn modelId="{BF1AE967-022A-4A67-967C-A6096182C7EE}" type="presParOf" srcId="{308D9F1E-4F11-4B5D-87F8-1F963693B409}" destId="{B6503A98-A5A6-4C14-B3D2-75D1EDA2BE91}" srcOrd="4" destOrd="0" presId="urn:microsoft.com/office/officeart/2008/layout/LinedList"/>
    <dgm:cxn modelId="{1BBD15AF-3C8C-4207-9857-C9DEC11F561F}" type="presParOf" srcId="{308D9F1E-4F11-4B5D-87F8-1F963693B409}" destId="{D767254C-E97E-4201-AA6A-544332DB10B3}" srcOrd="5" destOrd="0" presId="urn:microsoft.com/office/officeart/2008/layout/LinedList"/>
    <dgm:cxn modelId="{AF83D5C0-5DA0-4489-B4B6-0ED65A7832BF}" type="presParOf" srcId="{D767254C-E97E-4201-AA6A-544332DB10B3}" destId="{90D9D310-6EAD-43B3-9D08-D0B70515CB84}" srcOrd="0" destOrd="0" presId="urn:microsoft.com/office/officeart/2008/layout/LinedList"/>
    <dgm:cxn modelId="{5026462C-0C91-4CDC-AAF1-0994A809C0BD}" type="presParOf" srcId="{D767254C-E97E-4201-AA6A-544332DB10B3}" destId="{17E52F2E-6B57-48EF-9D73-1D2FA921389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0917B2F-E389-47E2-AE24-B76FE568EC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E5C9BC-6051-4819-81F2-DEEE8D3B1F96}">
      <dgm:prSet/>
      <dgm:spPr/>
      <dgm:t>
        <a:bodyPr/>
        <a:lstStyle/>
        <a:p>
          <a:r>
            <a:rPr lang="en-US"/>
            <a:t>The other tool we investigate is optical flow, which looks at the motion of features due to the relative motion across frames between the scene and camera. </a:t>
          </a:r>
        </a:p>
      </dgm:t>
    </dgm:pt>
    <dgm:pt modelId="{9307D056-5A44-4685-8422-0D833A1C8D5A}" type="parTrans" cxnId="{902481B7-D3E5-45C0-9E15-EE19E37F8A42}">
      <dgm:prSet/>
      <dgm:spPr/>
      <dgm:t>
        <a:bodyPr/>
        <a:lstStyle/>
        <a:p>
          <a:endParaRPr lang="en-US"/>
        </a:p>
      </dgm:t>
    </dgm:pt>
    <dgm:pt modelId="{9027E54C-8B2D-491D-A2C9-DC6938CE3C01}" type="sibTrans" cxnId="{902481B7-D3E5-45C0-9E15-EE19E37F8A42}">
      <dgm:prSet/>
      <dgm:spPr/>
      <dgm:t>
        <a:bodyPr/>
        <a:lstStyle/>
        <a:p>
          <a:endParaRPr lang="en-US"/>
        </a:p>
      </dgm:t>
    </dgm:pt>
    <dgm:pt modelId="{5DC39F13-EF1D-4988-A473-5FDD5D12A2E4}">
      <dgm:prSet/>
      <dgm:spPr/>
      <dgm:t>
        <a:bodyPr/>
        <a:lstStyle/>
        <a:p>
          <a:r>
            <a:rPr lang="en-US"/>
            <a:t>So, say for example we have our object in our image, and it moves up in the image, we will be able to estimate the motion vectors in frame 2 relative to frame 1.</a:t>
          </a:r>
        </a:p>
      </dgm:t>
    </dgm:pt>
    <dgm:pt modelId="{0DFAB375-F29B-4D95-A85C-A6E12D72C10D}" type="parTrans" cxnId="{8C263D0A-5D61-4034-9777-AE0EDBDDCAD9}">
      <dgm:prSet/>
      <dgm:spPr/>
      <dgm:t>
        <a:bodyPr/>
        <a:lstStyle/>
        <a:p>
          <a:endParaRPr lang="en-US"/>
        </a:p>
      </dgm:t>
    </dgm:pt>
    <dgm:pt modelId="{AD195FDA-7D27-453E-9ACE-DC79BB2443A2}" type="sibTrans" cxnId="{8C263D0A-5D61-4034-9777-AE0EDBDDCAD9}">
      <dgm:prSet/>
      <dgm:spPr/>
      <dgm:t>
        <a:bodyPr/>
        <a:lstStyle/>
        <a:p>
          <a:endParaRPr lang="en-US"/>
        </a:p>
      </dgm:t>
    </dgm:pt>
    <dgm:pt modelId="{5DF3F8C7-B26B-4E0D-B135-8D52E0D2864C}" type="pres">
      <dgm:prSet presAssocID="{30917B2F-E389-47E2-AE24-B76FE568ECCE}" presName="root" presStyleCnt="0">
        <dgm:presLayoutVars>
          <dgm:dir/>
          <dgm:resizeHandles val="exact"/>
        </dgm:presLayoutVars>
      </dgm:prSet>
      <dgm:spPr/>
    </dgm:pt>
    <dgm:pt modelId="{79412C59-377E-420A-8DE6-973645065592}" type="pres">
      <dgm:prSet presAssocID="{6CE5C9BC-6051-4819-81F2-DEEE8D3B1F96}" presName="compNode" presStyleCnt="0"/>
      <dgm:spPr/>
    </dgm:pt>
    <dgm:pt modelId="{A217CABD-9D79-4D3E-9D29-3C87AD611559}" type="pres">
      <dgm:prSet presAssocID="{6CE5C9BC-6051-4819-81F2-DEEE8D3B1F96}" presName="bgRect" presStyleLbl="bgShp" presStyleIdx="0" presStyleCnt="2"/>
      <dgm:spPr/>
    </dgm:pt>
    <dgm:pt modelId="{A63C77F4-4EA2-4E59-B35A-FBCE49EA2ABE}" type="pres">
      <dgm:prSet presAssocID="{6CE5C9BC-6051-4819-81F2-DEEE8D3B1F9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mera"/>
        </a:ext>
      </dgm:extLst>
    </dgm:pt>
    <dgm:pt modelId="{EE9726E7-317B-4DF0-8D0E-E0AB60199B36}" type="pres">
      <dgm:prSet presAssocID="{6CE5C9BC-6051-4819-81F2-DEEE8D3B1F96}" presName="spaceRect" presStyleCnt="0"/>
      <dgm:spPr/>
    </dgm:pt>
    <dgm:pt modelId="{7F09A99C-5DD6-4728-BD33-59DC04A36D36}" type="pres">
      <dgm:prSet presAssocID="{6CE5C9BC-6051-4819-81F2-DEEE8D3B1F96}" presName="parTx" presStyleLbl="revTx" presStyleIdx="0" presStyleCnt="2">
        <dgm:presLayoutVars>
          <dgm:chMax val="0"/>
          <dgm:chPref val="0"/>
        </dgm:presLayoutVars>
      </dgm:prSet>
      <dgm:spPr/>
    </dgm:pt>
    <dgm:pt modelId="{B5DE0E39-EA56-4F9B-8482-0A59E5C0DEB0}" type="pres">
      <dgm:prSet presAssocID="{9027E54C-8B2D-491D-A2C9-DC6938CE3C01}" presName="sibTrans" presStyleCnt="0"/>
      <dgm:spPr/>
    </dgm:pt>
    <dgm:pt modelId="{3A0EB494-5FFD-42CE-982F-0DCDA39CC986}" type="pres">
      <dgm:prSet presAssocID="{5DC39F13-EF1D-4988-A473-5FDD5D12A2E4}" presName="compNode" presStyleCnt="0"/>
      <dgm:spPr/>
    </dgm:pt>
    <dgm:pt modelId="{CABC6F13-97E9-4AF5-9454-689DDE1F9BA5}" type="pres">
      <dgm:prSet presAssocID="{5DC39F13-EF1D-4988-A473-5FDD5D12A2E4}" presName="bgRect" presStyleLbl="bgShp" presStyleIdx="1" presStyleCnt="2"/>
      <dgm:spPr/>
    </dgm:pt>
    <dgm:pt modelId="{805D68DD-608A-4DA3-99D6-9B193E15C11E}" type="pres">
      <dgm:prSet presAssocID="{5DC39F13-EF1D-4988-A473-5FDD5D12A2E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C49BD08D-85D1-4C9C-9006-097FF605FDAB}" type="pres">
      <dgm:prSet presAssocID="{5DC39F13-EF1D-4988-A473-5FDD5D12A2E4}" presName="spaceRect" presStyleCnt="0"/>
      <dgm:spPr/>
    </dgm:pt>
    <dgm:pt modelId="{65E06E68-1C5E-4E67-A68C-56F0FC36017F}" type="pres">
      <dgm:prSet presAssocID="{5DC39F13-EF1D-4988-A473-5FDD5D12A2E4}" presName="parTx" presStyleLbl="revTx" presStyleIdx="1" presStyleCnt="2">
        <dgm:presLayoutVars>
          <dgm:chMax val="0"/>
          <dgm:chPref val="0"/>
        </dgm:presLayoutVars>
      </dgm:prSet>
      <dgm:spPr/>
    </dgm:pt>
  </dgm:ptLst>
  <dgm:cxnLst>
    <dgm:cxn modelId="{8C263D0A-5D61-4034-9777-AE0EDBDDCAD9}" srcId="{30917B2F-E389-47E2-AE24-B76FE568ECCE}" destId="{5DC39F13-EF1D-4988-A473-5FDD5D12A2E4}" srcOrd="1" destOrd="0" parTransId="{0DFAB375-F29B-4D95-A85C-A6E12D72C10D}" sibTransId="{AD195FDA-7D27-453E-9ACE-DC79BB2443A2}"/>
    <dgm:cxn modelId="{AEC81951-40EB-4804-A9CF-37D392455B8C}" type="presOf" srcId="{6CE5C9BC-6051-4819-81F2-DEEE8D3B1F96}" destId="{7F09A99C-5DD6-4728-BD33-59DC04A36D36}" srcOrd="0" destOrd="0" presId="urn:microsoft.com/office/officeart/2018/2/layout/IconVerticalSolidList"/>
    <dgm:cxn modelId="{1BBDDAAB-BBCB-470A-B188-04D5CA684651}" type="presOf" srcId="{30917B2F-E389-47E2-AE24-B76FE568ECCE}" destId="{5DF3F8C7-B26B-4E0D-B135-8D52E0D2864C}" srcOrd="0" destOrd="0" presId="urn:microsoft.com/office/officeart/2018/2/layout/IconVerticalSolidList"/>
    <dgm:cxn modelId="{902481B7-D3E5-45C0-9E15-EE19E37F8A42}" srcId="{30917B2F-E389-47E2-AE24-B76FE568ECCE}" destId="{6CE5C9BC-6051-4819-81F2-DEEE8D3B1F96}" srcOrd="0" destOrd="0" parTransId="{9307D056-5A44-4685-8422-0D833A1C8D5A}" sibTransId="{9027E54C-8B2D-491D-A2C9-DC6938CE3C01}"/>
    <dgm:cxn modelId="{CBFB61C7-63CA-417A-85A0-57247D1853ED}" type="presOf" srcId="{5DC39F13-EF1D-4988-A473-5FDD5D12A2E4}" destId="{65E06E68-1C5E-4E67-A68C-56F0FC36017F}" srcOrd="0" destOrd="0" presId="urn:microsoft.com/office/officeart/2018/2/layout/IconVerticalSolidList"/>
    <dgm:cxn modelId="{54C60C1D-47F9-4F85-8ABE-58CD77951974}" type="presParOf" srcId="{5DF3F8C7-B26B-4E0D-B135-8D52E0D2864C}" destId="{79412C59-377E-420A-8DE6-973645065592}" srcOrd="0" destOrd="0" presId="urn:microsoft.com/office/officeart/2018/2/layout/IconVerticalSolidList"/>
    <dgm:cxn modelId="{A7FBD915-F054-42E4-8635-3B5C4B38109C}" type="presParOf" srcId="{79412C59-377E-420A-8DE6-973645065592}" destId="{A217CABD-9D79-4D3E-9D29-3C87AD611559}" srcOrd="0" destOrd="0" presId="urn:microsoft.com/office/officeart/2018/2/layout/IconVerticalSolidList"/>
    <dgm:cxn modelId="{16F53E0A-7890-4DB8-AEC0-02591E90C80E}" type="presParOf" srcId="{79412C59-377E-420A-8DE6-973645065592}" destId="{A63C77F4-4EA2-4E59-B35A-FBCE49EA2ABE}" srcOrd="1" destOrd="0" presId="urn:microsoft.com/office/officeart/2018/2/layout/IconVerticalSolidList"/>
    <dgm:cxn modelId="{A08309B4-CA24-4155-910F-FA8F63A1D041}" type="presParOf" srcId="{79412C59-377E-420A-8DE6-973645065592}" destId="{EE9726E7-317B-4DF0-8D0E-E0AB60199B36}" srcOrd="2" destOrd="0" presId="urn:microsoft.com/office/officeart/2018/2/layout/IconVerticalSolidList"/>
    <dgm:cxn modelId="{E8BB4B48-5892-4558-BC47-F9D712635ECF}" type="presParOf" srcId="{79412C59-377E-420A-8DE6-973645065592}" destId="{7F09A99C-5DD6-4728-BD33-59DC04A36D36}" srcOrd="3" destOrd="0" presId="urn:microsoft.com/office/officeart/2018/2/layout/IconVerticalSolidList"/>
    <dgm:cxn modelId="{54DD8FB1-9FB6-45E4-A277-65B236CBC35C}" type="presParOf" srcId="{5DF3F8C7-B26B-4E0D-B135-8D52E0D2864C}" destId="{B5DE0E39-EA56-4F9B-8482-0A59E5C0DEB0}" srcOrd="1" destOrd="0" presId="urn:microsoft.com/office/officeart/2018/2/layout/IconVerticalSolidList"/>
    <dgm:cxn modelId="{F80E9A42-3716-4482-B29C-1D0D25E6B608}" type="presParOf" srcId="{5DF3F8C7-B26B-4E0D-B135-8D52E0D2864C}" destId="{3A0EB494-5FFD-42CE-982F-0DCDA39CC986}" srcOrd="2" destOrd="0" presId="urn:microsoft.com/office/officeart/2018/2/layout/IconVerticalSolidList"/>
    <dgm:cxn modelId="{A799A9DF-4491-4523-8D1A-C741246A65E5}" type="presParOf" srcId="{3A0EB494-5FFD-42CE-982F-0DCDA39CC986}" destId="{CABC6F13-97E9-4AF5-9454-689DDE1F9BA5}" srcOrd="0" destOrd="0" presId="urn:microsoft.com/office/officeart/2018/2/layout/IconVerticalSolidList"/>
    <dgm:cxn modelId="{DDEA4C7B-53F7-4E57-AB3E-039957C765EB}" type="presParOf" srcId="{3A0EB494-5FFD-42CE-982F-0DCDA39CC986}" destId="{805D68DD-608A-4DA3-99D6-9B193E15C11E}" srcOrd="1" destOrd="0" presId="urn:microsoft.com/office/officeart/2018/2/layout/IconVerticalSolidList"/>
    <dgm:cxn modelId="{9B7754C5-AEC4-4E15-B3A7-A0FC565F4326}" type="presParOf" srcId="{3A0EB494-5FFD-42CE-982F-0DCDA39CC986}" destId="{C49BD08D-85D1-4C9C-9006-097FF605FDAB}" srcOrd="2" destOrd="0" presId="urn:microsoft.com/office/officeart/2018/2/layout/IconVerticalSolidList"/>
    <dgm:cxn modelId="{A9332318-B966-4F5C-AE20-E968950EE79E}" type="presParOf" srcId="{3A0EB494-5FFD-42CE-982F-0DCDA39CC986}" destId="{65E06E68-1C5E-4E67-A68C-56F0FC3601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7A66E07-888B-44E8-BF26-EA358A3AF46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7E51EB3-62E3-4CDB-96EE-E9F776D85289}">
      <dgm:prSet/>
      <dgm:spPr/>
      <dgm:t>
        <a:bodyPr/>
        <a:lstStyle/>
        <a:p>
          <a:r>
            <a:rPr lang="en-US"/>
            <a:t>If we are tracking a ball rolling in 1 dimension. We can easily detect it within each frame. </a:t>
          </a:r>
        </a:p>
      </dgm:t>
    </dgm:pt>
    <dgm:pt modelId="{B3A9A6D7-24BF-446A-9378-A26E3D99CD91}" type="parTrans" cxnId="{C8C6E7D1-CC04-407F-82B1-34311971D726}">
      <dgm:prSet/>
      <dgm:spPr/>
      <dgm:t>
        <a:bodyPr/>
        <a:lstStyle/>
        <a:p>
          <a:endParaRPr lang="en-US"/>
        </a:p>
      </dgm:t>
    </dgm:pt>
    <dgm:pt modelId="{2B033B26-6036-4271-82DA-842F51D6C192}" type="sibTrans" cxnId="{C8C6E7D1-CC04-407F-82B1-34311971D726}">
      <dgm:prSet/>
      <dgm:spPr/>
      <dgm:t>
        <a:bodyPr/>
        <a:lstStyle/>
        <a:p>
          <a:endParaRPr lang="en-US"/>
        </a:p>
      </dgm:t>
    </dgm:pt>
    <dgm:pt modelId="{3C17EF60-9841-44F1-B51E-B56754825683}">
      <dgm:prSet/>
      <dgm:spPr/>
      <dgm:t>
        <a:bodyPr/>
        <a:lstStyle/>
        <a:p>
          <a:r>
            <a:rPr lang="en-US"/>
            <a:t>That detection is our input signal which we can rely on as long as there is a clear line of sight to the ball, with very low noise.</a:t>
          </a:r>
        </a:p>
      </dgm:t>
    </dgm:pt>
    <dgm:pt modelId="{DD8C6BFA-565F-44D0-9449-D47767889EDD}" type="parTrans" cxnId="{FC6D7BC6-C04A-4875-80A5-B5B446353FAF}">
      <dgm:prSet/>
      <dgm:spPr/>
      <dgm:t>
        <a:bodyPr/>
        <a:lstStyle/>
        <a:p>
          <a:endParaRPr lang="en-US"/>
        </a:p>
      </dgm:t>
    </dgm:pt>
    <dgm:pt modelId="{74504852-A3F2-4AC4-950A-A6FF5C0EE23C}" type="sibTrans" cxnId="{FC6D7BC6-C04A-4875-80A5-B5B446353FAF}">
      <dgm:prSet/>
      <dgm:spPr/>
      <dgm:t>
        <a:bodyPr/>
        <a:lstStyle/>
        <a:p>
          <a:endParaRPr lang="en-US"/>
        </a:p>
      </dgm:t>
    </dgm:pt>
    <dgm:pt modelId="{1AE00457-974F-44EA-A21D-79164B250183}">
      <dgm:prSet/>
      <dgm:spPr/>
      <dgm:t>
        <a:bodyPr/>
        <a:lstStyle/>
        <a:p>
          <a:r>
            <a:rPr lang="en-US"/>
            <a:t>Now during detection, we decide to simulate cloudy conditional using a fog machine.</a:t>
          </a:r>
        </a:p>
      </dgm:t>
    </dgm:pt>
    <dgm:pt modelId="{01D41106-DB6A-4A70-9E0B-E8F264D800B9}" type="parTrans" cxnId="{8E9B83A7-04FB-4D29-9D6B-56D943D2B86A}">
      <dgm:prSet/>
      <dgm:spPr/>
      <dgm:t>
        <a:bodyPr/>
        <a:lstStyle/>
        <a:p>
          <a:endParaRPr lang="en-US"/>
        </a:p>
      </dgm:t>
    </dgm:pt>
    <dgm:pt modelId="{638E478C-FF1F-4544-AFBD-4323B57CF5E3}" type="sibTrans" cxnId="{8E9B83A7-04FB-4D29-9D6B-56D943D2B86A}">
      <dgm:prSet/>
      <dgm:spPr/>
      <dgm:t>
        <a:bodyPr/>
        <a:lstStyle/>
        <a:p>
          <a:endParaRPr lang="en-US"/>
        </a:p>
      </dgm:t>
    </dgm:pt>
    <dgm:pt modelId="{A59049B0-032D-461C-B3B7-839A081F4618}">
      <dgm:prSet/>
      <dgm:spPr/>
      <dgm:t>
        <a:bodyPr/>
        <a:lstStyle/>
        <a:p>
          <a:r>
            <a:rPr lang="en-US"/>
            <a:t>We can still see the ball but now our vision sensor has noise in it, thus decreasing the confidence of where the ball is.</a:t>
          </a:r>
        </a:p>
      </dgm:t>
    </dgm:pt>
    <dgm:pt modelId="{32B7C50D-B45D-46AC-BB2F-456E043AC59E}" type="parTrans" cxnId="{5BCDDDFF-B0AA-45EE-B415-BAA85043DE94}">
      <dgm:prSet/>
      <dgm:spPr/>
      <dgm:t>
        <a:bodyPr/>
        <a:lstStyle/>
        <a:p>
          <a:endParaRPr lang="en-US"/>
        </a:p>
      </dgm:t>
    </dgm:pt>
    <dgm:pt modelId="{7BA5DDF9-8C3E-4F30-8483-AB6ED5DA4D3F}" type="sibTrans" cxnId="{5BCDDDFF-B0AA-45EE-B415-BAA85043DE94}">
      <dgm:prSet/>
      <dgm:spPr/>
      <dgm:t>
        <a:bodyPr/>
        <a:lstStyle/>
        <a:p>
          <a:endParaRPr lang="en-US"/>
        </a:p>
      </dgm:t>
    </dgm:pt>
    <dgm:pt modelId="{D90601A6-7B18-48AC-8B79-9243366E3F0B}" type="pres">
      <dgm:prSet presAssocID="{B7A66E07-888B-44E8-BF26-EA358A3AF466}" presName="vert0" presStyleCnt="0">
        <dgm:presLayoutVars>
          <dgm:dir/>
          <dgm:animOne val="branch"/>
          <dgm:animLvl val="lvl"/>
        </dgm:presLayoutVars>
      </dgm:prSet>
      <dgm:spPr/>
    </dgm:pt>
    <dgm:pt modelId="{152B5BB9-4E3D-4391-98C0-7B67B7ACB01E}" type="pres">
      <dgm:prSet presAssocID="{C7E51EB3-62E3-4CDB-96EE-E9F776D85289}" presName="thickLine" presStyleLbl="alignNode1" presStyleIdx="0" presStyleCnt="4"/>
      <dgm:spPr/>
    </dgm:pt>
    <dgm:pt modelId="{D37EC3EA-CCC5-4986-BA3F-8D214508EA51}" type="pres">
      <dgm:prSet presAssocID="{C7E51EB3-62E3-4CDB-96EE-E9F776D85289}" presName="horz1" presStyleCnt="0"/>
      <dgm:spPr/>
    </dgm:pt>
    <dgm:pt modelId="{C364F1DE-3B00-487C-8F88-6BB447639EDA}" type="pres">
      <dgm:prSet presAssocID="{C7E51EB3-62E3-4CDB-96EE-E9F776D85289}" presName="tx1" presStyleLbl="revTx" presStyleIdx="0" presStyleCnt="4"/>
      <dgm:spPr/>
    </dgm:pt>
    <dgm:pt modelId="{816EEE48-6952-46E3-ABA1-0275579977B1}" type="pres">
      <dgm:prSet presAssocID="{C7E51EB3-62E3-4CDB-96EE-E9F776D85289}" presName="vert1" presStyleCnt="0"/>
      <dgm:spPr/>
    </dgm:pt>
    <dgm:pt modelId="{84F58E27-5333-4E24-81B0-512C17646245}" type="pres">
      <dgm:prSet presAssocID="{3C17EF60-9841-44F1-B51E-B56754825683}" presName="thickLine" presStyleLbl="alignNode1" presStyleIdx="1" presStyleCnt="4"/>
      <dgm:spPr/>
    </dgm:pt>
    <dgm:pt modelId="{4A789B90-0BBB-44A0-BBAB-9D605B7740BF}" type="pres">
      <dgm:prSet presAssocID="{3C17EF60-9841-44F1-B51E-B56754825683}" presName="horz1" presStyleCnt="0"/>
      <dgm:spPr/>
    </dgm:pt>
    <dgm:pt modelId="{23A45029-BA11-4E4F-8FA9-CC87467583CC}" type="pres">
      <dgm:prSet presAssocID="{3C17EF60-9841-44F1-B51E-B56754825683}" presName="tx1" presStyleLbl="revTx" presStyleIdx="1" presStyleCnt="4"/>
      <dgm:spPr/>
    </dgm:pt>
    <dgm:pt modelId="{D7D835F2-8B04-4138-979B-0EE4D42A836E}" type="pres">
      <dgm:prSet presAssocID="{3C17EF60-9841-44F1-B51E-B56754825683}" presName="vert1" presStyleCnt="0"/>
      <dgm:spPr/>
    </dgm:pt>
    <dgm:pt modelId="{231FAAF2-4251-42E1-BCE8-F3C774A21ED6}" type="pres">
      <dgm:prSet presAssocID="{1AE00457-974F-44EA-A21D-79164B250183}" presName="thickLine" presStyleLbl="alignNode1" presStyleIdx="2" presStyleCnt="4"/>
      <dgm:spPr/>
    </dgm:pt>
    <dgm:pt modelId="{22C45236-DB1A-477C-BCAC-32EF0E9E3AF3}" type="pres">
      <dgm:prSet presAssocID="{1AE00457-974F-44EA-A21D-79164B250183}" presName="horz1" presStyleCnt="0"/>
      <dgm:spPr/>
    </dgm:pt>
    <dgm:pt modelId="{5019B0A7-723E-4B71-8C2E-E7A451C1DF4B}" type="pres">
      <dgm:prSet presAssocID="{1AE00457-974F-44EA-A21D-79164B250183}" presName="tx1" presStyleLbl="revTx" presStyleIdx="2" presStyleCnt="4"/>
      <dgm:spPr/>
    </dgm:pt>
    <dgm:pt modelId="{0CF58EEF-B657-4576-A7FE-666E6A4D24F4}" type="pres">
      <dgm:prSet presAssocID="{1AE00457-974F-44EA-A21D-79164B250183}" presName="vert1" presStyleCnt="0"/>
      <dgm:spPr/>
    </dgm:pt>
    <dgm:pt modelId="{85FBDAFE-37AA-4266-A3BA-0A31383A586B}" type="pres">
      <dgm:prSet presAssocID="{A59049B0-032D-461C-B3B7-839A081F4618}" presName="thickLine" presStyleLbl="alignNode1" presStyleIdx="3" presStyleCnt="4"/>
      <dgm:spPr/>
    </dgm:pt>
    <dgm:pt modelId="{523AF7FE-10C4-4807-BFEB-66606D8F12C6}" type="pres">
      <dgm:prSet presAssocID="{A59049B0-032D-461C-B3B7-839A081F4618}" presName="horz1" presStyleCnt="0"/>
      <dgm:spPr/>
    </dgm:pt>
    <dgm:pt modelId="{ECF93467-F912-4DAC-92EC-7B70B33884B8}" type="pres">
      <dgm:prSet presAssocID="{A59049B0-032D-461C-B3B7-839A081F4618}" presName="tx1" presStyleLbl="revTx" presStyleIdx="3" presStyleCnt="4"/>
      <dgm:spPr/>
    </dgm:pt>
    <dgm:pt modelId="{76EA472D-0344-48E4-B2AB-912A168C2B75}" type="pres">
      <dgm:prSet presAssocID="{A59049B0-032D-461C-B3B7-839A081F4618}" presName="vert1" presStyleCnt="0"/>
      <dgm:spPr/>
    </dgm:pt>
  </dgm:ptLst>
  <dgm:cxnLst>
    <dgm:cxn modelId="{E13B842C-9599-4A4E-91C5-1A222077E31F}" type="presOf" srcId="{A59049B0-032D-461C-B3B7-839A081F4618}" destId="{ECF93467-F912-4DAC-92EC-7B70B33884B8}" srcOrd="0" destOrd="0" presId="urn:microsoft.com/office/officeart/2008/layout/LinedList"/>
    <dgm:cxn modelId="{A93BD076-BD2F-4DCA-9C5D-40FCFD408A33}" type="presOf" srcId="{1AE00457-974F-44EA-A21D-79164B250183}" destId="{5019B0A7-723E-4B71-8C2E-E7A451C1DF4B}" srcOrd="0" destOrd="0" presId="urn:microsoft.com/office/officeart/2008/layout/LinedList"/>
    <dgm:cxn modelId="{A114539C-F5DC-44FE-BB90-5BCF360C6E03}" type="presOf" srcId="{B7A66E07-888B-44E8-BF26-EA358A3AF466}" destId="{D90601A6-7B18-48AC-8B79-9243366E3F0B}" srcOrd="0" destOrd="0" presId="urn:microsoft.com/office/officeart/2008/layout/LinedList"/>
    <dgm:cxn modelId="{8E9B83A7-04FB-4D29-9D6B-56D943D2B86A}" srcId="{B7A66E07-888B-44E8-BF26-EA358A3AF466}" destId="{1AE00457-974F-44EA-A21D-79164B250183}" srcOrd="2" destOrd="0" parTransId="{01D41106-DB6A-4A70-9E0B-E8F264D800B9}" sibTransId="{638E478C-FF1F-4544-AFBD-4323B57CF5E3}"/>
    <dgm:cxn modelId="{6290C0AB-8021-47B4-A9FF-E9B8E0C706F2}" type="presOf" srcId="{3C17EF60-9841-44F1-B51E-B56754825683}" destId="{23A45029-BA11-4E4F-8FA9-CC87467583CC}" srcOrd="0" destOrd="0" presId="urn:microsoft.com/office/officeart/2008/layout/LinedList"/>
    <dgm:cxn modelId="{FC6D7BC6-C04A-4875-80A5-B5B446353FAF}" srcId="{B7A66E07-888B-44E8-BF26-EA358A3AF466}" destId="{3C17EF60-9841-44F1-B51E-B56754825683}" srcOrd="1" destOrd="0" parTransId="{DD8C6BFA-565F-44D0-9449-D47767889EDD}" sibTransId="{74504852-A3F2-4AC4-950A-A6FF5C0EE23C}"/>
    <dgm:cxn modelId="{C8C6E7D1-CC04-407F-82B1-34311971D726}" srcId="{B7A66E07-888B-44E8-BF26-EA358A3AF466}" destId="{C7E51EB3-62E3-4CDB-96EE-E9F776D85289}" srcOrd="0" destOrd="0" parTransId="{B3A9A6D7-24BF-446A-9378-A26E3D99CD91}" sibTransId="{2B033B26-6036-4271-82DA-842F51D6C192}"/>
    <dgm:cxn modelId="{558E43DE-8D12-4689-80C6-D87C7A8257EF}" type="presOf" srcId="{C7E51EB3-62E3-4CDB-96EE-E9F776D85289}" destId="{C364F1DE-3B00-487C-8F88-6BB447639EDA}" srcOrd="0" destOrd="0" presId="urn:microsoft.com/office/officeart/2008/layout/LinedList"/>
    <dgm:cxn modelId="{5BCDDDFF-B0AA-45EE-B415-BAA85043DE94}" srcId="{B7A66E07-888B-44E8-BF26-EA358A3AF466}" destId="{A59049B0-032D-461C-B3B7-839A081F4618}" srcOrd="3" destOrd="0" parTransId="{32B7C50D-B45D-46AC-BB2F-456E043AC59E}" sibTransId="{7BA5DDF9-8C3E-4F30-8483-AB6ED5DA4D3F}"/>
    <dgm:cxn modelId="{C3B85BB1-4B0E-4BED-A4DD-6B78A994992D}" type="presParOf" srcId="{D90601A6-7B18-48AC-8B79-9243366E3F0B}" destId="{152B5BB9-4E3D-4391-98C0-7B67B7ACB01E}" srcOrd="0" destOrd="0" presId="urn:microsoft.com/office/officeart/2008/layout/LinedList"/>
    <dgm:cxn modelId="{F98A2B79-DBDD-4650-95D2-D6DDF4FDB656}" type="presParOf" srcId="{D90601A6-7B18-48AC-8B79-9243366E3F0B}" destId="{D37EC3EA-CCC5-4986-BA3F-8D214508EA51}" srcOrd="1" destOrd="0" presId="urn:microsoft.com/office/officeart/2008/layout/LinedList"/>
    <dgm:cxn modelId="{C2D707FE-EB22-406B-ADC3-528F3346610A}" type="presParOf" srcId="{D37EC3EA-CCC5-4986-BA3F-8D214508EA51}" destId="{C364F1DE-3B00-487C-8F88-6BB447639EDA}" srcOrd="0" destOrd="0" presId="urn:microsoft.com/office/officeart/2008/layout/LinedList"/>
    <dgm:cxn modelId="{D7369D6A-627F-4C68-B10B-9B132CA3E151}" type="presParOf" srcId="{D37EC3EA-CCC5-4986-BA3F-8D214508EA51}" destId="{816EEE48-6952-46E3-ABA1-0275579977B1}" srcOrd="1" destOrd="0" presId="urn:microsoft.com/office/officeart/2008/layout/LinedList"/>
    <dgm:cxn modelId="{D9B2DB59-D902-4AD8-85F3-2EE328DC80B6}" type="presParOf" srcId="{D90601A6-7B18-48AC-8B79-9243366E3F0B}" destId="{84F58E27-5333-4E24-81B0-512C17646245}" srcOrd="2" destOrd="0" presId="urn:microsoft.com/office/officeart/2008/layout/LinedList"/>
    <dgm:cxn modelId="{5DBB7641-B9B5-432E-BBE6-D71BADD35278}" type="presParOf" srcId="{D90601A6-7B18-48AC-8B79-9243366E3F0B}" destId="{4A789B90-0BBB-44A0-BBAB-9D605B7740BF}" srcOrd="3" destOrd="0" presId="urn:microsoft.com/office/officeart/2008/layout/LinedList"/>
    <dgm:cxn modelId="{9431A800-4345-4210-80F2-81A82FD52185}" type="presParOf" srcId="{4A789B90-0BBB-44A0-BBAB-9D605B7740BF}" destId="{23A45029-BA11-4E4F-8FA9-CC87467583CC}" srcOrd="0" destOrd="0" presId="urn:microsoft.com/office/officeart/2008/layout/LinedList"/>
    <dgm:cxn modelId="{1B6ADB97-B0EF-4C5D-8542-A9BA643DC3CA}" type="presParOf" srcId="{4A789B90-0BBB-44A0-BBAB-9D605B7740BF}" destId="{D7D835F2-8B04-4138-979B-0EE4D42A836E}" srcOrd="1" destOrd="0" presId="urn:microsoft.com/office/officeart/2008/layout/LinedList"/>
    <dgm:cxn modelId="{7B2E2FB7-1136-4F3D-B8C5-8F5E0B32F499}" type="presParOf" srcId="{D90601A6-7B18-48AC-8B79-9243366E3F0B}" destId="{231FAAF2-4251-42E1-BCE8-F3C774A21ED6}" srcOrd="4" destOrd="0" presId="urn:microsoft.com/office/officeart/2008/layout/LinedList"/>
    <dgm:cxn modelId="{02C29B77-FF68-40FB-A0FC-047F27D15C7A}" type="presParOf" srcId="{D90601A6-7B18-48AC-8B79-9243366E3F0B}" destId="{22C45236-DB1A-477C-BCAC-32EF0E9E3AF3}" srcOrd="5" destOrd="0" presId="urn:microsoft.com/office/officeart/2008/layout/LinedList"/>
    <dgm:cxn modelId="{75860820-FB65-43C5-B75F-AD30B953AA14}" type="presParOf" srcId="{22C45236-DB1A-477C-BCAC-32EF0E9E3AF3}" destId="{5019B0A7-723E-4B71-8C2E-E7A451C1DF4B}" srcOrd="0" destOrd="0" presId="urn:microsoft.com/office/officeart/2008/layout/LinedList"/>
    <dgm:cxn modelId="{71A80C03-65CD-4BCC-9588-E4F0107F4CB7}" type="presParOf" srcId="{22C45236-DB1A-477C-BCAC-32EF0E9E3AF3}" destId="{0CF58EEF-B657-4576-A7FE-666E6A4D24F4}" srcOrd="1" destOrd="0" presId="urn:microsoft.com/office/officeart/2008/layout/LinedList"/>
    <dgm:cxn modelId="{8AE01E29-855E-49D5-978E-464030991A26}" type="presParOf" srcId="{D90601A6-7B18-48AC-8B79-9243366E3F0B}" destId="{85FBDAFE-37AA-4266-A3BA-0A31383A586B}" srcOrd="6" destOrd="0" presId="urn:microsoft.com/office/officeart/2008/layout/LinedList"/>
    <dgm:cxn modelId="{27250F8E-B218-4283-97E1-93C5BAA2BABC}" type="presParOf" srcId="{D90601A6-7B18-48AC-8B79-9243366E3F0B}" destId="{523AF7FE-10C4-4807-BFEB-66606D8F12C6}" srcOrd="7" destOrd="0" presId="urn:microsoft.com/office/officeart/2008/layout/LinedList"/>
    <dgm:cxn modelId="{0193A2D8-058B-41F3-B196-DEEFE9C36F90}" type="presParOf" srcId="{523AF7FE-10C4-4807-BFEB-66606D8F12C6}" destId="{ECF93467-F912-4DAC-92EC-7B70B33884B8}" srcOrd="0" destOrd="0" presId="urn:microsoft.com/office/officeart/2008/layout/LinedList"/>
    <dgm:cxn modelId="{8F264CD7-01F1-45B7-BD67-1E6F5FF5E588}" type="presParOf" srcId="{523AF7FE-10C4-4807-BFEB-66606D8F12C6}" destId="{76EA472D-0344-48E4-B2AB-912A168C2B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F7B10335-43B2-48EF-BBBC-E4AF9AA9549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B212C27-BB19-43E9-BDEA-A280DB7B3E24}">
      <dgm:prSet/>
      <dgm:spPr/>
      <dgm:t>
        <a:bodyPr/>
        <a:lstStyle/>
        <a:p>
          <a:r>
            <a:rPr lang="en-US"/>
            <a:t>Now Let's make it a bit more complex and throw in another scenario where the ball travels behind a box which occludes the ball. </a:t>
          </a:r>
        </a:p>
      </dgm:t>
    </dgm:pt>
    <dgm:pt modelId="{1C0E5B67-2A92-4F19-A677-7F1B60A638CB}" type="parTrans" cxnId="{AB7EF874-A28C-4521-86B7-A950465AB3CD}">
      <dgm:prSet/>
      <dgm:spPr/>
      <dgm:t>
        <a:bodyPr/>
        <a:lstStyle/>
        <a:p>
          <a:endParaRPr lang="en-US"/>
        </a:p>
      </dgm:t>
    </dgm:pt>
    <dgm:pt modelId="{417468C5-00BE-4CD4-A573-DD0F17FE456D}" type="sibTrans" cxnId="{AB7EF874-A28C-4521-86B7-A950465AB3CD}">
      <dgm:prSet/>
      <dgm:spPr/>
      <dgm:t>
        <a:bodyPr/>
        <a:lstStyle/>
        <a:p>
          <a:endParaRPr lang="en-US"/>
        </a:p>
      </dgm:t>
    </dgm:pt>
    <dgm:pt modelId="{1171749C-0504-487B-BADB-A8B0195D54EC}">
      <dgm:prSet/>
      <dgm:spPr/>
      <dgm:t>
        <a:bodyPr/>
        <a:lstStyle/>
        <a:p>
          <a:r>
            <a:rPr lang="en-US"/>
            <a:t>How do we track something that we can’t see? </a:t>
          </a:r>
        </a:p>
      </dgm:t>
    </dgm:pt>
    <dgm:pt modelId="{44B207E0-EB3C-408D-A36B-1D06F08DBCE2}" type="parTrans" cxnId="{2D838831-86F7-4B32-B14F-724145F86DDC}">
      <dgm:prSet/>
      <dgm:spPr/>
      <dgm:t>
        <a:bodyPr/>
        <a:lstStyle/>
        <a:p>
          <a:endParaRPr lang="en-US"/>
        </a:p>
      </dgm:t>
    </dgm:pt>
    <dgm:pt modelId="{34FDFEC1-7844-43FA-8C4C-F2AA2C9EDCB4}" type="sibTrans" cxnId="{2D838831-86F7-4B32-B14F-724145F86DDC}">
      <dgm:prSet/>
      <dgm:spPr/>
      <dgm:t>
        <a:bodyPr/>
        <a:lstStyle/>
        <a:p>
          <a:endParaRPr lang="en-US"/>
        </a:p>
      </dgm:t>
    </dgm:pt>
    <dgm:pt modelId="{661A6E09-19FF-4B96-8FD9-5DCB7E08647A}">
      <dgm:prSet/>
      <dgm:spPr/>
      <dgm:t>
        <a:bodyPr/>
        <a:lstStyle/>
        <a:p>
          <a:r>
            <a:rPr lang="en-US"/>
            <a:t>Well, this is where the Kalman comes in. </a:t>
          </a:r>
        </a:p>
      </dgm:t>
    </dgm:pt>
    <dgm:pt modelId="{4333B38F-DED6-4EF2-92D3-69EE204EE387}" type="parTrans" cxnId="{7C28F8D3-ED46-4E07-9D87-ED644A20B0A3}">
      <dgm:prSet/>
      <dgm:spPr/>
      <dgm:t>
        <a:bodyPr/>
        <a:lstStyle/>
        <a:p>
          <a:endParaRPr lang="en-US"/>
        </a:p>
      </dgm:t>
    </dgm:pt>
    <dgm:pt modelId="{3AC138DC-BAC0-420A-A2A4-F44EC155576D}" type="sibTrans" cxnId="{7C28F8D3-ED46-4E07-9D87-ED644A20B0A3}">
      <dgm:prSet/>
      <dgm:spPr/>
      <dgm:t>
        <a:bodyPr/>
        <a:lstStyle/>
        <a:p>
          <a:endParaRPr lang="en-US"/>
        </a:p>
      </dgm:t>
    </dgm:pt>
    <dgm:pt modelId="{EDEC5508-B525-4E02-979F-EEBFD9B0BF98}" type="pres">
      <dgm:prSet presAssocID="{F7B10335-43B2-48EF-BBBC-E4AF9AA95493}" presName="vert0" presStyleCnt="0">
        <dgm:presLayoutVars>
          <dgm:dir/>
          <dgm:animOne val="branch"/>
          <dgm:animLvl val="lvl"/>
        </dgm:presLayoutVars>
      </dgm:prSet>
      <dgm:spPr/>
    </dgm:pt>
    <dgm:pt modelId="{075F2C0E-19D9-459F-9CDB-78EFC1FCF133}" type="pres">
      <dgm:prSet presAssocID="{EB212C27-BB19-43E9-BDEA-A280DB7B3E24}" presName="thickLine" presStyleLbl="alignNode1" presStyleIdx="0" presStyleCnt="3"/>
      <dgm:spPr/>
    </dgm:pt>
    <dgm:pt modelId="{C448121B-0A53-483F-9C4E-19F2D4974D7B}" type="pres">
      <dgm:prSet presAssocID="{EB212C27-BB19-43E9-BDEA-A280DB7B3E24}" presName="horz1" presStyleCnt="0"/>
      <dgm:spPr/>
    </dgm:pt>
    <dgm:pt modelId="{E989BAF9-75AC-4E1D-99AE-B14E531D1A0C}" type="pres">
      <dgm:prSet presAssocID="{EB212C27-BB19-43E9-BDEA-A280DB7B3E24}" presName="tx1" presStyleLbl="revTx" presStyleIdx="0" presStyleCnt="3"/>
      <dgm:spPr/>
    </dgm:pt>
    <dgm:pt modelId="{24E9416D-145B-4023-BC5C-DE51B6941216}" type="pres">
      <dgm:prSet presAssocID="{EB212C27-BB19-43E9-BDEA-A280DB7B3E24}" presName="vert1" presStyleCnt="0"/>
      <dgm:spPr/>
    </dgm:pt>
    <dgm:pt modelId="{66F4C2AE-B1DF-459D-83BF-325E4C077058}" type="pres">
      <dgm:prSet presAssocID="{1171749C-0504-487B-BADB-A8B0195D54EC}" presName="thickLine" presStyleLbl="alignNode1" presStyleIdx="1" presStyleCnt="3"/>
      <dgm:spPr/>
    </dgm:pt>
    <dgm:pt modelId="{A488B4E9-8742-4E43-B74F-6D8A3572D71A}" type="pres">
      <dgm:prSet presAssocID="{1171749C-0504-487B-BADB-A8B0195D54EC}" presName="horz1" presStyleCnt="0"/>
      <dgm:spPr/>
    </dgm:pt>
    <dgm:pt modelId="{49FC0793-C9E6-4CB3-B822-1B3B28E53582}" type="pres">
      <dgm:prSet presAssocID="{1171749C-0504-487B-BADB-A8B0195D54EC}" presName="tx1" presStyleLbl="revTx" presStyleIdx="1" presStyleCnt="3"/>
      <dgm:spPr/>
    </dgm:pt>
    <dgm:pt modelId="{A5F679C4-654B-47E2-9DDA-8F0E5CB92E97}" type="pres">
      <dgm:prSet presAssocID="{1171749C-0504-487B-BADB-A8B0195D54EC}" presName="vert1" presStyleCnt="0"/>
      <dgm:spPr/>
    </dgm:pt>
    <dgm:pt modelId="{97995350-DF8F-4BFA-B4E1-9B3EE39E34BC}" type="pres">
      <dgm:prSet presAssocID="{661A6E09-19FF-4B96-8FD9-5DCB7E08647A}" presName="thickLine" presStyleLbl="alignNode1" presStyleIdx="2" presStyleCnt="3"/>
      <dgm:spPr/>
    </dgm:pt>
    <dgm:pt modelId="{4BF38DCB-C170-4A01-B227-8C43E6CA2E14}" type="pres">
      <dgm:prSet presAssocID="{661A6E09-19FF-4B96-8FD9-5DCB7E08647A}" presName="horz1" presStyleCnt="0"/>
      <dgm:spPr/>
    </dgm:pt>
    <dgm:pt modelId="{B06DD869-0E7B-4CDE-A918-1D632A4EB46B}" type="pres">
      <dgm:prSet presAssocID="{661A6E09-19FF-4B96-8FD9-5DCB7E08647A}" presName="tx1" presStyleLbl="revTx" presStyleIdx="2" presStyleCnt="3"/>
      <dgm:spPr/>
    </dgm:pt>
    <dgm:pt modelId="{779717EE-78FA-46B3-BEBC-CB79D51A5E97}" type="pres">
      <dgm:prSet presAssocID="{661A6E09-19FF-4B96-8FD9-5DCB7E08647A}" presName="vert1" presStyleCnt="0"/>
      <dgm:spPr/>
    </dgm:pt>
  </dgm:ptLst>
  <dgm:cxnLst>
    <dgm:cxn modelId="{9E595E1A-6AFE-429E-B268-E7C6E38675B6}" type="presOf" srcId="{F7B10335-43B2-48EF-BBBC-E4AF9AA95493}" destId="{EDEC5508-B525-4E02-979F-EEBFD9B0BF98}" srcOrd="0" destOrd="0" presId="urn:microsoft.com/office/officeart/2008/layout/LinedList"/>
    <dgm:cxn modelId="{19362525-3E75-4E1C-B40D-13D7369A1EDF}" type="presOf" srcId="{EB212C27-BB19-43E9-BDEA-A280DB7B3E24}" destId="{E989BAF9-75AC-4E1D-99AE-B14E531D1A0C}" srcOrd="0" destOrd="0" presId="urn:microsoft.com/office/officeart/2008/layout/LinedList"/>
    <dgm:cxn modelId="{2D838831-86F7-4B32-B14F-724145F86DDC}" srcId="{F7B10335-43B2-48EF-BBBC-E4AF9AA95493}" destId="{1171749C-0504-487B-BADB-A8B0195D54EC}" srcOrd="1" destOrd="0" parTransId="{44B207E0-EB3C-408D-A36B-1D06F08DBCE2}" sibTransId="{34FDFEC1-7844-43FA-8C4C-F2AA2C9EDCB4}"/>
    <dgm:cxn modelId="{E3EE106E-4703-43B9-8254-51321987C09C}" type="presOf" srcId="{1171749C-0504-487B-BADB-A8B0195D54EC}" destId="{49FC0793-C9E6-4CB3-B822-1B3B28E53582}" srcOrd="0" destOrd="0" presId="urn:microsoft.com/office/officeart/2008/layout/LinedList"/>
    <dgm:cxn modelId="{AB7EF874-A28C-4521-86B7-A950465AB3CD}" srcId="{F7B10335-43B2-48EF-BBBC-E4AF9AA95493}" destId="{EB212C27-BB19-43E9-BDEA-A280DB7B3E24}" srcOrd="0" destOrd="0" parTransId="{1C0E5B67-2A92-4F19-A677-7F1B60A638CB}" sibTransId="{417468C5-00BE-4CD4-A573-DD0F17FE456D}"/>
    <dgm:cxn modelId="{7C28F8D3-ED46-4E07-9D87-ED644A20B0A3}" srcId="{F7B10335-43B2-48EF-BBBC-E4AF9AA95493}" destId="{661A6E09-19FF-4B96-8FD9-5DCB7E08647A}" srcOrd="2" destOrd="0" parTransId="{4333B38F-DED6-4EF2-92D3-69EE204EE387}" sibTransId="{3AC138DC-BAC0-420A-A2A4-F44EC155576D}"/>
    <dgm:cxn modelId="{0A541AFB-EB55-4A31-A458-1ADAB8F9448F}" type="presOf" srcId="{661A6E09-19FF-4B96-8FD9-5DCB7E08647A}" destId="{B06DD869-0E7B-4CDE-A918-1D632A4EB46B}" srcOrd="0" destOrd="0" presId="urn:microsoft.com/office/officeart/2008/layout/LinedList"/>
    <dgm:cxn modelId="{413E8FA0-E0AB-4DBF-9D97-BC6845A39DB1}" type="presParOf" srcId="{EDEC5508-B525-4E02-979F-EEBFD9B0BF98}" destId="{075F2C0E-19D9-459F-9CDB-78EFC1FCF133}" srcOrd="0" destOrd="0" presId="urn:microsoft.com/office/officeart/2008/layout/LinedList"/>
    <dgm:cxn modelId="{581E854B-24AA-4783-855D-ED56A6749A05}" type="presParOf" srcId="{EDEC5508-B525-4E02-979F-EEBFD9B0BF98}" destId="{C448121B-0A53-483F-9C4E-19F2D4974D7B}" srcOrd="1" destOrd="0" presId="urn:microsoft.com/office/officeart/2008/layout/LinedList"/>
    <dgm:cxn modelId="{422955D3-A670-41AA-93B3-42784CA6755B}" type="presParOf" srcId="{C448121B-0A53-483F-9C4E-19F2D4974D7B}" destId="{E989BAF9-75AC-4E1D-99AE-B14E531D1A0C}" srcOrd="0" destOrd="0" presId="urn:microsoft.com/office/officeart/2008/layout/LinedList"/>
    <dgm:cxn modelId="{C1AB696E-32FB-454D-AA72-D676E33ABB78}" type="presParOf" srcId="{C448121B-0A53-483F-9C4E-19F2D4974D7B}" destId="{24E9416D-145B-4023-BC5C-DE51B6941216}" srcOrd="1" destOrd="0" presId="urn:microsoft.com/office/officeart/2008/layout/LinedList"/>
    <dgm:cxn modelId="{99B642A8-57E2-49EA-B92C-5DC2026CA65D}" type="presParOf" srcId="{EDEC5508-B525-4E02-979F-EEBFD9B0BF98}" destId="{66F4C2AE-B1DF-459D-83BF-325E4C077058}" srcOrd="2" destOrd="0" presId="urn:microsoft.com/office/officeart/2008/layout/LinedList"/>
    <dgm:cxn modelId="{2975A0C4-DADB-41B7-A9A2-FB3971372BE0}" type="presParOf" srcId="{EDEC5508-B525-4E02-979F-EEBFD9B0BF98}" destId="{A488B4E9-8742-4E43-B74F-6D8A3572D71A}" srcOrd="3" destOrd="0" presId="urn:microsoft.com/office/officeart/2008/layout/LinedList"/>
    <dgm:cxn modelId="{A10E4028-2F53-4FB9-B4E3-A5237F8A908C}" type="presParOf" srcId="{A488B4E9-8742-4E43-B74F-6D8A3572D71A}" destId="{49FC0793-C9E6-4CB3-B822-1B3B28E53582}" srcOrd="0" destOrd="0" presId="urn:microsoft.com/office/officeart/2008/layout/LinedList"/>
    <dgm:cxn modelId="{68A60083-D10B-442A-897E-438452970A8E}" type="presParOf" srcId="{A488B4E9-8742-4E43-B74F-6D8A3572D71A}" destId="{A5F679C4-654B-47E2-9DDA-8F0E5CB92E97}" srcOrd="1" destOrd="0" presId="urn:microsoft.com/office/officeart/2008/layout/LinedList"/>
    <dgm:cxn modelId="{290774E6-FDDF-42ED-9C4A-ABA4574205FE}" type="presParOf" srcId="{EDEC5508-B525-4E02-979F-EEBFD9B0BF98}" destId="{97995350-DF8F-4BFA-B4E1-9B3EE39E34BC}" srcOrd="4" destOrd="0" presId="urn:microsoft.com/office/officeart/2008/layout/LinedList"/>
    <dgm:cxn modelId="{EE90295C-94BF-4404-B1C4-04A21D2D1164}" type="presParOf" srcId="{EDEC5508-B525-4E02-979F-EEBFD9B0BF98}" destId="{4BF38DCB-C170-4A01-B227-8C43E6CA2E14}" srcOrd="5" destOrd="0" presId="urn:microsoft.com/office/officeart/2008/layout/LinedList"/>
    <dgm:cxn modelId="{9AF9F1C2-C1F1-49AE-9108-378F24C2C45C}" type="presParOf" srcId="{4BF38DCB-C170-4A01-B227-8C43E6CA2E14}" destId="{B06DD869-0E7B-4CDE-A918-1D632A4EB46B}" srcOrd="0" destOrd="0" presId="urn:microsoft.com/office/officeart/2008/layout/LinedList"/>
    <dgm:cxn modelId="{549CF14F-5DC6-47D2-AA42-818835DF3E2C}" type="presParOf" srcId="{4BF38DCB-C170-4A01-B227-8C43E6CA2E14}" destId="{779717EE-78FA-46B3-BEBC-CB79D51A5E9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867BEC20-03FE-404F-81B4-1DC2E379DA7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3B0536D-D99C-47A2-8558-6F25167A18F0}">
      <dgm:prSet/>
      <dgm:spPr/>
      <dgm:t>
        <a:bodyPr/>
        <a:lstStyle/>
        <a:p>
          <a:r>
            <a:rPr lang="en-US"/>
            <a:t>Assuming a constant velocity model and gaussian distribution.</a:t>
          </a:r>
        </a:p>
      </dgm:t>
    </dgm:pt>
    <dgm:pt modelId="{7922154F-120F-419C-95E8-52509A6A2776}" type="parTrans" cxnId="{0B531D9C-20A3-4EF7-8DE6-033F6D530843}">
      <dgm:prSet/>
      <dgm:spPr/>
      <dgm:t>
        <a:bodyPr/>
        <a:lstStyle/>
        <a:p>
          <a:endParaRPr lang="en-US"/>
        </a:p>
      </dgm:t>
    </dgm:pt>
    <dgm:pt modelId="{9604EFB5-F9A5-4C57-B3DA-85058CB70D86}" type="sibTrans" cxnId="{0B531D9C-20A3-4EF7-8DE6-033F6D530843}">
      <dgm:prSet/>
      <dgm:spPr/>
      <dgm:t>
        <a:bodyPr/>
        <a:lstStyle/>
        <a:p>
          <a:endParaRPr lang="en-US"/>
        </a:p>
      </dgm:t>
    </dgm:pt>
    <dgm:pt modelId="{390A7A35-AB7A-475A-A940-5128AE017BD1}">
      <dgm:prSet/>
      <dgm:spPr/>
      <dgm:t>
        <a:bodyPr/>
        <a:lstStyle/>
        <a:p>
          <a:r>
            <a:rPr lang="en-US"/>
            <a:t>We can guestimate where the ball is based on the model of it motion. </a:t>
          </a:r>
        </a:p>
      </dgm:t>
    </dgm:pt>
    <dgm:pt modelId="{9317E620-4927-4996-ADE9-060C7C0B85DF}" type="parTrans" cxnId="{47EB252A-668E-4500-8F0A-6E7974B05FD0}">
      <dgm:prSet/>
      <dgm:spPr/>
      <dgm:t>
        <a:bodyPr/>
        <a:lstStyle/>
        <a:p>
          <a:endParaRPr lang="en-US"/>
        </a:p>
      </dgm:t>
    </dgm:pt>
    <dgm:pt modelId="{59556227-0729-43DE-944E-68C664564786}" type="sibTrans" cxnId="{47EB252A-668E-4500-8F0A-6E7974B05FD0}">
      <dgm:prSet/>
      <dgm:spPr/>
      <dgm:t>
        <a:bodyPr/>
        <a:lstStyle/>
        <a:p>
          <a:endParaRPr lang="en-US"/>
        </a:p>
      </dgm:t>
    </dgm:pt>
    <dgm:pt modelId="{8AD2EBDD-89FE-4FC2-B894-EC1FAFE43B01}">
      <dgm:prSet/>
      <dgm:spPr/>
      <dgm:t>
        <a:bodyPr/>
        <a:lstStyle/>
        <a:p>
          <a:r>
            <a:rPr lang="en-US"/>
            <a:t>When the ball can be seen, we rely more on the sensor data and thus put more weight on it. </a:t>
          </a:r>
        </a:p>
      </dgm:t>
    </dgm:pt>
    <dgm:pt modelId="{C3F10172-1DE7-419C-9535-0B705E2D94E4}" type="parTrans" cxnId="{B9EB6D7F-D461-466F-9A3F-905DACC18751}">
      <dgm:prSet/>
      <dgm:spPr/>
      <dgm:t>
        <a:bodyPr/>
        <a:lstStyle/>
        <a:p>
          <a:endParaRPr lang="en-US"/>
        </a:p>
      </dgm:t>
    </dgm:pt>
    <dgm:pt modelId="{341FC448-4128-4F43-963C-164B702671D5}" type="sibTrans" cxnId="{B9EB6D7F-D461-466F-9A3F-905DACC18751}">
      <dgm:prSet/>
      <dgm:spPr/>
      <dgm:t>
        <a:bodyPr/>
        <a:lstStyle/>
        <a:p>
          <a:endParaRPr lang="en-US"/>
        </a:p>
      </dgm:t>
    </dgm:pt>
    <dgm:pt modelId="{1D7F17A9-6610-40B6-80AF-B080B4B752FB}">
      <dgm:prSet/>
      <dgm:spPr/>
      <dgm:t>
        <a:bodyPr/>
        <a:lstStyle/>
        <a:p>
          <a:r>
            <a:rPr lang="en-US"/>
            <a:t>When it is partially occluded, we can place weight or reliance on both motion and sensor measurement data.</a:t>
          </a:r>
        </a:p>
      </dgm:t>
    </dgm:pt>
    <dgm:pt modelId="{ABA7FE02-26D8-4981-AD6F-6CB6CDA7E712}" type="parTrans" cxnId="{5D00951A-8609-45C6-8857-89733937895F}">
      <dgm:prSet/>
      <dgm:spPr/>
      <dgm:t>
        <a:bodyPr/>
        <a:lstStyle/>
        <a:p>
          <a:endParaRPr lang="en-US"/>
        </a:p>
      </dgm:t>
    </dgm:pt>
    <dgm:pt modelId="{D52FA5CA-3F16-487F-834C-28448193D014}" type="sibTrans" cxnId="{5D00951A-8609-45C6-8857-89733937895F}">
      <dgm:prSet/>
      <dgm:spPr/>
      <dgm:t>
        <a:bodyPr/>
        <a:lstStyle/>
        <a:p>
          <a:endParaRPr lang="en-US"/>
        </a:p>
      </dgm:t>
    </dgm:pt>
    <dgm:pt modelId="{AEA5F236-26B8-4F17-A4D3-FE7855AD8AE5}" type="pres">
      <dgm:prSet presAssocID="{867BEC20-03FE-404F-81B4-1DC2E379DA76}" presName="vert0" presStyleCnt="0">
        <dgm:presLayoutVars>
          <dgm:dir/>
          <dgm:animOne val="branch"/>
          <dgm:animLvl val="lvl"/>
        </dgm:presLayoutVars>
      </dgm:prSet>
      <dgm:spPr/>
    </dgm:pt>
    <dgm:pt modelId="{F67253F2-584B-4E89-AE68-DBF74E0955B6}" type="pres">
      <dgm:prSet presAssocID="{A3B0536D-D99C-47A2-8558-6F25167A18F0}" presName="thickLine" presStyleLbl="alignNode1" presStyleIdx="0" presStyleCnt="4"/>
      <dgm:spPr/>
    </dgm:pt>
    <dgm:pt modelId="{47B5C5B5-C165-428C-BBAC-18ECEE046695}" type="pres">
      <dgm:prSet presAssocID="{A3B0536D-D99C-47A2-8558-6F25167A18F0}" presName="horz1" presStyleCnt="0"/>
      <dgm:spPr/>
    </dgm:pt>
    <dgm:pt modelId="{3DA9FCF3-4AFA-4AD4-8F84-D95B36895B7A}" type="pres">
      <dgm:prSet presAssocID="{A3B0536D-D99C-47A2-8558-6F25167A18F0}" presName="tx1" presStyleLbl="revTx" presStyleIdx="0" presStyleCnt="4"/>
      <dgm:spPr/>
    </dgm:pt>
    <dgm:pt modelId="{D3BC3F0B-0328-4A91-BC04-D9870B01E522}" type="pres">
      <dgm:prSet presAssocID="{A3B0536D-D99C-47A2-8558-6F25167A18F0}" presName="vert1" presStyleCnt="0"/>
      <dgm:spPr/>
    </dgm:pt>
    <dgm:pt modelId="{4AC0083D-EB41-46A1-809E-173B5E72A8B5}" type="pres">
      <dgm:prSet presAssocID="{390A7A35-AB7A-475A-A940-5128AE017BD1}" presName="thickLine" presStyleLbl="alignNode1" presStyleIdx="1" presStyleCnt="4"/>
      <dgm:spPr/>
    </dgm:pt>
    <dgm:pt modelId="{2D2C9373-1D7A-4732-BE3C-C31AB462BC70}" type="pres">
      <dgm:prSet presAssocID="{390A7A35-AB7A-475A-A940-5128AE017BD1}" presName="horz1" presStyleCnt="0"/>
      <dgm:spPr/>
    </dgm:pt>
    <dgm:pt modelId="{9399684E-D3D1-4237-AF67-183738BC90FD}" type="pres">
      <dgm:prSet presAssocID="{390A7A35-AB7A-475A-A940-5128AE017BD1}" presName="tx1" presStyleLbl="revTx" presStyleIdx="1" presStyleCnt="4"/>
      <dgm:spPr/>
    </dgm:pt>
    <dgm:pt modelId="{6A3E05C0-6F7D-48B9-8609-CFC89B8908EB}" type="pres">
      <dgm:prSet presAssocID="{390A7A35-AB7A-475A-A940-5128AE017BD1}" presName="vert1" presStyleCnt="0"/>
      <dgm:spPr/>
    </dgm:pt>
    <dgm:pt modelId="{DC59B095-E032-4C07-83FE-09B38C08EBC6}" type="pres">
      <dgm:prSet presAssocID="{8AD2EBDD-89FE-4FC2-B894-EC1FAFE43B01}" presName="thickLine" presStyleLbl="alignNode1" presStyleIdx="2" presStyleCnt="4"/>
      <dgm:spPr/>
    </dgm:pt>
    <dgm:pt modelId="{E6B2879E-8370-4B21-9447-C7BB04F201F1}" type="pres">
      <dgm:prSet presAssocID="{8AD2EBDD-89FE-4FC2-B894-EC1FAFE43B01}" presName="horz1" presStyleCnt="0"/>
      <dgm:spPr/>
    </dgm:pt>
    <dgm:pt modelId="{D2BAE07F-1468-4C5F-B5E9-51B26CD6A651}" type="pres">
      <dgm:prSet presAssocID="{8AD2EBDD-89FE-4FC2-B894-EC1FAFE43B01}" presName="tx1" presStyleLbl="revTx" presStyleIdx="2" presStyleCnt="4"/>
      <dgm:spPr/>
    </dgm:pt>
    <dgm:pt modelId="{C4921267-4AE2-4BAE-84D7-68A3BBB15592}" type="pres">
      <dgm:prSet presAssocID="{8AD2EBDD-89FE-4FC2-B894-EC1FAFE43B01}" presName="vert1" presStyleCnt="0"/>
      <dgm:spPr/>
    </dgm:pt>
    <dgm:pt modelId="{6E95731E-EDC3-4E17-92BA-15E2BFB53259}" type="pres">
      <dgm:prSet presAssocID="{1D7F17A9-6610-40B6-80AF-B080B4B752FB}" presName="thickLine" presStyleLbl="alignNode1" presStyleIdx="3" presStyleCnt="4"/>
      <dgm:spPr/>
    </dgm:pt>
    <dgm:pt modelId="{196A1FB9-26BD-4C55-9C15-DB1E5C5A0B14}" type="pres">
      <dgm:prSet presAssocID="{1D7F17A9-6610-40B6-80AF-B080B4B752FB}" presName="horz1" presStyleCnt="0"/>
      <dgm:spPr/>
    </dgm:pt>
    <dgm:pt modelId="{86153940-9186-4994-9224-60692CE47818}" type="pres">
      <dgm:prSet presAssocID="{1D7F17A9-6610-40B6-80AF-B080B4B752FB}" presName="tx1" presStyleLbl="revTx" presStyleIdx="3" presStyleCnt="4"/>
      <dgm:spPr/>
    </dgm:pt>
    <dgm:pt modelId="{AF0FF699-2646-42C7-8F29-8B81B272AEC5}" type="pres">
      <dgm:prSet presAssocID="{1D7F17A9-6610-40B6-80AF-B080B4B752FB}" presName="vert1" presStyleCnt="0"/>
      <dgm:spPr/>
    </dgm:pt>
  </dgm:ptLst>
  <dgm:cxnLst>
    <dgm:cxn modelId="{2F17E90F-0AAA-4DB0-9DB7-634C53130BAC}" type="presOf" srcId="{390A7A35-AB7A-475A-A940-5128AE017BD1}" destId="{9399684E-D3D1-4237-AF67-183738BC90FD}" srcOrd="0" destOrd="0" presId="urn:microsoft.com/office/officeart/2008/layout/LinedList"/>
    <dgm:cxn modelId="{5D00951A-8609-45C6-8857-89733937895F}" srcId="{867BEC20-03FE-404F-81B4-1DC2E379DA76}" destId="{1D7F17A9-6610-40B6-80AF-B080B4B752FB}" srcOrd="3" destOrd="0" parTransId="{ABA7FE02-26D8-4981-AD6F-6CB6CDA7E712}" sibTransId="{D52FA5CA-3F16-487F-834C-28448193D014}"/>
    <dgm:cxn modelId="{6751F229-1E96-4ECB-865A-B2C4E8F1544A}" type="presOf" srcId="{8AD2EBDD-89FE-4FC2-B894-EC1FAFE43B01}" destId="{D2BAE07F-1468-4C5F-B5E9-51B26CD6A651}" srcOrd="0" destOrd="0" presId="urn:microsoft.com/office/officeart/2008/layout/LinedList"/>
    <dgm:cxn modelId="{47EB252A-668E-4500-8F0A-6E7974B05FD0}" srcId="{867BEC20-03FE-404F-81B4-1DC2E379DA76}" destId="{390A7A35-AB7A-475A-A940-5128AE017BD1}" srcOrd="1" destOrd="0" parTransId="{9317E620-4927-4996-ADE9-060C7C0B85DF}" sibTransId="{59556227-0729-43DE-944E-68C664564786}"/>
    <dgm:cxn modelId="{38F37A70-866C-4C55-8133-579DD4504046}" type="presOf" srcId="{1D7F17A9-6610-40B6-80AF-B080B4B752FB}" destId="{86153940-9186-4994-9224-60692CE47818}" srcOrd="0" destOrd="0" presId="urn:microsoft.com/office/officeart/2008/layout/LinedList"/>
    <dgm:cxn modelId="{88F4A370-1EE7-4326-B84B-E3444F64E2AF}" type="presOf" srcId="{A3B0536D-D99C-47A2-8558-6F25167A18F0}" destId="{3DA9FCF3-4AFA-4AD4-8F84-D95B36895B7A}" srcOrd="0" destOrd="0" presId="urn:microsoft.com/office/officeart/2008/layout/LinedList"/>
    <dgm:cxn modelId="{B9EB6D7F-D461-466F-9A3F-905DACC18751}" srcId="{867BEC20-03FE-404F-81B4-1DC2E379DA76}" destId="{8AD2EBDD-89FE-4FC2-B894-EC1FAFE43B01}" srcOrd="2" destOrd="0" parTransId="{C3F10172-1DE7-419C-9535-0B705E2D94E4}" sibTransId="{341FC448-4128-4F43-963C-164B702671D5}"/>
    <dgm:cxn modelId="{0B531D9C-20A3-4EF7-8DE6-033F6D530843}" srcId="{867BEC20-03FE-404F-81B4-1DC2E379DA76}" destId="{A3B0536D-D99C-47A2-8558-6F25167A18F0}" srcOrd="0" destOrd="0" parTransId="{7922154F-120F-419C-95E8-52509A6A2776}" sibTransId="{9604EFB5-F9A5-4C57-B3DA-85058CB70D86}"/>
    <dgm:cxn modelId="{29B54FA9-3B8B-4E92-9CBC-1BEB05F68344}" type="presOf" srcId="{867BEC20-03FE-404F-81B4-1DC2E379DA76}" destId="{AEA5F236-26B8-4F17-A4D3-FE7855AD8AE5}" srcOrd="0" destOrd="0" presId="urn:microsoft.com/office/officeart/2008/layout/LinedList"/>
    <dgm:cxn modelId="{BE2DA4AE-DAD5-42D1-8290-B9E1F9FDDAD8}" type="presParOf" srcId="{AEA5F236-26B8-4F17-A4D3-FE7855AD8AE5}" destId="{F67253F2-584B-4E89-AE68-DBF74E0955B6}" srcOrd="0" destOrd="0" presId="urn:microsoft.com/office/officeart/2008/layout/LinedList"/>
    <dgm:cxn modelId="{C602B9DF-0C1D-4975-902E-6E930FADAD87}" type="presParOf" srcId="{AEA5F236-26B8-4F17-A4D3-FE7855AD8AE5}" destId="{47B5C5B5-C165-428C-BBAC-18ECEE046695}" srcOrd="1" destOrd="0" presId="urn:microsoft.com/office/officeart/2008/layout/LinedList"/>
    <dgm:cxn modelId="{3EEBAB4F-494F-471B-936E-805B97CDE3CD}" type="presParOf" srcId="{47B5C5B5-C165-428C-BBAC-18ECEE046695}" destId="{3DA9FCF3-4AFA-4AD4-8F84-D95B36895B7A}" srcOrd="0" destOrd="0" presId="urn:microsoft.com/office/officeart/2008/layout/LinedList"/>
    <dgm:cxn modelId="{4D29DB53-6560-47A6-AD9B-6A6AEB19E91E}" type="presParOf" srcId="{47B5C5B5-C165-428C-BBAC-18ECEE046695}" destId="{D3BC3F0B-0328-4A91-BC04-D9870B01E522}" srcOrd="1" destOrd="0" presId="urn:microsoft.com/office/officeart/2008/layout/LinedList"/>
    <dgm:cxn modelId="{5C7C145A-770E-45DB-94E9-18559997F65C}" type="presParOf" srcId="{AEA5F236-26B8-4F17-A4D3-FE7855AD8AE5}" destId="{4AC0083D-EB41-46A1-809E-173B5E72A8B5}" srcOrd="2" destOrd="0" presId="urn:microsoft.com/office/officeart/2008/layout/LinedList"/>
    <dgm:cxn modelId="{DF5B0519-32B6-47A4-89A6-DD85D993B237}" type="presParOf" srcId="{AEA5F236-26B8-4F17-A4D3-FE7855AD8AE5}" destId="{2D2C9373-1D7A-4732-BE3C-C31AB462BC70}" srcOrd="3" destOrd="0" presId="urn:microsoft.com/office/officeart/2008/layout/LinedList"/>
    <dgm:cxn modelId="{F9D735DA-E10A-4DD6-8E9F-1B6AC800E6AB}" type="presParOf" srcId="{2D2C9373-1D7A-4732-BE3C-C31AB462BC70}" destId="{9399684E-D3D1-4237-AF67-183738BC90FD}" srcOrd="0" destOrd="0" presId="urn:microsoft.com/office/officeart/2008/layout/LinedList"/>
    <dgm:cxn modelId="{40D512A5-6212-4E2C-90E7-82438546FE0E}" type="presParOf" srcId="{2D2C9373-1D7A-4732-BE3C-C31AB462BC70}" destId="{6A3E05C0-6F7D-48B9-8609-CFC89B8908EB}" srcOrd="1" destOrd="0" presId="urn:microsoft.com/office/officeart/2008/layout/LinedList"/>
    <dgm:cxn modelId="{EDC07879-C80F-4542-B4CB-8914D55A75DB}" type="presParOf" srcId="{AEA5F236-26B8-4F17-A4D3-FE7855AD8AE5}" destId="{DC59B095-E032-4C07-83FE-09B38C08EBC6}" srcOrd="4" destOrd="0" presId="urn:microsoft.com/office/officeart/2008/layout/LinedList"/>
    <dgm:cxn modelId="{56B42C20-54E2-49E6-BCA2-B898E29F3323}" type="presParOf" srcId="{AEA5F236-26B8-4F17-A4D3-FE7855AD8AE5}" destId="{E6B2879E-8370-4B21-9447-C7BB04F201F1}" srcOrd="5" destOrd="0" presId="urn:microsoft.com/office/officeart/2008/layout/LinedList"/>
    <dgm:cxn modelId="{1322017D-1981-41CF-8096-62DBD539A245}" type="presParOf" srcId="{E6B2879E-8370-4B21-9447-C7BB04F201F1}" destId="{D2BAE07F-1468-4C5F-B5E9-51B26CD6A651}" srcOrd="0" destOrd="0" presId="urn:microsoft.com/office/officeart/2008/layout/LinedList"/>
    <dgm:cxn modelId="{557449C9-B120-4CA2-9306-1017313947E3}" type="presParOf" srcId="{E6B2879E-8370-4B21-9447-C7BB04F201F1}" destId="{C4921267-4AE2-4BAE-84D7-68A3BBB15592}" srcOrd="1" destOrd="0" presId="urn:microsoft.com/office/officeart/2008/layout/LinedList"/>
    <dgm:cxn modelId="{BBDC1F0C-5C6E-4730-96D7-949A1166E3B8}" type="presParOf" srcId="{AEA5F236-26B8-4F17-A4D3-FE7855AD8AE5}" destId="{6E95731E-EDC3-4E17-92BA-15E2BFB53259}" srcOrd="6" destOrd="0" presId="urn:microsoft.com/office/officeart/2008/layout/LinedList"/>
    <dgm:cxn modelId="{37CFBA7E-43A1-4FF0-81AE-F1F19264969C}" type="presParOf" srcId="{AEA5F236-26B8-4F17-A4D3-FE7855AD8AE5}" destId="{196A1FB9-26BD-4C55-9C15-DB1E5C5A0B14}" srcOrd="7" destOrd="0" presId="urn:microsoft.com/office/officeart/2008/layout/LinedList"/>
    <dgm:cxn modelId="{CE603B3A-E0FD-41E7-B2F2-887F01365B3F}" type="presParOf" srcId="{196A1FB9-26BD-4C55-9C15-DB1E5C5A0B14}" destId="{86153940-9186-4994-9224-60692CE47818}" srcOrd="0" destOrd="0" presId="urn:microsoft.com/office/officeart/2008/layout/LinedList"/>
    <dgm:cxn modelId="{ADC98A69-3BB7-412D-B8EC-67FB8147EDE7}" type="presParOf" srcId="{196A1FB9-26BD-4C55-9C15-DB1E5C5A0B14}" destId="{AF0FF699-2646-42C7-8F29-8B81B272AEC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6D8774-64AB-4663-907C-BBDCC33B1F8F}"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A36B4D08-3A67-4DA7-B058-821A39CB4C31}">
      <dgm:prSet/>
      <dgm:spPr/>
      <dgm:t>
        <a:bodyPr/>
        <a:lstStyle/>
        <a:p>
          <a:r>
            <a:rPr lang="en-US"/>
            <a:t>The one-shot method integrates the detection and re-identification into a unified framework, which simultaneously outputs the bounding box and the embedding feature. </a:t>
          </a:r>
        </a:p>
      </dgm:t>
    </dgm:pt>
    <dgm:pt modelId="{3503B5A8-527E-4D9E-B678-3E68EFE3B86F}" type="parTrans" cxnId="{D4B04DE6-1324-4E4A-964B-9A4409FB7C8F}">
      <dgm:prSet/>
      <dgm:spPr/>
      <dgm:t>
        <a:bodyPr/>
        <a:lstStyle/>
        <a:p>
          <a:endParaRPr lang="en-US"/>
        </a:p>
      </dgm:t>
    </dgm:pt>
    <dgm:pt modelId="{64614908-4DC7-4CD9-A4CB-33B47D9B6978}" type="sibTrans" cxnId="{D4B04DE6-1324-4E4A-964B-9A4409FB7C8F}">
      <dgm:prSet/>
      <dgm:spPr/>
      <dgm:t>
        <a:bodyPr/>
        <a:lstStyle/>
        <a:p>
          <a:endParaRPr lang="en-US"/>
        </a:p>
      </dgm:t>
    </dgm:pt>
    <dgm:pt modelId="{274EA653-07EF-4951-B12F-9399CB78C6BE}">
      <dgm:prSet/>
      <dgm:spPr/>
      <dgm:t>
        <a:bodyPr/>
        <a:lstStyle/>
        <a:p>
          <a:r>
            <a:rPr lang="en-US"/>
            <a:t>They can share the weight of the backbone in different tasks to reduce the time of inferencing.</a:t>
          </a:r>
        </a:p>
      </dgm:t>
    </dgm:pt>
    <dgm:pt modelId="{EBD27B1C-BCC0-41C4-B19E-014F6E9EA4DF}" type="parTrans" cxnId="{311D150D-8682-4A0C-9F6B-2CD604D23250}">
      <dgm:prSet/>
      <dgm:spPr/>
      <dgm:t>
        <a:bodyPr/>
        <a:lstStyle/>
        <a:p>
          <a:endParaRPr lang="en-US"/>
        </a:p>
      </dgm:t>
    </dgm:pt>
    <dgm:pt modelId="{F9136694-F948-4E39-A8E0-C8C50BA25198}" type="sibTrans" cxnId="{311D150D-8682-4A0C-9F6B-2CD604D23250}">
      <dgm:prSet/>
      <dgm:spPr/>
      <dgm:t>
        <a:bodyPr/>
        <a:lstStyle/>
        <a:p>
          <a:endParaRPr lang="en-US"/>
        </a:p>
      </dgm:t>
    </dgm:pt>
    <dgm:pt modelId="{2FC3F574-CF4F-451C-A7C3-ACA05FC9092D}" type="pres">
      <dgm:prSet presAssocID="{E86D8774-64AB-4663-907C-BBDCC33B1F8F}" presName="vert0" presStyleCnt="0">
        <dgm:presLayoutVars>
          <dgm:dir/>
          <dgm:animOne val="branch"/>
          <dgm:animLvl val="lvl"/>
        </dgm:presLayoutVars>
      </dgm:prSet>
      <dgm:spPr/>
    </dgm:pt>
    <dgm:pt modelId="{B732A7AD-0C3A-4750-9777-9092143A6936}" type="pres">
      <dgm:prSet presAssocID="{A36B4D08-3A67-4DA7-B058-821A39CB4C31}" presName="thickLine" presStyleLbl="alignNode1" presStyleIdx="0" presStyleCnt="2"/>
      <dgm:spPr/>
    </dgm:pt>
    <dgm:pt modelId="{A9280422-86D2-441D-A99D-4AFD3617BE91}" type="pres">
      <dgm:prSet presAssocID="{A36B4D08-3A67-4DA7-B058-821A39CB4C31}" presName="horz1" presStyleCnt="0"/>
      <dgm:spPr/>
    </dgm:pt>
    <dgm:pt modelId="{57429CE0-5224-4B99-ADBD-5912F518D911}" type="pres">
      <dgm:prSet presAssocID="{A36B4D08-3A67-4DA7-B058-821A39CB4C31}" presName="tx1" presStyleLbl="revTx" presStyleIdx="0" presStyleCnt="2"/>
      <dgm:spPr/>
    </dgm:pt>
    <dgm:pt modelId="{3BAFF9AB-CA5A-4C43-87B8-71F3D609301F}" type="pres">
      <dgm:prSet presAssocID="{A36B4D08-3A67-4DA7-B058-821A39CB4C31}" presName="vert1" presStyleCnt="0"/>
      <dgm:spPr/>
    </dgm:pt>
    <dgm:pt modelId="{C954B8F1-E994-4C7F-ABED-129751E76F3E}" type="pres">
      <dgm:prSet presAssocID="{274EA653-07EF-4951-B12F-9399CB78C6BE}" presName="thickLine" presStyleLbl="alignNode1" presStyleIdx="1" presStyleCnt="2"/>
      <dgm:spPr/>
    </dgm:pt>
    <dgm:pt modelId="{A66E9404-CEC6-47A8-8980-4F0F640ED7D8}" type="pres">
      <dgm:prSet presAssocID="{274EA653-07EF-4951-B12F-9399CB78C6BE}" presName="horz1" presStyleCnt="0"/>
      <dgm:spPr/>
    </dgm:pt>
    <dgm:pt modelId="{E911EDE8-53D3-4659-B3FA-16EB2E246216}" type="pres">
      <dgm:prSet presAssocID="{274EA653-07EF-4951-B12F-9399CB78C6BE}" presName="tx1" presStyleLbl="revTx" presStyleIdx="1" presStyleCnt="2"/>
      <dgm:spPr/>
    </dgm:pt>
    <dgm:pt modelId="{7E83B24B-4567-4182-8BD5-836B967C4126}" type="pres">
      <dgm:prSet presAssocID="{274EA653-07EF-4951-B12F-9399CB78C6BE}" presName="vert1" presStyleCnt="0"/>
      <dgm:spPr/>
    </dgm:pt>
  </dgm:ptLst>
  <dgm:cxnLst>
    <dgm:cxn modelId="{311D150D-8682-4A0C-9F6B-2CD604D23250}" srcId="{E86D8774-64AB-4663-907C-BBDCC33B1F8F}" destId="{274EA653-07EF-4951-B12F-9399CB78C6BE}" srcOrd="1" destOrd="0" parTransId="{EBD27B1C-BCC0-41C4-B19E-014F6E9EA4DF}" sibTransId="{F9136694-F948-4E39-A8E0-C8C50BA25198}"/>
    <dgm:cxn modelId="{6B65E014-06BE-42F8-98CB-A83376A5F7D3}" type="presOf" srcId="{E86D8774-64AB-4663-907C-BBDCC33B1F8F}" destId="{2FC3F574-CF4F-451C-A7C3-ACA05FC9092D}" srcOrd="0" destOrd="0" presId="urn:microsoft.com/office/officeart/2008/layout/LinedList"/>
    <dgm:cxn modelId="{A6C0FD9F-1DC6-4909-8CF4-F14903A75BCE}" type="presOf" srcId="{A36B4D08-3A67-4DA7-B058-821A39CB4C31}" destId="{57429CE0-5224-4B99-ADBD-5912F518D911}" srcOrd="0" destOrd="0" presId="urn:microsoft.com/office/officeart/2008/layout/LinedList"/>
    <dgm:cxn modelId="{3B8FE3A2-4715-40DA-8D5B-217222B823B5}" type="presOf" srcId="{274EA653-07EF-4951-B12F-9399CB78C6BE}" destId="{E911EDE8-53D3-4659-B3FA-16EB2E246216}" srcOrd="0" destOrd="0" presId="urn:microsoft.com/office/officeart/2008/layout/LinedList"/>
    <dgm:cxn modelId="{D4B04DE6-1324-4E4A-964B-9A4409FB7C8F}" srcId="{E86D8774-64AB-4663-907C-BBDCC33B1F8F}" destId="{A36B4D08-3A67-4DA7-B058-821A39CB4C31}" srcOrd="0" destOrd="0" parTransId="{3503B5A8-527E-4D9E-B678-3E68EFE3B86F}" sibTransId="{64614908-4DC7-4CD9-A4CB-33B47D9B6978}"/>
    <dgm:cxn modelId="{E7820D12-CCF9-4187-AC9A-84CD1A38D760}" type="presParOf" srcId="{2FC3F574-CF4F-451C-A7C3-ACA05FC9092D}" destId="{B732A7AD-0C3A-4750-9777-9092143A6936}" srcOrd="0" destOrd="0" presId="urn:microsoft.com/office/officeart/2008/layout/LinedList"/>
    <dgm:cxn modelId="{EAC259DF-F3DB-41E8-AB12-F4A9F7C93915}" type="presParOf" srcId="{2FC3F574-CF4F-451C-A7C3-ACA05FC9092D}" destId="{A9280422-86D2-441D-A99D-4AFD3617BE91}" srcOrd="1" destOrd="0" presId="urn:microsoft.com/office/officeart/2008/layout/LinedList"/>
    <dgm:cxn modelId="{F2100547-81D5-46D1-8F46-0D5160DD2B21}" type="presParOf" srcId="{A9280422-86D2-441D-A99D-4AFD3617BE91}" destId="{57429CE0-5224-4B99-ADBD-5912F518D911}" srcOrd="0" destOrd="0" presId="urn:microsoft.com/office/officeart/2008/layout/LinedList"/>
    <dgm:cxn modelId="{8793CF24-3892-47AD-9D88-A53A253E56E8}" type="presParOf" srcId="{A9280422-86D2-441D-A99D-4AFD3617BE91}" destId="{3BAFF9AB-CA5A-4C43-87B8-71F3D609301F}" srcOrd="1" destOrd="0" presId="urn:microsoft.com/office/officeart/2008/layout/LinedList"/>
    <dgm:cxn modelId="{DEF5D89B-0500-4E57-86C2-3B8CF8E06403}" type="presParOf" srcId="{2FC3F574-CF4F-451C-A7C3-ACA05FC9092D}" destId="{C954B8F1-E994-4C7F-ABED-129751E76F3E}" srcOrd="2" destOrd="0" presId="urn:microsoft.com/office/officeart/2008/layout/LinedList"/>
    <dgm:cxn modelId="{D3783720-B815-49D3-8825-56578616678B}" type="presParOf" srcId="{2FC3F574-CF4F-451C-A7C3-ACA05FC9092D}" destId="{A66E9404-CEC6-47A8-8980-4F0F640ED7D8}" srcOrd="3" destOrd="0" presId="urn:microsoft.com/office/officeart/2008/layout/LinedList"/>
    <dgm:cxn modelId="{A2185036-BB10-4E6E-BAE0-61FDB71970F0}" type="presParOf" srcId="{A66E9404-CEC6-47A8-8980-4F0F640ED7D8}" destId="{E911EDE8-53D3-4659-B3FA-16EB2E246216}" srcOrd="0" destOrd="0" presId="urn:microsoft.com/office/officeart/2008/layout/LinedList"/>
    <dgm:cxn modelId="{D36E8CDF-E077-4004-BEA1-02173FF51C26}" type="presParOf" srcId="{A66E9404-CEC6-47A8-8980-4F0F640ED7D8}" destId="{7E83B24B-4567-4182-8BD5-836B967C412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7869F37-7D2F-4CF3-B975-60A757DD0E3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4E9AABF-1F21-4F0A-811C-0CD39C58E320}">
      <dgm:prSet/>
      <dgm:spPr/>
      <dgm:t>
        <a:bodyPr/>
        <a:lstStyle/>
        <a:p>
          <a:r>
            <a:rPr lang="en-US"/>
            <a:t>And if its fully occluded, we will shift a lot of weight on motion data. </a:t>
          </a:r>
        </a:p>
      </dgm:t>
    </dgm:pt>
    <dgm:pt modelId="{6CDB8998-FC0E-45C2-A55A-931EBD84B55A}" type="parTrans" cxnId="{81D5CCEA-B808-4C44-A80C-DFC303410241}">
      <dgm:prSet/>
      <dgm:spPr/>
      <dgm:t>
        <a:bodyPr/>
        <a:lstStyle/>
        <a:p>
          <a:endParaRPr lang="en-US"/>
        </a:p>
      </dgm:t>
    </dgm:pt>
    <dgm:pt modelId="{7B91C4A3-F9DF-4F72-B470-5A9ADA1B9316}" type="sibTrans" cxnId="{81D5CCEA-B808-4C44-A80C-DFC303410241}">
      <dgm:prSet/>
      <dgm:spPr/>
      <dgm:t>
        <a:bodyPr/>
        <a:lstStyle/>
        <a:p>
          <a:endParaRPr lang="en-US"/>
        </a:p>
      </dgm:t>
    </dgm:pt>
    <dgm:pt modelId="{6E619E85-6E46-4D2C-8D68-FA4DC5FD6C41}">
      <dgm:prSet/>
      <dgm:spPr/>
      <dgm:t>
        <a:bodyPr/>
        <a:lstStyle/>
        <a:p>
          <a:r>
            <a:rPr lang="en-US"/>
            <a:t>And the best part of the Kalman filter is that it is recursively , meaning where we take current readings, to predict the current state, then use the measurements and update our predictions. </a:t>
          </a:r>
        </a:p>
      </dgm:t>
    </dgm:pt>
    <dgm:pt modelId="{0B49FF58-F37D-4183-A784-C2072A98AA5B}" type="parTrans" cxnId="{40FAE176-07AE-406B-861D-F0A47677D5E4}">
      <dgm:prSet/>
      <dgm:spPr/>
      <dgm:t>
        <a:bodyPr/>
        <a:lstStyle/>
        <a:p>
          <a:endParaRPr lang="en-US"/>
        </a:p>
      </dgm:t>
    </dgm:pt>
    <dgm:pt modelId="{B5865ADD-74D6-4C5D-B10A-BEF928BE9926}" type="sibTrans" cxnId="{40FAE176-07AE-406B-861D-F0A47677D5E4}">
      <dgm:prSet/>
      <dgm:spPr/>
      <dgm:t>
        <a:bodyPr/>
        <a:lstStyle/>
        <a:p>
          <a:endParaRPr lang="en-US"/>
        </a:p>
      </dgm:t>
    </dgm:pt>
    <dgm:pt modelId="{B031D643-28F9-4534-8536-D7EC23FF617D}">
      <dgm:prSet/>
      <dgm:spPr/>
      <dgm:t>
        <a:bodyPr/>
        <a:lstStyle/>
        <a:p>
          <a:r>
            <a:rPr lang="en-US"/>
            <a:t>Now of course there is a lot more to the Kalman filter to cover in just one presentation.</a:t>
          </a:r>
        </a:p>
      </dgm:t>
    </dgm:pt>
    <dgm:pt modelId="{B8A546F3-D97F-46A9-BD86-C625040F71B0}" type="parTrans" cxnId="{D967A0F0-51D9-4CC5-BCCD-4CE794A73CE4}">
      <dgm:prSet/>
      <dgm:spPr/>
      <dgm:t>
        <a:bodyPr/>
        <a:lstStyle/>
        <a:p>
          <a:endParaRPr lang="en-US"/>
        </a:p>
      </dgm:t>
    </dgm:pt>
    <dgm:pt modelId="{715E9826-6E05-4BA3-A998-97074AFF4C01}" type="sibTrans" cxnId="{D967A0F0-51D9-4CC5-BCCD-4CE794A73CE4}">
      <dgm:prSet/>
      <dgm:spPr/>
      <dgm:t>
        <a:bodyPr/>
        <a:lstStyle/>
        <a:p>
          <a:endParaRPr lang="en-US"/>
        </a:p>
      </dgm:t>
    </dgm:pt>
    <dgm:pt modelId="{55516746-C6BD-42A8-AC27-D29C21F94513}" type="pres">
      <dgm:prSet presAssocID="{27869F37-7D2F-4CF3-B975-60A757DD0E35}" presName="root" presStyleCnt="0">
        <dgm:presLayoutVars>
          <dgm:dir/>
          <dgm:resizeHandles val="exact"/>
        </dgm:presLayoutVars>
      </dgm:prSet>
      <dgm:spPr/>
    </dgm:pt>
    <dgm:pt modelId="{E18E172F-7A58-441D-A8DF-34E1B35A1A82}" type="pres">
      <dgm:prSet presAssocID="{84E9AABF-1F21-4F0A-811C-0CD39C58E320}" presName="compNode" presStyleCnt="0"/>
      <dgm:spPr/>
    </dgm:pt>
    <dgm:pt modelId="{C5E5243B-FFFA-4866-81D9-0EF649E7D596}" type="pres">
      <dgm:prSet presAssocID="{84E9AABF-1F21-4F0A-811C-0CD39C58E320}" presName="bgRect" presStyleLbl="bgShp" presStyleIdx="0" presStyleCnt="3"/>
      <dgm:spPr/>
    </dgm:pt>
    <dgm:pt modelId="{1EDF55CB-C9F9-4A20-B835-0321F4CB904A}" type="pres">
      <dgm:prSet presAssocID="{84E9AABF-1F21-4F0A-811C-0CD39C58E3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dney"/>
        </a:ext>
      </dgm:extLst>
    </dgm:pt>
    <dgm:pt modelId="{55C6C7BC-2B4D-43A4-8E28-583AA9FCA34A}" type="pres">
      <dgm:prSet presAssocID="{84E9AABF-1F21-4F0A-811C-0CD39C58E320}" presName="spaceRect" presStyleCnt="0"/>
      <dgm:spPr/>
    </dgm:pt>
    <dgm:pt modelId="{08D864C3-1D22-47E0-AB47-A443BB73CB1F}" type="pres">
      <dgm:prSet presAssocID="{84E9AABF-1F21-4F0A-811C-0CD39C58E320}" presName="parTx" presStyleLbl="revTx" presStyleIdx="0" presStyleCnt="3">
        <dgm:presLayoutVars>
          <dgm:chMax val="0"/>
          <dgm:chPref val="0"/>
        </dgm:presLayoutVars>
      </dgm:prSet>
      <dgm:spPr/>
    </dgm:pt>
    <dgm:pt modelId="{DC7B95AD-F27D-44F3-BBBB-EF2D6A8C8840}" type="pres">
      <dgm:prSet presAssocID="{7B91C4A3-F9DF-4F72-B470-5A9ADA1B9316}" presName="sibTrans" presStyleCnt="0"/>
      <dgm:spPr/>
    </dgm:pt>
    <dgm:pt modelId="{708BF8F1-5FFD-4970-8B21-13BE9040B8D8}" type="pres">
      <dgm:prSet presAssocID="{6E619E85-6E46-4D2C-8D68-FA4DC5FD6C41}" presName="compNode" presStyleCnt="0"/>
      <dgm:spPr/>
    </dgm:pt>
    <dgm:pt modelId="{E3AE148C-5AE7-4A97-B56E-22FB5599FF3D}" type="pres">
      <dgm:prSet presAssocID="{6E619E85-6E46-4D2C-8D68-FA4DC5FD6C41}" presName="bgRect" presStyleLbl="bgShp" presStyleIdx="1" presStyleCnt="3"/>
      <dgm:spPr/>
    </dgm:pt>
    <dgm:pt modelId="{6630B847-C492-4E40-85EB-6DAB060DE241}" type="pres">
      <dgm:prSet presAssocID="{6E619E85-6E46-4D2C-8D68-FA4DC5FD6C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DA6F9A9-1BB5-4139-A664-AE83420B42F5}" type="pres">
      <dgm:prSet presAssocID="{6E619E85-6E46-4D2C-8D68-FA4DC5FD6C41}" presName="spaceRect" presStyleCnt="0"/>
      <dgm:spPr/>
    </dgm:pt>
    <dgm:pt modelId="{7BEBB39B-A688-4259-AA7D-B46EA4100C5E}" type="pres">
      <dgm:prSet presAssocID="{6E619E85-6E46-4D2C-8D68-FA4DC5FD6C41}" presName="parTx" presStyleLbl="revTx" presStyleIdx="1" presStyleCnt="3">
        <dgm:presLayoutVars>
          <dgm:chMax val="0"/>
          <dgm:chPref val="0"/>
        </dgm:presLayoutVars>
      </dgm:prSet>
      <dgm:spPr/>
    </dgm:pt>
    <dgm:pt modelId="{AC041001-A5E1-40FD-A438-08B328353353}" type="pres">
      <dgm:prSet presAssocID="{B5865ADD-74D6-4C5D-B10A-BEF928BE9926}" presName="sibTrans" presStyleCnt="0"/>
      <dgm:spPr/>
    </dgm:pt>
    <dgm:pt modelId="{4B109D49-454B-4866-95A2-CC7638489F77}" type="pres">
      <dgm:prSet presAssocID="{B031D643-28F9-4534-8536-D7EC23FF617D}" presName="compNode" presStyleCnt="0"/>
      <dgm:spPr/>
    </dgm:pt>
    <dgm:pt modelId="{F4A51A9A-75CA-457A-BB06-E6DBC90721E7}" type="pres">
      <dgm:prSet presAssocID="{B031D643-28F9-4534-8536-D7EC23FF617D}" presName="bgRect" presStyleLbl="bgShp" presStyleIdx="2" presStyleCnt="3"/>
      <dgm:spPr/>
    </dgm:pt>
    <dgm:pt modelId="{D050AF94-8CEF-4990-9EFA-3199917E9FD9}" type="pres">
      <dgm:prSet presAssocID="{B031D643-28F9-4534-8536-D7EC23FF617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F372A4C2-9EB1-4D31-BA28-59E11221DAE9}" type="pres">
      <dgm:prSet presAssocID="{B031D643-28F9-4534-8536-D7EC23FF617D}" presName="spaceRect" presStyleCnt="0"/>
      <dgm:spPr/>
    </dgm:pt>
    <dgm:pt modelId="{54A791BC-FD7B-4EC6-B645-8B54CBD4730C}" type="pres">
      <dgm:prSet presAssocID="{B031D643-28F9-4534-8536-D7EC23FF617D}" presName="parTx" presStyleLbl="revTx" presStyleIdx="2" presStyleCnt="3">
        <dgm:presLayoutVars>
          <dgm:chMax val="0"/>
          <dgm:chPref val="0"/>
        </dgm:presLayoutVars>
      </dgm:prSet>
      <dgm:spPr/>
    </dgm:pt>
  </dgm:ptLst>
  <dgm:cxnLst>
    <dgm:cxn modelId="{D75D2900-404D-4214-8F3E-B38FF6CCC01B}" type="presOf" srcId="{84E9AABF-1F21-4F0A-811C-0CD39C58E320}" destId="{08D864C3-1D22-47E0-AB47-A443BB73CB1F}" srcOrd="0" destOrd="0" presId="urn:microsoft.com/office/officeart/2018/2/layout/IconVerticalSolidList"/>
    <dgm:cxn modelId="{8D09A415-D581-4F01-A3D0-8B46A99396A4}" type="presOf" srcId="{6E619E85-6E46-4D2C-8D68-FA4DC5FD6C41}" destId="{7BEBB39B-A688-4259-AA7D-B46EA4100C5E}" srcOrd="0" destOrd="0" presId="urn:microsoft.com/office/officeart/2018/2/layout/IconVerticalSolidList"/>
    <dgm:cxn modelId="{2D099F6E-9F86-45AA-860F-AC1A336484EA}" type="presOf" srcId="{27869F37-7D2F-4CF3-B975-60A757DD0E35}" destId="{55516746-C6BD-42A8-AC27-D29C21F94513}" srcOrd="0" destOrd="0" presId="urn:microsoft.com/office/officeart/2018/2/layout/IconVerticalSolidList"/>
    <dgm:cxn modelId="{40FAE176-07AE-406B-861D-F0A47677D5E4}" srcId="{27869F37-7D2F-4CF3-B975-60A757DD0E35}" destId="{6E619E85-6E46-4D2C-8D68-FA4DC5FD6C41}" srcOrd="1" destOrd="0" parTransId="{0B49FF58-F37D-4183-A784-C2072A98AA5B}" sibTransId="{B5865ADD-74D6-4C5D-B10A-BEF928BE9926}"/>
    <dgm:cxn modelId="{F63901CC-8D61-4B3F-8BD4-F117B211542B}" type="presOf" srcId="{B031D643-28F9-4534-8536-D7EC23FF617D}" destId="{54A791BC-FD7B-4EC6-B645-8B54CBD4730C}" srcOrd="0" destOrd="0" presId="urn:microsoft.com/office/officeart/2018/2/layout/IconVerticalSolidList"/>
    <dgm:cxn modelId="{81D5CCEA-B808-4C44-A80C-DFC303410241}" srcId="{27869F37-7D2F-4CF3-B975-60A757DD0E35}" destId="{84E9AABF-1F21-4F0A-811C-0CD39C58E320}" srcOrd="0" destOrd="0" parTransId="{6CDB8998-FC0E-45C2-A55A-931EBD84B55A}" sibTransId="{7B91C4A3-F9DF-4F72-B470-5A9ADA1B9316}"/>
    <dgm:cxn modelId="{D967A0F0-51D9-4CC5-BCCD-4CE794A73CE4}" srcId="{27869F37-7D2F-4CF3-B975-60A757DD0E35}" destId="{B031D643-28F9-4534-8536-D7EC23FF617D}" srcOrd="2" destOrd="0" parTransId="{B8A546F3-D97F-46A9-BD86-C625040F71B0}" sibTransId="{715E9826-6E05-4BA3-A998-97074AFF4C01}"/>
    <dgm:cxn modelId="{B4696506-1F4D-4357-8DE8-BCEB0AB73C1F}" type="presParOf" srcId="{55516746-C6BD-42A8-AC27-D29C21F94513}" destId="{E18E172F-7A58-441D-A8DF-34E1B35A1A82}" srcOrd="0" destOrd="0" presId="urn:microsoft.com/office/officeart/2018/2/layout/IconVerticalSolidList"/>
    <dgm:cxn modelId="{826FEF1B-CC1A-4930-9727-532D0D0F0055}" type="presParOf" srcId="{E18E172F-7A58-441D-A8DF-34E1B35A1A82}" destId="{C5E5243B-FFFA-4866-81D9-0EF649E7D596}" srcOrd="0" destOrd="0" presId="urn:microsoft.com/office/officeart/2018/2/layout/IconVerticalSolidList"/>
    <dgm:cxn modelId="{17B9AAE2-E286-4A5D-B73C-A1DAB99B2CA0}" type="presParOf" srcId="{E18E172F-7A58-441D-A8DF-34E1B35A1A82}" destId="{1EDF55CB-C9F9-4A20-B835-0321F4CB904A}" srcOrd="1" destOrd="0" presId="urn:microsoft.com/office/officeart/2018/2/layout/IconVerticalSolidList"/>
    <dgm:cxn modelId="{7B1A6388-8F10-4D58-93FA-3A75024298B2}" type="presParOf" srcId="{E18E172F-7A58-441D-A8DF-34E1B35A1A82}" destId="{55C6C7BC-2B4D-43A4-8E28-583AA9FCA34A}" srcOrd="2" destOrd="0" presId="urn:microsoft.com/office/officeart/2018/2/layout/IconVerticalSolidList"/>
    <dgm:cxn modelId="{A0CA952A-3C93-46C0-9E11-F39C918D4936}" type="presParOf" srcId="{E18E172F-7A58-441D-A8DF-34E1B35A1A82}" destId="{08D864C3-1D22-47E0-AB47-A443BB73CB1F}" srcOrd="3" destOrd="0" presId="urn:microsoft.com/office/officeart/2018/2/layout/IconVerticalSolidList"/>
    <dgm:cxn modelId="{EA08ED4F-801B-415D-9BC0-0A8D7F43C347}" type="presParOf" srcId="{55516746-C6BD-42A8-AC27-D29C21F94513}" destId="{DC7B95AD-F27D-44F3-BBBB-EF2D6A8C8840}" srcOrd="1" destOrd="0" presId="urn:microsoft.com/office/officeart/2018/2/layout/IconVerticalSolidList"/>
    <dgm:cxn modelId="{EB395444-3576-4C8C-A5E6-9ABB6F24E3F0}" type="presParOf" srcId="{55516746-C6BD-42A8-AC27-D29C21F94513}" destId="{708BF8F1-5FFD-4970-8B21-13BE9040B8D8}" srcOrd="2" destOrd="0" presId="urn:microsoft.com/office/officeart/2018/2/layout/IconVerticalSolidList"/>
    <dgm:cxn modelId="{09D87A86-ADEB-44EC-AEE8-C8A13CD75376}" type="presParOf" srcId="{708BF8F1-5FFD-4970-8B21-13BE9040B8D8}" destId="{E3AE148C-5AE7-4A97-B56E-22FB5599FF3D}" srcOrd="0" destOrd="0" presId="urn:microsoft.com/office/officeart/2018/2/layout/IconVerticalSolidList"/>
    <dgm:cxn modelId="{7F51BE6A-10B8-42F5-8A24-4639BE5D0823}" type="presParOf" srcId="{708BF8F1-5FFD-4970-8B21-13BE9040B8D8}" destId="{6630B847-C492-4E40-85EB-6DAB060DE241}" srcOrd="1" destOrd="0" presId="urn:microsoft.com/office/officeart/2018/2/layout/IconVerticalSolidList"/>
    <dgm:cxn modelId="{CFF2447A-985C-4377-B544-469A6A1BF874}" type="presParOf" srcId="{708BF8F1-5FFD-4970-8B21-13BE9040B8D8}" destId="{0DA6F9A9-1BB5-4139-A664-AE83420B42F5}" srcOrd="2" destOrd="0" presId="urn:microsoft.com/office/officeart/2018/2/layout/IconVerticalSolidList"/>
    <dgm:cxn modelId="{933298EA-E2A5-4AFD-B9A2-7EEB3295A448}" type="presParOf" srcId="{708BF8F1-5FFD-4970-8B21-13BE9040B8D8}" destId="{7BEBB39B-A688-4259-AA7D-B46EA4100C5E}" srcOrd="3" destOrd="0" presId="urn:microsoft.com/office/officeart/2018/2/layout/IconVerticalSolidList"/>
    <dgm:cxn modelId="{8401B2D9-76F8-4A84-9F08-EBA1BFD54FCC}" type="presParOf" srcId="{55516746-C6BD-42A8-AC27-D29C21F94513}" destId="{AC041001-A5E1-40FD-A438-08B328353353}" srcOrd="3" destOrd="0" presId="urn:microsoft.com/office/officeart/2018/2/layout/IconVerticalSolidList"/>
    <dgm:cxn modelId="{C641CFB3-3925-47BE-AA41-B4F0F6B3228A}" type="presParOf" srcId="{55516746-C6BD-42A8-AC27-D29C21F94513}" destId="{4B109D49-454B-4866-95A2-CC7638489F77}" srcOrd="4" destOrd="0" presId="urn:microsoft.com/office/officeart/2018/2/layout/IconVerticalSolidList"/>
    <dgm:cxn modelId="{9E5F69CE-FD2E-49AB-B38B-CC38A7F743FA}" type="presParOf" srcId="{4B109D49-454B-4866-95A2-CC7638489F77}" destId="{F4A51A9A-75CA-457A-BB06-E6DBC90721E7}" srcOrd="0" destOrd="0" presId="urn:microsoft.com/office/officeart/2018/2/layout/IconVerticalSolidList"/>
    <dgm:cxn modelId="{5044BE45-4C86-4C4E-9814-89901E115F3F}" type="presParOf" srcId="{4B109D49-454B-4866-95A2-CC7638489F77}" destId="{D050AF94-8CEF-4990-9EFA-3199917E9FD9}" srcOrd="1" destOrd="0" presId="urn:microsoft.com/office/officeart/2018/2/layout/IconVerticalSolidList"/>
    <dgm:cxn modelId="{598A494F-5AA6-406F-A17C-58EA1B3786C0}" type="presParOf" srcId="{4B109D49-454B-4866-95A2-CC7638489F77}" destId="{F372A4C2-9EB1-4D31-BA28-59E11221DAE9}" srcOrd="2" destOrd="0" presId="urn:microsoft.com/office/officeart/2018/2/layout/IconVerticalSolidList"/>
    <dgm:cxn modelId="{771F46A2-BC56-48EA-B05A-E34D625AAACD}" type="presParOf" srcId="{4B109D49-454B-4866-95A2-CC7638489F77}" destId="{54A791BC-FD7B-4EC6-B645-8B54CBD4730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DA8EF003-ECED-4ED6-A203-B4E74F1AEBA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AF8B2C-4256-475C-9466-58C3DC1BEAE6}">
      <dgm:prSet/>
      <dgm:spPr/>
      <dgm:t>
        <a:bodyPr/>
        <a:lstStyle/>
        <a:p>
          <a:r>
            <a:rPr lang="en-US"/>
            <a:t>SORT comprises of 4 core components which are :</a:t>
          </a:r>
        </a:p>
      </dgm:t>
    </dgm:pt>
    <dgm:pt modelId="{49D97967-CA59-4444-AAED-D772CF3419C2}" type="parTrans" cxnId="{10E39FDF-B3FA-4E25-9BBE-713FD05E05B0}">
      <dgm:prSet/>
      <dgm:spPr/>
      <dgm:t>
        <a:bodyPr/>
        <a:lstStyle/>
        <a:p>
          <a:endParaRPr lang="en-US"/>
        </a:p>
      </dgm:t>
    </dgm:pt>
    <dgm:pt modelId="{3A7FE8E7-41F1-4073-A6F2-5C6904231465}" type="sibTrans" cxnId="{10E39FDF-B3FA-4E25-9BBE-713FD05E05B0}">
      <dgm:prSet/>
      <dgm:spPr/>
      <dgm:t>
        <a:bodyPr/>
        <a:lstStyle/>
        <a:p>
          <a:endParaRPr lang="en-US"/>
        </a:p>
      </dgm:t>
    </dgm:pt>
    <dgm:pt modelId="{2073C9C5-115F-4425-B1D4-7D0B34E9C30D}">
      <dgm:prSet/>
      <dgm:spPr/>
      <dgm:t>
        <a:bodyPr/>
        <a:lstStyle/>
        <a:p>
          <a:r>
            <a:rPr lang="en-US"/>
            <a:t>Detection</a:t>
          </a:r>
        </a:p>
      </dgm:t>
    </dgm:pt>
    <dgm:pt modelId="{71199992-8D94-4348-8F87-E2FA62AFCD3C}" type="parTrans" cxnId="{E4726871-CCC3-4DE2-A6EF-642971687C25}">
      <dgm:prSet/>
      <dgm:spPr/>
      <dgm:t>
        <a:bodyPr/>
        <a:lstStyle/>
        <a:p>
          <a:endParaRPr lang="en-US"/>
        </a:p>
      </dgm:t>
    </dgm:pt>
    <dgm:pt modelId="{E56DD471-92E0-4494-B82E-7A7EFEDD1061}" type="sibTrans" cxnId="{E4726871-CCC3-4DE2-A6EF-642971687C25}">
      <dgm:prSet/>
      <dgm:spPr/>
      <dgm:t>
        <a:bodyPr/>
        <a:lstStyle/>
        <a:p>
          <a:endParaRPr lang="en-US"/>
        </a:p>
      </dgm:t>
    </dgm:pt>
    <dgm:pt modelId="{D1BCEAE0-92D3-4686-B049-451E3FCED17C}">
      <dgm:prSet/>
      <dgm:spPr/>
      <dgm:t>
        <a:bodyPr/>
        <a:lstStyle/>
        <a:p>
          <a:r>
            <a:rPr lang="en-US"/>
            <a:t>Estimation</a:t>
          </a:r>
        </a:p>
      </dgm:t>
    </dgm:pt>
    <dgm:pt modelId="{2DBDFE31-1175-4423-891A-99DC9170C131}" type="parTrans" cxnId="{7192A5D8-11C9-4257-B813-1F425D3586F6}">
      <dgm:prSet/>
      <dgm:spPr/>
      <dgm:t>
        <a:bodyPr/>
        <a:lstStyle/>
        <a:p>
          <a:endParaRPr lang="en-US"/>
        </a:p>
      </dgm:t>
    </dgm:pt>
    <dgm:pt modelId="{9C5C530F-60FD-4DF8-9A1B-249778C403F6}" type="sibTrans" cxnId="{7192A5D8-11C9-4257-B813-1F425D3586F6}">
      <dgm:prSet/>
      <dgm:spPr/>
      <dgm:t>
        <a:bodyPr/>
        <a:lstStyle/>
        <a:p>
          <a:endParaRPr lang="en-US"/>
        </a:p>
      </dgm:t>
    </dgm:pt>
    <dgm:pt modelId="{0E0865CC-53F3-4309-8338-D713FC034D9B}">
      <dgm:prSet/>
      <dgm:spPr/>
      <dgm:t>
        <a:bodyPr/>
        <a:lstStyle/>
        <a:p>
          <a:r>
            <a:rPr lang="en-US"/>
            <a:t>Association, &amp;</a:t>
          </a:r>
        </a:p>
      </dgm:t>
    </dgm:pt>
    <dgm:pt modelId="{5C2F1CCC-E7C4-413A-8388-ED01339FD98E}" type="parTrans" cxnId="{3D0EBCC8-2340-4FE0-B284-B024356D0839}">
      <dgm:prSet/>
      <dgm:spPr/>
      <dgm:t>
        <a:bodyPr/>
        <a:lstStyle/>
        <a:p>
          <a:endParaRPr lang="en-US"/>
        </a:p>
      </dgm:t>
    </dgm:pt>
    <dgm:pt modelId="{8D8A76DC-5FB7-4A63-9EB2-20835EEC2469}" type="sibTrans" cxnId="{3D0EBCC8-2340-4FE0-B284-B024356D0839}">
      <dgm:prSet/>
      <dgm:spPr/>
      <dgm:t>
        <a:bodyPr/>
        <a:lstStyle/>
        <a:p>
          <a:endParaRPr lang="en-US"/>
        </a:p>
      </dgm:t>
    </dgm:pt>
    <dgm:pt modelId="{C9A53816-335A-4596-BF52-422047621F83}">
      <dgm:prSet/>
      <dgm:spPr/>
      <dgm:t>
        <a:bodyPr/>
        <a:lstStyle/>
        <a:p>
          <a:r>
            <a:rPr lang="en-US"/>
            <a:t>Track Identity creation and destruction.</a:t>
          </a:r>
        </a:p>
      </dgm:t>
    </dgm:pt>
    <dgm:pt modelId="{05C6D696-60DE-4D19-928E-D3FA6DC95C35}" type="parTrans" cxnId="{151E48C1-5E47-4DD8-A5BC-9B11D959A7D7}">
      <dgm:prSet/>
      <dgm:spPr/>
      <dgm:t>
        <a:bodyPr/>
        <a:lstStyle/>
        <a:p>
          <a:endParaRPr lang="en-US"/>
        </a:p>
      </dgm:t>
    </dgm:pt>
    <dgm:pt modelId="{D01A386B-CD02-48D0-9589-3B6303FFFBE4}" type="sibTrans" cxnId="{151E48C1-5E47-4DD8-A5BC-9B11D959A7D7}">
      <dgm:prSet/>
      <dgm:spPr/>
      <dgm:t>
        <a:bodyPr/>
        <a:lstStyle/>
        <a:p>
          <a:endParaRPr lang="en-US"/>
        </a:p>
      </dgm:t>
    </dgm:pt>
    <dgm:pt modelId="{5606424F-FB5F-468A-B285-BA0EF237DC80}" type="pres">
      <dgm:prSet presAssocID="{DA8EF003-ECED-4ED6-A203-B4E74F1AEBA4}" presName="root" presStyleCnt="0">
        <dgm:presLayoutVars>
          <dgm:dir/>
          <dgm:resizeHandles val="exact"/>
        </dgm:presLayoutVars>
      </dgm:prSet>
      <dgm:spPr/>
    </dgm:pt>
    <dgm:pt modelId="{8DE258CB-17B1-4D6B-8281-863B84431A56}" type="pres">
      <dgm:prSet presAssocID="{CCAF8B2C-4256-475C-9466-58C3DC1BEAE6}" presName="compNode" presStyleCnt="0"/>
      <dgm:spPr/>
    </dgm:pt>
    <dgm:pt modelId="{30C32C29-1800-45E9-B093-53E7102E3269}" type="pres">
      <dgm:prSet presAssocID="{CCAF8B2C-4256-475C-9466-58C3DC1BEAE6}" presName="bgRect" presStyleLbl="bgShp" presStyleIdx="0" presStyleCnt="5"/>
      <dgm:spPr/>
    </dgm:pt>
    <dgm:pt modelId="{E3D6086F-4AAF-4F37-9126-5FD2300290C9}" type="pres">
      <dgm:prSet presAssocID="{CCAF8B2C-4256-475C-9466-58C3DC1BEA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7E71E0A-3EFA-4233-9A63-C497AEB5EE21}" type="pres">
      <dgm:prSet presAssocID="{CCAF8B2C-4256-475C-9466-58C3DC1BEAE6}" presName="spaceRect" presStyleCnt="0"/>
      <dgm:spPr/>
    </dgm:pt>
    <dgm:pt modelId="{E8199D0F-573F-4B2E-B02A-A016B9905166}" type="pres">
      <dgm:prSet presAssocID="{CCAF8B2C-4256-475C-9466-58C3DC1BEAE6}" presName="parTx" presStyleLbl="revTx" presStyleIdx="0" presStyleCnt="5">
        <dgm:presLayoutVars>
          <dgm:chMax val="0"/>
          <dgm:chPref val="0"/>
        </dgm:presLayoutVars>
      </dgm:prSet>
      <dgm:spPr/>
    </dgm:pt>
    <dgm:pt modelId="{1DC2FB98-2D75-4925-B453-85E3C1FBDA46}" type="pres">
      <dgm:prSet presAssocID="{3A7FE8E7-41F1-4073-A6F2-5C6904231465}" presName="sibTrans" presStyleCnt="0"/>
      <dgm:spPr/>
    </dgm:pt>
    <dgm:pt modelId="{6230F1F4-1715-43E8-B690-067247F876C8}" type="pres">
      <dgm:prSet presAssocID="{2073C9C5-115F-4425-B1D4-7D0B34E9C30D}" presName="compNode" presStyleCnt="0"/>
      <dgm:spPr/>
    </dgm:pt>
    <dgm:pt modelId="{167CE42A-6C37-4614-AC4D-23F3F259CD20}" type="pres">
      <dgm:prSet presAssocID="{2073C9C5-115F-4425-B1D4-7D0B34E9C30D}" presName="bgRect" presStyleLbl="bgShp" presStyleIdx="1" presStyleCnt="5"/>
      <dgm:spPr/>
    </dgm:pt>
    <dgm:pt modelId="{83AFD968-4DA9-4650-9F03-B251A2A11C19}" type="pres">
      <dgm:prSet presAssocID="{2073C9C5-115F-4425-B1D4-7D0B34E9C30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D7E9FAD-15F1-4B78-B188-6698D0C61460}" type="pres">
      <dgm:prSet presAssocID="{2073C9C5-115F-4425-B1D4-7D0B34E9C30D}" presName="spaceRect" presStyleCnt="0"/>
      <dgm:spPr/>
    </dgm:pt>
    <dgm:pt modelId="{FA15568C-67BB-4482-AB83-DF4151103C37}" type="pres">
      <dgm:prSet presAssocID="{2073C9C5-115F-4425-B1D4-7D0B34E9C30D}" presName="parTx" presStyleLbl="revTx" presStyleIdx="1" presStyleCnt="5">
        <dgm:presLayoutVars>
          <dgm:chMax val="0"/>
          <dgm:chPref val="0"/>
        </dgm:presLayoutVars>
      </dgm:prSet>
      <dgm:spPr/>
    </dgm:pt>
    <dgm:pt modelId="{02053796-9DDA-45FC-8F76-D0288504A96F}" type="pres">
      <dgm:prSet presAssocID="{E56DD471-92E0-4494-B82E-7A7EFEDD1061}" presName="sibTrans" presStyleCnt="0"/>
      <dgm:spPr/>
    </dgm:pt>
    <dgm:pt modelId="{24B2910E-D1DE-43B6-8E6D-FF0C243FDAD8}" type="pres">
      <dgm:prSet presAssocID="{D1BCEAE0-92D3-4686-B049-451E3FCED17C}" presName="compNode" presStyleCnt="0"/>
      <dgm:spPr/>
    </dgm:pt>
    <dgm:pt modelId="{411E8676-FC23-4A99-83BD-33B142265993}" type="pres">
      <dgm:prSet presAssocID="{D1BCEAE0-92D3-4686-B049-451E3FCED17C}" presName="bgRect" presStyleLbl="bgShp" presStyleIdx="2" presStyleCnt="5"/>
      <dgm:spPr/>
    </dgm:pt>
    <dgm:pt modelId="{A90A039E-DC0C-4C5A-801F-7CF908C13482}" type="pres">
      <dgm:prSet presAssocID="{D1BCEAE0-92D3-4686-B049-451E3FCED17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3FE4520E-8927-459E-ACF5-5C7E405DD388}" type="pres">
      <dgm:prSet presAssocID="{D1BCEAE0-92D3-4686-B049-451E3FCED17C}" presName="spaceRect" presStyleCnt="0"/>
      <dgm:spPr/>
    </dgm:pt>
    <dgm:pt modelId="{9945C2DC-7061-4330-88DC-E6A84BA3E57C}" type="pres">
      <dgm:prSet presAssocID="{D1BCEAE0-92D3-4686-B049-451E3FCED17C}" presName="parTx" presStyleLbl="revTx" presStyleIdx="2" presStyleCnt="5">
        <dgm:presLayoutVars>
          <dgm:chMax val="0"/>
          <dgm:chPref val="0"/>
        </dgm:presLayoutVars>
      </dgm:prSet>
      <dgm:spPr/>
    </dgm:pt>
    <dgm:pt modelId="{81C1B34A-34F4-49D7-9F2A-03C9F13D75BD}" type="pres">
      <dgm:prSet presAssocID="{9C5C530F-60FD-4DF8-9A1B-249778C403F6}" presName="sibTrans" presStyleCnt="0"/>
      <dgm:spPr/>
    </dgm:pt>
    <dgm:pt modelId="{9C6167B3-7850-473B-9D52-7392AB18FF4E}" type="pres">
      <dgm:prSet presAssocID="{0E0865CC-53F3-4309-8338-D713FC034D9B}" presName="compNode" presStyleCnt="0"/>
      <dgm:spPr/>
    </dgm:pt>
    <dgm:pt modelId="{F7081B2C-CD62-4460-A41D-CFDD33F0D52D}" type="pres">
      <dgm:prSet presAssocID="{0E0865CC-53F3-4309-8338-D713FC034D9B}" presName="bgRect" presStyleLbl="bgShp" presStyleIdx="3" presStyleCnt="5"/>
      <dgm:spPr/>
    </dgm:pt>
    <dgm:pt modelId="{CDE5EB1E-18B6-4259-9DEC-8C309C35372E}" type="pres">
      <dgm:prSet presAssocID="{0E0865CC-53F3-4309-8338-D713FC034D9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ers"/>
        </a:ext>
      </dgm:extLst>
    </dgm:pt>
    <dgm:pt modelId="{9EC0452D-8F20-486D-BD5B-D9320EE4F98E}" type="pres">
      <dgm:prSet presAssocID="{0E0865CC-53F3-4309-8338-D713FC034D9B}" presName="spaceRect" presStyleCnt="0"/>
      <dgm:spPr/>
    </dgm:pt>
    <dgm:pt modelId="{1D79D59D-F804-46B5-8AC9-E9D5DBF0C41F}" type="pres">
      <dgm:prSet presAssocID="{0E0865CC-53F3-4309-8338-D713FC034D9B}" presName="parTx" presStyleLbl="revTx" presStyleIdx="3" presStyleCnt="5">
        <dgm:presLayoutVars>
          <dgm:chMax val="0"/>
          <dgm:chPref val="0"/>
        </dgm:presLayoutVars>
      </dgm:prSet>
      <dgm:spPr/>
    </dgm:pt>
    <dgm:pt modelId="{0E7FC735-85FE-4D60-B08D-0887E7400849}" type="pres">
      <dgm:prSet presAssocID="{8D8A76DC-5FB7-4A63-9EB2-20835EEC2469}" presName="sibTrans" presStyleCnt="0"/>
      <dgm:spPr/>
    </dgm:pt>
    <dgm:pt modelId="{474198EB-C8AA-4D3A-895D-BE978D146E81}" type="pres">
      <dgm:prSet presAssocID="{C9A53816-335A-4596-BF52-422047621F83}" presName="compNode" presStyleCnt="0"/>
      <dgm:spPr/>
    </dgm:pt>
    <dgm:pt modelId="{FFE19943-5BE0-4506-8FAB-A86FD78F3709}" type="pres">
      <dgm:prSet presAssocID="{C9A53816-335A-4596-BF52-422047621F83}" presName="bgRect" presStyleLbl="bgShp" presStyleIdx="4" presStyleCnt="5"/>
      <dgm:spPr/>
    </dgm:pt>
    <dgm:pt modelId="{06AAB7EC-F716-488B-9EA1-6EAEF6D22BDB}" type="pres">
      <dgm:prSet presAssocID="{C9A53816-335A-4596-BF52-422047621F8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mployee Badge"/>
        </a:ext>
      </dgm:extLst>
    </dgm:pt>
    <dgm:pt modelId="{BCDE2306-A95B-4877-A472-D57D0B25768A}" type="pres">
      <dgm:prSet presAssocID="{C9A53816-335A-4596-BF52-422047621F83}" presName="spaceRect" presStyleCnt="0"/>
      <dgm:spPr/>
    </dgm:pt>
    <dgm:pt modelId="{5AEDF896-0F4F-4A5B-B48C-4B65C004AE39}" type="pres">
      <dgm:prSet presAssocID="{C9A53816-335A-4596-BF52-422047621F83}" presName="parTx" presStyleLbl="revTx" presStyleIdx="4" presStyleCnt="5">
        <dgm:presLayoutVars>
          <dgm:chMax val="0"/>
          <dgm:chPref val="0"/>
        </dgm:presLayoutVars>
      </dgm:prSet>
      <dgm:spPr/>
    </dgm:pt>
  </dgm:ptLst>
  <dgm:cxnLst>
    <dgm:cxn modelId="{BD06C911-510C-47DD-8757-321F47EEA335}" type="presOf" srcId="{C9A53816-335A-4596-BF52-422047621F83}" destId="{5AEDF896-0F4F-4A5B-B48C-4B65C004AE39}" srcOrd="0" destOrd="0" presId="urn:microsoft.com/office/officeart/2018/2/layout/IconVerticalSolidList"/>
    <dgm:cxn modelId="{16373C5C-66FD-46A0-9F7E-AA205CE20F4B}" type="presOf" srcId="{2073C9C5-115F-4425-B1D4-7D0B34E9C30D}" destId="{FA15568C-67BB-4482-AB83-DF4151103C37}" srcOrd="0" destOrd="0" presId="urn:microsoft.com/office/officeart/2018/2/layout/IconVerticalSolidList"/>
    <dgm:cxn modelId="{3A2A4A47-0154-4D3C-BAAB-1ABA83DAF899}" type="presOf" srcId="{D1BCEAE0-92D3-4686-B049-451E3FCED17C}" destId="{9945C2DC-7061-4330-88DC-E6A84BA3E57C}" srcOrd="0" destOrd="0" presId="urn:microsoft.com/office/officeart/2018/2/layout/IconVerticalSolidList"/>
    <dgm:cxn modelId="{E4726871-CCC3-4DE2-A6EF-642971687C25}" srcId="{DA8EF003-ECED-4ED6-A203-B4E74F1AEBA4}" destId="{2073C9C5-115F-4425-B1D4-7D0B34E9C30D}" srcOrd="1" destOrd="0" parTransId="{71199992-8D94-4348-8F87-E2FA62AFCD3C}" sibTransId="{E56DD471-92E0-4494-B82E-7A7EFEDD1061}"/>
    <dgm:cxn modelId="{D86BF685-ACE9-48D1-9E4D-D1F0541407E2}" type="presOf" srcId="{0E0865CC-53F3-4309-8338-D713FC034D9B}" destId="{1D79D59D-F804-46B5-8AC9-E9D5DBF0C41F}" srcOrd="0" destOrd="0" presId="urn:microsoft.com/office/officeart/2018/2/layout/IconVerticalSolidList"/>
    <dgm:cxn modelId="{14A5A6A2-B5A3-4653-BD00-C0703745AD5F}" type="presOf" srcId="{DA8EF003-ECED-4ED6-A203-B4E74F1AEBA4}" destId="{5606424F-FB5F-468A-B285-BA0EF237DC80}" srcOrd="0" destOrd="0" presId="urn:microsoft.com/office/officeart/2018/2/layout/IconVerticalSolidList"/>
    <dgm:cxn modelId="{BD0C40AA-3113-42C6-B830-019AB5F8DF99}" type="presOf" srcId="{CCAF8B2C-4256-475C-9466-58C3DC1BEAE6}" destId="{E8199D0F-573F-4B2E-B02A-A016B9905166}" srcOrd="0" destOrd="0" presId="urn:microsoft.com/office/officeart/2018/2/layout/IconVerticalSolidList"/>
    <dgm:cxn modelId="{151E48C1-5E47-4DD8-A5BC-9B11D959A7D7}" srcId="{DA8EF003-ECED-4ED6-A203-B4E74F1AEBA4}" destId="{C9A53816-335A-4596-BF52-422047621F83}" srcOrd="4" destOrd="0" parTransId="{05C6D696-60DE-4D19-928E-D3FA6DC95C35}" sibTransId="{D01A386B-CD02-48D0-9589-3B6303FFFBE4}"/>
    <dgm:cxn modelId="{3D0EBCC8-2340-4FE0-B284-B024356D0839}" srcId="{DA8EF003-ECED-4ED6-A203-B4E74F1AEBA4}" destId="{0E0865CC-53F3-4309-8338-D713FC034D9B}" srcOrd="3" destOrd="0" parTransId="{5C2F1CCC-E7C4-413A-8388-ED01339FD98E}" sibTransId="{8D8A76DC-5FB7-4A63-9EB2-20835EEC2469}"/>
    <dgm:cxn modelId="{7192A5D8-11C9-4257-B813-1F425D3586F6}" srcId="{DA8EF003-ECED-4ED6-A203-B4E74F1AEBA4}" destId="{D1BCEAE0-92D3-4686-B049-451E3FCED17C}" srcOrd="2" destOrd="0" parTransId="{2DBDFE31-1175-4423-891A-99DC9170C131}" sibTransId="{9C5C530F-60FD-4DF8-9A1B-249778C403F6}"/>
    <dgm:cxn modelId="{10E39FDF-B3FA-4E25-9BBE-713FD05E05B0}" srcId="{DA8EF003-ECED-4ED6-A203-B4E74F1AEBA4}" destId="{CCAF8B2C-4256-475C-9466-58C3DC1BEAE6}" srcOrd="0" destOrd="0" parTransId="{49D97967-CA59-4444-AAED-D772CF3419C2}" sibTransId="{3A7FE8E7-41F1-4073-A6F2-5C6904231465}"/>
    <dgm:cxn modelId="{0342893F-965E-440F-A87A-920B825E1325}" type="presParOf" srcId="{5606424F-FB5F-468A-B285-BA0EF237DC80}" destId="{8DE258CB-17B1-4D6B-8281-863B84431A56}" srcOrd="0" destOrd="0" presId="urn:microsoft.com/office/officeart/2018/2/layout/IconVerticalSolidList"/>
    <dgm:cxn modelId="{B4CF70AC-DE8A-4745-83B4-667E4B3CCE36}" type="presParOf" srcId="{8DE258CB-17B1-4D6B-8281-863B84431A56}" destId="{30C32C29-1800-45E9-B093-53E7102E3269}" srcOrd="0" destOrd="0" presId="urn:microsoft.com/office/officeart/2018/2/layout/IconVerticalSolidList"/>
    <dgm:cxn modelId="{0D57AD3A-E503-445E-94F0-009FCECD4D81}" type="presParOf" srcId="{8DE258CB-17B1-4D6B-8281-863B84431A56}" destId="{E3D6086F-4AAF-4F37-9126-5FD2300290C9}" srcOrd="1" destOrd="0" presId="urn:microsoft.com/office/officeart/2018/2/layout/IconVerticalSolidList"/>
    <dgm:cxn modelId="{8C8AE984-9EA4-4A37-939B-188F72BE577C}" type="presParOf" srcId="{8DE258CB-17B1-4D6B-8281-863B84431A56}" destId="{27E71E0A-3EFA-4233-9A63-C497AEB5EE21}" srcOrd="2" destOrd="0" presId="urn:microsoft.com/office/officeart/2018/2/layout/IconVerticalSolidList"/>
    <dgm:cxn modelId="{46E7C7AA-5FD9-433E-9BE6-8BF7C639BDF3}" type="presParOf" srcId="{8DE258CB-17B1-4D6B-8281-863B84431A56}" destId="{E8199D0F-573F-4B2E-B02A-A016B9905166}" srcOrd="3" destOrd="0" presId="urn:microsoft.com/office/officeart/2018/2/layout/IconVerticalSolidList"/>
    <dgm:cxn modelId="{1FA0715F-F66D-4561-9FFB-40F334200F8E}" type="presParOf" srcId="{5606424F-FB5F-468A-B285-BA0EF237DC80}" destId="{1DC2FB98-2D75-4925-B453-85E3C1FBDA46}" srcOrd="1" destOrd="0" presId="urn:microsoft.com/office/officeart/2018/2/layout/IconVerticalSolidList"/>
    <dgm:cxn modelId="{E01939E7-6B61-4F64-8C4B-AA7B81266737}" type="presParOf" srcId="{5606424F-FB5F-468A-B285-BA0EF237DC80}" destId="{6230F1F4-1715-43E8-B690-067247F876C8}" srcOrd="2" destOrd="0" presId="urn:microsoft.com/office/officeart/2018/2/layout/IconVerticalSolidList"/>
    <dgm:cxn modelId="{5CCBA68E-E3E4-4ED4-B7C0-06DA3C390AB5}" type="presParOf" srcId="{6230F1F4-1715-43E8-B690-067247F876C8}" destId="{167CE42A-6C37-4614-AC4D-23F3F259CD20}" srcOrd="0" destOrd="0" presId="urn:microsoft.com/office/officeart/2018/2/layout/IconVerticalSolidList"/>
    <dgm:cxn modelId="{44A2FE6E-2396-4324-8D2F-AD6792869731}" type="presParOf" srcId="{6230F1F4-1715-43E8-B690-067247F876C8}" destId="{83AFD968-4DA9-4650-9F03-B251A2A11C19}" srcOrd="1" destOrd="0" presId="urn:microsoft.com/office/officeart/2018/2/layout/IconVerticalSolidList"/>
    <dgm:cxn modelId="{C073CB52-FC62-4391-922A-CAB8F214F00F}" type="presParOf" srcId="{6230F1F4-1715-43E8-B690-067247F876C8}" destId="{2D7E9FAD-15F1-4B78-B188-6698D0C61460}" srcOrd="2" destOrd="0" presId="urn:microsoft.com/office/officeart/2018/2/layout/IconVerticalSolidList"/>
    <dgm:cxn modelId="{8A6DDABB-B8DA-43E7-A97A-2737D03DED1F}" type="presParOf" srcId="{6230F1F4-1715-43E8-B690-067247F876C8}" destId="{FA15568C-67BB-4482-AB83-DF4151103C37}" srcOrd="3" destOrd="0" presId="urn:microsoft.com/office/officeart/2018/2/layout/IconVerticalSolidList"/>
    <dgm:cxn modelId="{9CE01ABF-A1E1-4E55-8A37-00705BCCEE4D}" type="presParOf" srcId="{5606424F-FB5F-468A-B285-BA0EF237DC80}" destId="{02053796-9DDA-45FC-8F76-D0288504A96F}" srcOrd="3" destOrd="0" presId="urn:microsoft.com/office/officeart/2018/2/layout/IconVerticalSolidList"/>
    <dgm:cxn modelId="{E90ED60F-6D75-4D4D-865A-4BD955B63A9C}" type="presParOf" srcId="{5606424F-FB5F-468A-B285-BA0EF237DC80}" destId="{24B2910E-D1DE-43B6-8E6D-FF0C243FDAD8}" srcOrd="4" destOrd="0" presId="urn:microsoft.com/office/officeart/2018/2/layout/IconVerticalSolidList"/>
    <dgm:cxn modelId="{69C46E16-DC7D-4406-8FF3-D0A7F40DD3C0}" type="presParOf" srcId="{24B2910E-D1DE-43B6-8E6D-FF0C243FDAD8}" destId="{411E8676-FC23-4A99-83BD-33B142265993}" srcOrd="0" destOrd="0" presId="urn:microsoft.com/office/officeart/2018/2/layout/IconVerticalSolidList"/>
    <dgm:cxn modelId="{E34846B6-B636-4E41-8084-858213747629}" type="presParOf" srcId="{24B2910E-D1DE-43B6-8E6D-FF0C243FDAD8}" destId="{A90A039E-DC0C-4C5A-801F-7CF908C13482}" srcOrd="1" destOrd="0" presId="urn:microsoft.com/office/officeart/2018/2/layout/IconVerticalSolidList"/>
    <dgm:cxn modelId="{E04B967B-13EB-463B-9EA6-D0D309067768}" type="presParOf" srcId="{24B2910E-D1DE-43B6-8E6D-FF0C243FDAD8}" destId="{3FE4520E-8927-459E-ACF5-5C7E405DD388}" srcOrd="2" destOrd="0" presId="urn:microsoft.com/office/officeart/2018/2/layout/IconVerticalSolidList"/>
    <dgm:cxn modelId="{A70D6C36-D3CC-4CC8-B05E-9355C57B4F82}" type="presParOf" srcId="{24B2910E-D1DE-43B6-8E6D-FF0C243FDAD8}" destId="{9945C2DC-7061-4330-88DC-E6A84BA3E57C}" srcOrd="3" destOrd="0" presId="urn:microsoft.com/office/officeart/2018/2/layout/IconVerticalSolidList"/>
    <dgm:cxn modelId="{FFC8AEC2-95E0-49C0-9120-22B12928B7CD}" type="presParOf" srcId="{5606424F-FB5F-468A-B285-BA0EF237DC80}" destId="{81C1B34A-34F4-49D7-9F2A-03C9F13D75BD}" srcOrd="5" destOrd="0" presId="urn:microsoft.com/office/officeart/2018/2/layout/IconVerticalSolidList"/>
    <dgm:cxn modelId="{F9366115-83B5-493D-9DF7-8467CEE22A9D}" type="presParOf" srcId="{5606424F-FB5F-468A-B285-BA0EF237DC80}" destId="{9C6167B3-7850-473B-9D52-7392AB18FF4E}" srcOrd="6" destOrd="0" presId="urn:microsoft.com/office/officeart/2018/2/layout/IconVerticalSolidList"/>
    <dgm:cxn modelId="{3A58BF4E-3BC7-45F9-A954-DCA0481E2818}" type="presParOf" srcId="{9C6167B3-7850-473B-9D52-7392AB18FF4E}" destId="{F7081B2C-CD62-4460-A41D-CFDD33F0D52D}" srcOrd="0" destOrd="0" presId="urn:microsoft.com/office/officeart/2018/2/layout/IconVerticalSolidList"/>
    <dgm:cxn modelId="{4D1683EF-C083-46E1-880B-3E44729A2562}" type="presParOf" srcId="{9C6167B3-7850-473B-9D52-7392AB18FF4E}" destId="{CDE5EB1E-18B6-4259-9DEC-8C309C35372E}" srcOrd="1" destOrd="0" presId="urn:microsoft.com/office/officeart/2018/2/layout/IconVerticalSolidList"/>
    <dgm:cxn modelId="{AFDABD82-ACEB-459E-BC01-0F7141BED9D9}" type="presParOf" srcId="{9C6167B3-7850-473B-9D52-7392AB18FF4E}" destId="{9EC0452D-8F20-486D-BD5B-D9320EE4F98E}" srcOrd="2" destOrd="0" presId="urn:microsoft.com/office/officeart/2018/2/layout/IconVerticalSolidList"/>
    <dgm:cxn modelId="{74739F72-1E7F-4CC5-A8B1-DD96E92B82C9}" type="presParOf" srcId="{9C6167B3-7850-473B-9D52-7392AB18FF4E}" destId="{1D79D59D-F804-46B5-8AC9-E9D5DBF0C41F}" srcOrd="3" destOrd="0" presId="urn:microsoft.com/office/officeart/2018/2/layout/IconVerticalSolidList"/>
    <dgm:cxn modelId="{9E9997D0-06DA-41E0-8374-899D75A5E0AE}" type="presParOf" srcId="{5606424F-FB5F-468A-B285-BA0EF237DC80}" destId="{0E7FC735-85FE-4D60-B08D-0887E7400849}" srcOrd="7" destOrd="0" presId="urn:microsoft.com/office/officeart/2018/2/layout/IconVerticalSolidList"/>
    <dgm:cxn modelId="{D0C577D9-5D1B-4D8E-AC6C-A2C3E8C7780C}" type="presParOf" srcId="{5606424F-FB5F-468A-B285-BA0EF237DC80}" destId="{474198EB-C8AA-4D3A-895D-BE978D146E81}" srcOrd="8" destOrd="0" presId="urn:microsoft.com/office/officeart/2018/2/layout/IconVerticalSolidList"/>
    <dgm:cxn modelId="{231C8325-258D-4A0B-B4FB-B537AAEC5B4C}" type="presParOf" srcId="{474198EB-C8AA-4D3A-895D-BE978D146E81}" destId="{FFE19943-5BE0-4506-8FAB-A86FD78F3709}" srcOrd="0" destOrd="0" presId="urn:microsoft.com/office/officeart/2018/2/layout/IconVerticalSolidList"/>
    <dgm:cxn modelId="{27C42D24-71C4-4544-94C3-739532AADD7E}" type="presParOf" srcId="{474198EB-C8AA-4D3A-895D-BE978D146E81}" destId="{06AAB7EC-F716-488B-9EA1-6EAEF6D22BDB}" srcOrd="1" destOrd="0" presId="urn:microsoft.com/office/officeart/2018/2/layout/IconVerticalSolidList"/>
    <dgm:cxn modelId="{DA7ED3C3-147E-4027-AD28-0135C591909C}" type="presParOf" srcId="{474198EB-C8AA-4D3A-895D-BE978D146E81}" destId="{BCDE2306-A95B-4877-A472-D57D0B25768A}" srcOrd="2" destOrd="0" presId="urn:microsoft.com/office/officeart/2018/2/layout/IconVerticalSolidList"/>
    <dgm:cxn modelId="{0D5F296B-25F7-420A-B084-13FBBE99A131}" type="presParOf" srcId="{474198EB-C8AA-4D3A-895D-BE978D146E81}" destId="{5AEDF896-0F4F-4A5B-B48C-4B65C004AE3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9122C362-A4F3-4771-85C7-E0064B2A6E7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097B1AC-9A11-49F2-92A2-6CACA8AC9DA9}">
      <dgm:prSet/>
      <dgm:spPr/>
      <dgm:t>
        <a:bodyPr/>
        <a:lstStyle/>
        <a:p>
          <a:r>
            <a:rPr lang="en-US"/>
            <a:t>Detection by itself is not enough for tracking. </a:t>
          </a:r>
        </a:p>
      </dgm:t>
    </dgm:pt>
    <dgm:pt modelId="{C2B0F320-7997-49D5-9419-154CE2345FE9}" type="parTrans" cxnId="{1CC72087-1476-49B6-AB8B-F620293C1B06}">
      <dgm:prSet/>
      <dgm:spPr/>
      <dgm:t>
        <a:bodyPr/>
        <a:lstStyle/>
        <a:p>
          <a:endParaRPr lang="en-US"/>
        </a:p>
      </dgm:t>
    </dgm:pt>
    <dgm:pt modelId="{6A938635-00A7-4EAC-A90A-DB6E7C5FB1CF}" type="sibTrans" cxnId="{1CC72087-1476-49B6-AB8B-F620293C1B06}">
      <dgm:prSet/>
      <dgm:spPr/>
      <dgm:t>
        <a:bodyPr/>
        <a:lstStyle/>
        <a:p>
          <a:endParaRPr lang="en-US"/>
        </a:p>
      </dgm:t>
    </dgm:pt>
    <dgm:pt modelId="{50117D46-2C8E-4A28-9BB7-D34F053982C4}">
      <dgm:prSet/>
      <dgm:spPr/>
      <dgm:t>
        <a:bodyPr/>
        <a:lstStyle/>
        <a:p>
          <a:r>
            <a:rPr lang="en-US"/>
            <a:t>However, the quality of detections has a significant impact on tracking performance.</a:t>
          </a:r>
        </a:p>
      </dgm:t>
    </dgm:pt>
    <dgm:pt modelId="{3D9582B7-0509-4B72-BD6E-55FB3E377613}" type="parTrans" cxnId="{4C602CD5-960E-4B5A-94AF-F77F4061D6BE}">
      <dgm:prSet/>
      <dgm:spPr/>
      <dgm:t>
        <a:bodyPr/>
        <a:lstStyle/>
        <a:p>
          <a:endParaRPr lang="en-US"/>
        </a:p>
      </dgm:t>
    </dgm:pt>
    <dgm:pt modelId="{81DCE262-1B16-4509-8804-B8AD4BFF13FF}" type="sibTrans" cxnId="{4C602CD5-960E-4B5A-94AF-F77F4061D6BE}">
      <dgm:prSet/>
      <dgm:spPr/>
      <dgm:t>
        <a:bodyPr/>
        <a:lstStyle/>
        <a:p>
          <a:endParaRPr lang="en-US"/>
        </a:p>
      </dgm:t>
    </dgm:pt>
    <dgm:pt modelId="{0EA52658-7AFD-4A2F-A8CC-895A4E3BAFC3}" type="pres">
      <dgm:prSet presAssocID="{9122C362-A4F3-4771-85C7-E0064B2A6E7B}" presName="root" presStyleCnt="0">
        <dgm:presLayoutVars>
          <dgm:dir/>
          <dgm:resizeHandles val="exact"/>
        </dgm:presLayoutVars>
      </dgm:prSet>
      <dgm:spPr/>
    </dgm:pt>
    <dgm:pt modelId="{FD91724D-5D95-457A-9D12-220DFBB5B10F}" type="pres">
      <dgm:prSet presAssocID="{7097B1AC-9A11-49F2-92A2-6CACA8AC9DA9}" presName="compNode" presStyleCnt="0"/>
      <dgm:spPr/>
    </dgm:pt>
    <dgm:pt modelId="{B042E7F0-CACE-4ADD-AB50-12AED6917677}" type="pres">
      <dgm:prSet presAssocID="{7097B1AC-9A11-49F2-92A2-6CACA8AC9DA9}" presName="bgRect" presStyleLbl="bgShp" presStyleIdx="0" presStyleCnt="2"/>
      <dgm:spPr/>
    </dgm:pt>
    <dgm:pt modelId="{7AB57146-54A8-435D-9895-DC91C6C8A6F3}" type="pres">
      <dgm:prSet presAssocID="{7097B1AC-9A11-49F2-92A2-6CACA8AC9D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EEB42E86-5320-4AE9-BB61-78786313A89D}" type="pres">
      <dgm:prSet presAssocID="{7097B1AC-9A11-49F2-92A2-6CACA8AC9DA9}" presName="spaceRect" presStyleCnt="0"/>
      <dgm:spPr/>
    </dgm:pt>
    <dgm:pt modelId="{138082DB-DB46-4112-98A4-872C159C9AD4}" type="pres">
      <dgm:prSet presAssocID="{7097B1AC-9A11-49F2-92A2-6CACA8AC9DA9}" presName="parTx" presStyleLbl="revTx" presStyleIdx="0" presStyleCnt="2">
        <dgm:presLayoutVars>
          <dgm:chMax val="0"/>
          <dgm:chPref val="0"/>
        </dgm:presLayoutVars>
      </dgm:prSet>
      <dgm:spPr/>
    </dgm:pt>
    <dgm:pt modelId="{86DB8300-98D8-44C2-A2DA-4613BA544311}" type="pres">
      <dgm:prSet presAssocID="{6A938635-00A7-4EAC-A90A-DB6E7C5FB1CF}" presName="sibTrans" presStyleCnt="0"/>
      <dgm:spPr/>
    </dgm:pt>
    <dgm:pt modelId="{120CF7EC-E593-42F3-9167-7E85F8C6D671}" type="pres">
      <dgm:prSet presAssocID="{50117D46-2C8E-4A28-9BB7-D34F053982C4}" presName="compNode" presStyleCnt="0"/>
      <dgm:spPr/>
    </dgm:pt>
    <dgm:pt modelId="{05756B98-C735-4591-90CD-2A383C73A141}" type="pres">
      <dgm:prSet presAssocID="{50117D46-2C8E-4A28-9BB7-D34F053982C4}" presName="bgRect" presStyleLbl="bgShp" presStyleIdx="1" presStyleCnt="2"/>
      <dgm:spPr/>
    </dgm:pt>
    <dgm:pt modelId="{E2C2058F-B400-467E-B6CE-B68D400CAD29}" type="pres">
      <dgm:prSet presAssocID="{50117D46-2C8E-4A28-9BB7-D34F053982C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Zoom Out"/>
        </a:ext>
      </dgm:extLst>
    </dgm:pt>
    <dgm:pt modelId="{A84C4214-F21E-48A8-B8BF-91CA0BBFC9F8}" type="pres">
      <dgm:prSet presAssocID="{50117D46-2C8E-4A28-9BB7-D34F053982C4}" presName="spaceRect" presStyleCnt="0"/>
      <dgm:spPr/>
    </dgm:pt>
    <dgm:pt modelId="{1BA3D53A-87F6-4C19-8BDE-4DDA36CB5159}" type="pres">
      <dgm:prSet presAssocID="{50117D46-2C8E-4A28-9BB7-D34F053982C4}" presName="parTx" presStyleLbl="revTx" presStyleIdx="1" presStyleCnt="2">
        <dgm:presLayoutVars>
          <dgm:chMax val="0"/>
          <dgm:chPref val="0"/>
        </dgm:presLayoutVars>
      </dgm:prSet>
      <dgm:spPr/>
    </dgm:pt>
  </dgm:ptLst>
  <dgm:cxnLst>
    <dgm:cxn modelId="{3047CB1E-7C23-4F85-B05A-74ADBAA1D59F}" type="presOf" srcId="{50117D46-2C8E-4A28-9BB7-D34F053982C4}" destId="{1BA3D53A-87F6-4C19-8BDE-4DDA36CB5159}" srcOrd="0" destOrd="0" presId="urn:microsoft.com/office/officeart/2018/2/layout/IconVerticalSolidList"/>
    <dgm:cxn modelId="{EBA54771-538D-40C9-A79A-0035A545B5C2}" type="presOf" srcId="{9122C362-A4F3-4771-85C7-E0064B2A6E7B}" destId="{0EA52658-7AFD-4A2F-A8CC-895A4E3BAFC3}" srcOrd="0" destOrd="0" presId="urn:microsoft.com/office/officeart/2018/2/layout/IconVerticalSolidList"/>
    <dgm:cxn modelId="{1CC72087-1476-49B6-AB8B-F620293C1B06}" srcId="{9122C362-A4F3-4771-85C7-E0064B2A6E7B}" destId="{7097B1AC-9A11-49F2-92A2-6CACA8AC9DA9}" srcOrd="0" destOrd="0" parTransId="{C2B0F320-7997-49D5-9419-154CE2345FE9}" sibTransId="{6A938635-00A7-4EAC-A90A-DB6E7C5FB1CF}"/>
    <dgm:cxn modelId="{9984EEC1-9151-4E86-AE90-42BFEF976C17}" type="presOf" srcId="{7097B1AC-9A11-49F2-92A2-6CACA8AC9DA9}" destId="{138082DB-DB46-4112-98A4-872C159C9AD4}" srcOrd="0" destOrd="0" presId="urn:microsoft.com/office/officeart/2018/2/layout/IconVerticalSolidList"/>
    <dgm:cxn modelId="{4C602CD5-960E-4B5A-94AF-F77F4061D6BE}" srcId="{9122C362-A4F3-4771-85C7-E0064B2A6E7B}" destId="{50117D46-2C8E-4A28-9BB7-D34F053982C4}" srcOrd="1" destOrd="0" parTransId="{3D9582B7-0509-4B72-BD6E-55FB3E377613}" sibTransId="{81DCE262-1B16-4509-8804-B8AD4BFF13FF}"/>
    <dgm:cxn modelId="{CD461DAB-A387-4670-B963-A1EB8E0F698C}" type="presParOf" srcId="{0EA52658-7AFD-4A2F-A8CC-895A4E3BAFC3}" destId="{FD91724D-5D95-457A-9D12-220DFBB5B10F}" srcOrd="0" destOrd="0" presId="urn:microsoft.com/office/officeart/2018/2/layout/IconVerticalSolidList"/>
    <dgm:cxn modelId="{AFB9BA6C-679B-4982-BE61-FFCD66E62CAC}" type="presParOf" srcId="{FD91724D-5D95-457A-9D12-220DFBB5B10F}" destId="{B042E7F0-CACE-4ADD-AB50-12AED6917677}" srcOrd="0" destOrd="0" presId="urn:microsoft.com/office/officeart/2018/2/layout/IconVerticalSolidList"/>
    <dgm:cxn modelId="{2AFF7AE6-B020-4732-B7ED-F90DF97F98D9}" type="presParOf" srcId="{FD91724D-5D95-457A-9D12-220DFBB5B10F}" destId="{7AB57146-54A8-435D-9895-DC91C6C8A6F3}" srcOrd="1" destOrd="0" presId="urn:microsoft.com/office/officeart/2018/2/layout/IconVerticalSolidList"/>
    <dgm:cxn modelId="{AB94CDD2-4EB4-45E2-BE7E-4348E9761BBD}" type="presParOf" srcId="{FD91724D-5D95-457A-9D12-220DFBB5B10F}" destId="{EEB42E86-5320-4AE9-BB61-78786313A89D}" srcOrd="2" destOrd="0" presId="urn:microsoft.com/office/officeart/2018/2/layout/IconVerticalSolidList"/>
    <dgm:cxn modelId="{8EDA311A-1053-4426-8C6E-8C3D4BF8AFD3}" type="presParOf" srcId="{FD91724D-5D95-457A-9D12-220DFBB5B10F}" destId="{138082DB-DB46-4112-98A4-872C159C9AD4}" srcOrd="3" destOrd="0" presId="urn:microsoft.com/office/officeart/2018/2/layout/IconVerticalSolidList"/>
    <dgm:cxn modelId="{613B9B97-97A7-4F8F-96C1-6A3DB044A0CB}" type="presParOf" srcId="{0EA52658-7AFD-4A2F-A8CC-895A4E3BAFC3}" destId="{86DB8300-98D8-44C2-A2DA-4613BA544311}" srcOrd="1" destOrd="0" presId="urn:microsoft.com/office/officeart/2018/2/layout/IconVerticalSolidList"/>
    <dgm:cxn modelId="{19B7698B-C1FC-4799-9DCD-F059DF2AAE8D}" type="presParOf" srcId="{0EA52658-7AFD-4A2F-A8CC-895A4E3BAFC3}" destId="{120CF7EC-E593-42F3-9167-7E85F8C6D671}" srcOrd="2" destOrd="0" presId="urn:microsoft.com/office/officeart/2018/2/layout/IconVerticalSolidList"/>
    <dgm:cxn modelId="{AF49BFA5-44D6-4F16-89A9-668E8DDACCD5}" type="presParOf" srcId="{120CF7EC-E593-42F3-9167-7E85F8C6D671}" destId="{05756B98-C735-4591-90CD-2A383C73A141}" srcOrd="0" destOrd="0" presId="urn:microsoft.com/office/officeart/2018/2/layout/IconVerticalSolidList"/>
    <dgm:cxn modelId="{8C5DC44F-274E-48C6-AA23-1C196DB0875E}" type="presParOf" srcId="{120CF7EC-E593-42F3-9167-7E85F8C6D671}" destId="{E2C2058F-B400-467E-B6CE-B68D400CAD29}" srcOrd="1" destOrd="0" presId="urn:microsoft.com/office/officeart/2018/2/layout/IconVerticalSolidList"/>
    <dgm:cxn modelId="{6074E042-0F32-4EFC-B4EB-622D849E4C5E}" type="presParOf" srcId="{120CF7EC-E593-42F3-9167-7E85F8C6D671}" destId="{A84C4214-F21E-48A8-B8BF-91CA0BBFC9F8}" srcOrd="2" destOrd="0" presId="urn:microsoft.com/office/officeart/2018/2/layout/IconVerticalSolidList"/>
    <dgm:cxn modelId="{B6DB9218-6B4C-43F1-A947-442416D6AE11}" type="presParOf" srcId="{120CF7EC-E593-42F3-9167-7E85F8C6D671}" destId="{1BA3D53A-87F6-4C19-8BDE-4DDA36CB515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06D7A5E7-A8DD-47A5-B136-4188D7F7AF7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178E0B1-F029-4909-9DA5-EA75C4F737DB}">
      <dgm:prSet/>
      <dgm:spPr/>
      <dgm:t>
        <a:bodyPr/>
        <a:lstStyle/>
        <a:p>
          <a:r>
            <a:rPr lang="en-US"/>
            <a:t>So now we need to propagate the detections from the current frame to the next using a linear constant velocity model.</a:t>
          </a:r>
        </a:p>
      </dgm:t>
    </dgm:pt>
    <dgm:pt modelId="{FC40D248-24F0-4F90-858C-F3180A284B56}" type="parTrans" cxnId="{203A5865-77C8-4A32-893B-AA18EA2E5BA1}">
      <dgm:prSet/>
      <dgm:spPr/>
      <dgm:t>
        <a:bodyPr/>
        <a:lstStyle/>
        <a:p>
          <a:endParaRPr lang="en-US"/>
        </a:p>
      </dgm:t>
    </dgm:pt>
    <dgm:pt modelId="{3959B46F-257C-43F9-8E94-EED62167281E}" type="sibTrans" cxnId="{203A5865-77C8-4A32-893B-AA18EA2E5BA1}">
      <dgm:prSet/>
      <dgm:spPr/>
      <dgm:t>
        <a:bodyPr/>
        <a:lstStyle/>
        <a:p>
          <a:endParaRPr lang="en-US"/>
        </a:p>
      </dgm:t>
    </dgm:pt>
    <dgm:pt modelId="{6B875054-6172-4D4E-8F79-CAC50B06BFB2}">
      <dgm:prSet/>
      <dgm:spPr/>
      <dgm:t>
        <a:bodyPr/>
        <a:lstStyle/>
        <a:p>
          <a:r>
            <a:rPr lang="en-US"/>
            <a:t>When a detection is associated to a target, the detected bounding box is used to update the target state where the velocity components are optimally solved via the Kalman filter framework.</a:t>
          </a:r>
        </a:p>
      </dgm:t>
    </dgm:pt>
    <dgm:pt modelId="{0EEF406D-59EF-4B98-B56B-30D402F90C3D}" type="parTrans" cxnId="{11E80C16-8ECA-45DB-AC91-B46200515284}">
      <dgm:prSet/>
      <dgm:spPr/>
      <dgm:t>
        <a:bodyPr/>
        <a:lstStyle/>
        <a:p>
          <a:endParaRPr lang="en-US"/>
        </a:p>
      </dgm:t>
    </dgm:pt>
    <dgm:pt modelId="{F2040309-3B54-4C97-AE78-75074E625EB7}" type="sibTrans" cxnId="{11E80C16-8ECA-45DB-AC91-B46200515284}">
      <dgm:prSet/>
      <dgm:spPr/>
      <dgm:t>
        <a:bodyPr/>
        <a:lstStyle/>
        <a:p>
          <a:endParaRPr lang="en-US"/>
        </a:p>
      </dgm:t>
    </dgm:pt>
    <dgm:pt modelId="{2759BD1B-FF48-4DD8-B80A-7C61737509F6}">
      <dgm:prSet/>
      <dgm:spPr/>
      <dgm:t>
        <a:bodyPr/>
        <a:lstStyle/>
        <a:p>
          <a:r>
            <a:rPr lang="en-US"/>
            <a:t>However, if no detection is associated tot the target, its state is simply predicted without correct using the Linear velocity model.</a:t>
          </a:r>
        </a:p>
      </dgm:t>
    </dgm:pt>
    <dgm:pt modelId="{F418970B-B449-4152-B6D8-9C90B9E1FAD3}" type="parTrans" cxnId="{2B9C4230-7AEE-438B-BBFC-8D6519EDD352}">
      <dgm:prSet/>
      <dgm:spPr/>
      <dgm:t>
        <a:bodyPr/>
        <a:lstStyle/>
        <a:p>
          <a:endParaRPr lang="en-US"/>
        </a:p>
      </dgm:t>
    </dgm:pt>
    <dgm:pt modelId="{A453A18B-5523-464A-B310-406B2F54257D}" type="sibTrans" cxnId="{2B9C4230-7AEE-438B-BBFC-8D6519EDD352}">
      <dgm:prSet/>
      <dgm:spPr/>
      <dgm:t>
        <a:bodyPr/>
        <a:lstStyle/>
        <a:p>
          <a:endParaRPr lang="en-US"/>
        </a:p>
      </dgm:t>
    </dgm:pt>
    <dgm:pt modelId="{485E0B7A-03AD-4AB5-9AD8-E50085553E4C}" type="pres">
      <dgm:prSet presAssocID="{06D7A5E7-A8DD-47A5-B136-4188D7F7AF7F}" presName="root" presStyleCnt="0">
        <dgm:presLayoutVars>
          <dgm:dir/>
          <dgm:resizeHandles val="exact"/>
        </dgm:presLayoutVars>
      </dgm:prSet>
      <dgm:spPr/>
    </dgm:pt>
    <dgm:pt modelId="{18C84A7E-ACAA-4429-9CCE-1227B4D5641F}" type="pres">
      <dgm:prSet presAssocID="{F178E0B1-F029-4909-9DA5-EA75C4F737DB}" presName="compNode" presStyleCnt="0"/>
      <dgm:spPr/>
    </dgm:pt>
    <dgm:pt modelId="{D85B508B-7CF6-481E-9DAF-AB1420D17940}" type="pres">
      <dgm:prSet presAssocID="{F178E0B1-F029-4909-9DA5-EA75C4F737DB}" presName="bgRect" presStyleLbl="bgShp" presStyleIdx="0" presStyleCnt="3"/>
      <dgm:spPr/>
    </dgm:pt>
    <dgm:pt modelId="{81B07A47-42B0-46B4-A499-304C1BC9BA77}" type="pres">
      <dgm:prSet presAssocID="{F178E0B1-F029-4909-9DA5-EA75C4F737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vron Arrows"/>
        </a:ext>
      </dgm:extLst>
    </dgm:pt>
    <dgm:pt modelId="{EE76BD02-334B-4951-8D34-59CD6353DA2F}" type="pres">
      <dgm:prSet presAssocID="{F178E0B1-F029-4909-9DA5-EA75C4F737DB}" presName="spaceRect" presStyleCnt="0"/>
      <dgm:spPr/>
    </dgm:pt>
    <dgm:pt modelId="{2AB99E64-2C7F-4F3E-A94B-5EC77F80305F}" type="pres">
      <dgm:prSet presAssocID="{F178E0B1-F029-4909-9DA5-EA75C4F737DB}" presName="parTx" presStyleLbl="revTx" presStyleIdx="0" presStyleCnt="3">
        <dgm:presLayoutVars>
          <dgm:chMax val="0"/>
          <dgm:chPref val="0"/>
        </dgm:presLayoutVars>
      </dgm:prSet>
      <dgm:spPr/>
    </dgm:pt>
    <dgm:pt modelId="{C14D3B85-8DB9-4B42-8D6D-FFFA3A4765EF}" type="pres">
      <dgm:prSet presAssocID="{3959B46F-257C-43F9-8E94-EED62167281E}" presName="sibTrans" presStyleCnt="0"/>
      <dgm:spPr/>
    </dgm:pt>
    <dgm:pt modelId="{BF5E2F23-FB2B-47DA-9732-692F999E4B20}" type="pres">
      <dgm:prSet presAssocID="{6B875054-6172-4D4E-8F79-CAC50B06BFB2}" presName="compNode" presStyleCnt="0"/>
      <dgm:spPr/>
    </dgm:pt>
    <dgm:pt modelId="{8956E5EC-6E50-4388-9C0F-9D760A7F038A}" type="pres">
      <dgm:prSet presAssocID="{6B875054-6172-4D4E-8F79-CAC50B06BFB2}" presName="bgRect" presStyleLbl="bgShp" presStyleIdx="1" presStyleCnt="3"/>
      <dgm:spPr/>
    </dgm:pt>
    <dgm:pt modelId="{BF8A65BA-BF84-4BA8-B32A-79ABE42C2815}" type="pres">
      <dgm:prSet presAssocID="{6B875054-6172-4D4E-8F79-CAC50B06BF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5FE59C6-C5DF-4848-9327-4CF77FDB7245}" type="pres">
      <dgm:prSet presAssocID="{6B875054-6172-4D4E-8F79-CAC50B06BFB2}" presName="spaceRect" presStyleCnt="0"/>
      <dgm:spPr/>
    </dgm:pt>
    <dgm:pt modelId="{9BF1D6DB-8E7F-477A-989B-5103B3672CDC}" type="pres">
      <dgm:prSet presAssocID="{6B875054-6172-4D4E-8F79-CAC50B06BFB2}" presName="parTx" presStyleLbl="revTx" presStyleIdx="1" presStyleCnt="3">
        <dgm:presLayoutVars>
          <dgm:chMax val="0"/>
          <dgm:chPref val="0"/>
        </dgm:presLayoutVars>
      </dgm:prSet>
      <dgm:spPr/>
    </dgm:pt>
    <dgm:pt modelId="{B295F8D4-6274-49AD-AD7E-581BF2B0487F}" type="pres">
      <dgm:prSet presAssocID="{F2040309-3B54-4C97-AE78-75074E625EB7}" presName="sibTrans" presStyleCnt="0"/>
      <dgm:spPr/>
    </dgm:pt>
    <dgm:pt modelId="{617E07D5-7F11-4AFD-80C9-42BB4C310B8C}" type="pres">
      <dgm:prSet presAssocID="{2759BD1B-FF48-4DD8-B80A-7C61737509F6}" presName="compNode" presStyleCnt="0"/>
      <dgm:spPr/>
    </dgm:pt>
    <dgm:pt modelId="{0CBAF6AC-9324-4CE7-946E-54755D6B5C3C}" type="pres">
      <dgm:prSet presAssocID="{2759BD1B-FF48-4DD8-B80A-7C61737509F6}" presName="bgRect" presStyleLbl="bgShp" presStyleIdx="2" presStyleCnt="3"/>
      <dgm:spPr/>
    </dgm:pt>
    <dgm:pt modelId="{BA311905-8AE8-4B32-9C5D-CD8FDCA1F25D}" type="pres">
      <dgm:prSet presAssocID="{2759BD1B-FF48-4DD8-B80A-7C61737509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ED49A1E7-6CD2-49F9-AB9F-33541464C28F}" type="pres">
      <dgm:prSet presAssocID="{2759BD1B-FF48-4DD8-B80A-7C61737509F6}" presName="spaceRect" presStyleCnt="0"/>
      <dgm:spPr/>
    </dgm:pt>
    <dgm:pt modelId="{162ADE46-9F8C-4B99-B661-9152C0C2D0E3}" type="pres">
      <dgm:prSet presAssocID="{2759BD1B-FF48-4DD8-B80A-7C61737509F6}" presName="parTx" presStyleLbl="revTx" presStyleIdx="2" presStyleCnt="3">
        <dgm:presLayoutVars>
          <dgm:chMax val="0"/>
          <dgm:chPref val="0"/>
        </dgm:presLayoutVars>
      </dgm:prSet>
      <dgm:spPr/>
    </dgm:pt>
  </dgm:ptLst>
  <dgm:cxnLst>
    <dgm:cxn modelId="{11E80C16-8ECA-45DB-AC91-B46200515284}" srcId="{06D7A5E7-A8DD-47A5-B136-4188D7F7AF7F}" destId="{6B875054-6172-4D4E-8F79-CAC50B06BFB2}" srcOrd="1" destOrd="0" parTransId="{0EEF406D-59EF-4B98-B56B-30D402F90C3D}" sibTransId="{F2040309-3B54-4C97-AE78-75074E625EB7}"/>
    <dgm:cxn modelId="{2B9C4230-7AEE-438B-BBFC-8D6519EDD352}" srcId="{06D7A5E7-A8DD-47A5-B136-4188D7F7AF7F}" destId="{2759BD1B-FF48-4DD8-B80A-7C61737509F6}" srcOrd="2" destOrd="0" parTransId="{F418970B-B449-4152-B6D8-9C90B9E1FAD3}" sibTransId="{A453A18B-5523-464A-B310-406B2F54257D}"/>
    <dgm:cxn modelId="{29F3E05C-FAB5-4752-B8D4-46E87156B544}" type="presOf" srcId="{06D7A5E7-A8DD-47A5-B136-4188D7F7AF7F}" destId="{485E0B7A-03AD-4AB5-9AD8-E50085553E4C}" srcOrd="0" destOrd="0" presId="urn:microsoft.com/office/officeart/2018/2/layout/IconVerticalSolidList"/>
    <dgm:cxn modelId="{87DFBA44-CAA4-41BA-B9DE-612130A3C47A}" type="presOf" srcId="{2759BD1B-FF48-4DD8-B80A-7C61737509F6}" destId="{162ADE46-9F8C-4B99-B661-9152C0C2D0E3}" srcOrd="0" destOrd="0" presId="urn:microsoft.com/office/officeart/2018/2/layout/IconVerticalSolidList"/>
    <dgm:cxn modelId="{203A5865-77C8-4A32-893B-AA18EA2E5BA1}" srcId="{06D7A5E7-A8DD-47A5-B136-4188D7F7AF7F}" destId="{F178E0B1-F029-4909-9DA5-EA75C4F737DB}" srcOrd="0" destOrd="0" parTransId="{FC40D248-24F0-4F90-858C-F3180A284B56}" sibTransId="{3959B46F-257C-43F9-8E94-EED62167281E}"/>
    <dgm:cxn modelId="{E4FB0C94-984B-4E87-9235-2997607ECE1C}" type="presOf" srcId="{6B875054-6172-4D4E-8F79-CAC50B06BFB2}" destId="{9BF1D6DB-8E7F-477A-989B-5103B3672CDC}" srcOrd="0" destOrd="0" presId="urn:microsoft.com/office/officeart/2018/2/layout/IconVerticalSolidList"/>
    <dgm:cxn modelId="{96719FAC-5B40-4074-9F98-BC101A4AA0BB}" type="presOf" srcId="{F178E0B1-F029-4909-9DA5-EA75C4F737DB}" destId="{2AB99E64-2C7F-4F3E-A94B-5EC77F80305F}" srcOrd="0" destOrd="0" presId="urn:microsoft.com/office/officeart/2018/2/layout/IconVerticalSolidList"/>
    <dgm:cxn modelId="{26228864-64C4-43D5-B72B-9F2D04E9D2AA}" type="presParOf" srcId="{485E0B7A-03AD-4AB5-9AD8-E50085553E4C}" destId="{18C84A7E-ACAA-4429-9CCE-1227B4D5641F}" srcOrd="0" destOrd="0" presId="urn:microsoft.com/office/officeart/2018/2/layout/IconVerticalSolidList"/>
    <dgm:cxn modelId="{A4ADE39E-9D92-4D37-8B79-F1796FEFB709}" type="presParOf" srcId="{18C84A7E-ACAA-4429-9CCE-1227B4D5641F}" destId="{D85B508B-7CF6-481E-9DAF-AB1420D17940}" srcOrd="0" destOrd="0" presId="urn:microsoft.com/office/officeart/2018/2/layout/IconVerticalSolidList"/>
    <dgm:cxn modelId="{75189F27-1FEA-46B4-B141-BDBF1AC860E1}" type="presParOf" srcId="{18C84A7E-ACAA-4429-9CCE-1227B4D5641F}" destId="{81B07A47-42B0-46B4-A499-304C1BC9BA77}" srcOrd="1" destOrd="0" presId="urn:microsoft.com/office/officeart/2018/2/layout/IconVerticalSolidList"/>
    <dgm:cxn modelId="{87C9214F-5458-47CE-9FB5-884283ADE296}" type="presParOf" srcId="{18C84A7E-ACAA-4429-9CCE-1227B4D5641F}" destId="{EE76BD02-334B-4951-8D34-59CD6353DA2F}" srcOrd="2" destOrd="0" presId="urn:microsoft.com/office/officeart/2018/2/layout/IconVerticalSolidList"/>
    <dgm:cxn modelId="{4B921509-91AA-4E5C-90CB-D262A8AA0E07}" type="presParOf" srcId="{18C84A7E-ACAA-4429-9CCE-1227B4D5641F}" destId="{2AB99E64-2C7F-4F3E-A94B-5EC77F80305F}" srcOrd="3" destOrd="0" presId="urn:microsoft.com/office/officeart/2018/2/layout/IconVerticalSolidList"/>
    <dgm:cxn modelId="{A8BAAD96-5EC9-4E97-B85D-05D4E6408910}" type="presParOf" srcId="{485E0B7A-03AD-4AB5-9AD8-E50085553E4C}" destId="{C14D3B85-8DB9-4B42-8D6D-FFFA3A4765EF}" srcOrd="1" destOrd="0" presId="urn:microsoft.com/office/officeart/2018/2/layout/IconVerticalSolidList"/>
    <dgm:cxn modelId="{84859D3F-C8AE-404A-B199-0159DD8F5039}" type="presParOf" srcId="{485E0B7A-03AD-4AB5-9AD8-E50085553E4C}" destId="{BF5E2F23-FB2B-47DA-9732-692F999E4B20}" srcOrd="2" destOrd="0" presId="urn:microsoft.com/office/officeart/2018/2/layout/IconVerticalSolidList"/>
    <dgm:cxn modelId="{8A2648A7-C739-416E-8FD9-CA036258F0FB}" type="presParOf" srcId="{BF5E2F23-FB2B-47DA-9732-692F999E4B20}" destId="{8956E5EC-6E50-4388-9C0F-9D760A7F038A}" srcOrd="0" destOrd="0" presId="urn:microsoft.com/office/officeart/2018/2/layout/IconVerticalSolidList"/>
    <dgm:cxn modelId="{E8BD809A-964F-492C-A255-3DA9F6482F82}" type="presParOf" srcId="{BF5E2F23-FB2B-47DA-9732-692F999E4B20}" destId="{BF8A65BA-BF84-4BA8-B32A-79ABE42C2815}" srcOrd="1" destOrd="0" presId="urn:microsoft.com/office/officeart/2018/2/layout/IconVerticalSolidList"/>
    <dgm:cxn modelId="{0CEC97AD-1E46-49B9-AE3E-7263D3592990}" type="presParOf" srcId="{BF5E2F23-FB2B-47DA-9732-692F999E4B20}" destId="{B5FE59C6-C5DF-4848-9327-4CF77FDB7245}" srcOrd="2" destOrd="0" presId="urn:microsoft.com/office/officeart/2018/2/layout/IconVerticalSolidList"/>
    <dgm:cxn modelId="{3E464665-F570-4992-88B7-1DD94C9E7095}" type="presParOf" srcId="{BF5E2F23-FB2B-47DA-9732-692F999E4B20}" destId="{9BF1D6DB-8E7F-477A-989B-5103B3672CDC}" srcOrd="3" destOrd="0" presId="urn:microsoft.com/office/officeart/2018/2/layout/IconVerticalSolidList"/>
    <dgm:cxn modelId="{76A8534F-59E7-4C1C-B6FC-D4865DBAFBB7}" type="presParOf" srcId="{485E0B7A-03AD-4AB5-9AD8-E50085553E4C}" destId="{B295F8D4-6274-49AD-AD7E-581BF2B0487F}" srcOrd="3" destOrd="0" presId="urn:microsoft.com/office/officeart/2018/2/layout/IconVerticalSolidList"/>
    <dgm:cxn modelId="{BE22A2DE-037E-4C75-B6C1-9E1E74E8FA9D}" type="presParOf" srcId="{485E0B7A-03AD-4AB5-9AD8-E50085553E4C}" destId="{617E07D5-7F11-4AFD-80C9-42BB4C310B8C}" srcOrd="4" destOrd="0" presId="urn:microsoft.com/office/officeart/2018/2/layout/IconVerticalSolidList"/>
    <dgm:cxn modelId="{BDC70C6A-BA41-46C9-AC13-120C06CD6CE9}" type="presParOf" srcId="{617E07D5-7F11-4AFD-80C9-42BB4C310B8C}" destId="{0CBAF6AC-9324-4CE7-946E-54755D6B5C3C}" srcOrd="0" destOrd="0" presId="urn:microsoft.com/office/officeart/2018/2/layout/IconVerticalSolidList"/>
    <dgm:cxn modelId="{CBF46661-C653-4C07-8CA7-8A78A97086CE}" type="presParOf" srcId="{617E07D5-7F11-4AFD-80C9-42BB4C310B8C}" destId="{BA311905-8AE8-4B32-9C5D-CD8FDCA1F25D}" srcOrd="1" destOrd="0" presId="urn:microsoft.com/office/officeart/2018/2/layout/IconVerticalSolidList"/>
    <dgm:cxn modelId="{0490FCD4-6E79-4C9F-A27A-60F1EBDEFB28}" type="presParOf" srcId="{617E07D5-7F11-4AFD-80C9-42BB4C310B8C}" destId="{ED49A1E7-6CD2-49F9-AB9F-33541464C28F}" srcOrd="2" destOrd="0" presId="urn:microsoft.com/office/officeart/2018/2/layout/IconVerticalSolidList"/>
    <dgm:cxn modelId="{F0C864B8-C491-4EDE-B3F2-C19124C323F6}" type="presParOf" srcId="{617E07D5-7F11-4AFD-80C9-42BB4C310B8C}" destId="{162ADE46-9F8C-4B99-B661-9152C0C2D0E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51399956-5A97-4CCF-A4FE-06023E746CC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1B55BF7-B0C8-4698-8B14-1258D4DEBA40}">
      <dgm:prSet/>
      <dgm:spPr/>
      <dgm:t>
        <a:bodyPr/>
        <a:lstStyle/>
        <a:p>
          <a:r>
            <a:rPr lang="en-US"/>
            <a:t>In assigning detections to existing targets, each target’s bounding box geometry is estimated by predicting its new location in the latest frame. </a:t>
          </a:r>
        </a:p>
      </dgm:t>
    </dgm:pt>
    <dgm:pt modelId="{7423301C-0E7B-472B-8879-0EFD04EE498A}" type="parTrans" cxnId="{22906237-E6E1-4358-AE6F-95ECA6B3B098}">
      <dgm:prSet/>
      <dgm:spPr/>
      <dgm:t>
        <a:bodyPr/>
        <a:lstStyle/>
        <a:p>
          <a:endParaRPr lang="en-US"/>
        </a:p>
      </dgm:t>
    </dgm:pt>
    <dgm:pt modelId="{7184F621-4389-4294-812F-F897B9A77B80}" type="sibTrans" cxnId="{22906237-E6E1-4358-AE6F-95ECA6B3B098}">
      <dgm:prSet/>
      <dgm:spPr/>
      <dgm:t>
        <a:bodyPr/>
        <a:lstStyle/>
        <a:p>
          <a:endParaRPr lang="en-US"/>
        </a:p>
      </dgm:t>
    </dgm:pt>
    <dgm:pt modelId="{380D6767-12F4-42F7-9FB7-E56BAE80C4FE}">
      <dgm:prSet/>
      <dgm:spPr/>
      <dgm:t>
        <a:bodyPr/>
        <a:lstStyle/>
        <a:p>
          <a:r>
            <a:rPr lang="en-US"/>
            <a:t>The assignment cost matrix is then computed as the intersection-over-union (IOU) distance between each detection and all predicted bounding boxes from the existing targets.</a:t>
          </a:r>
        </a:p>
      </dgm:t>
    </dgm:pt>
    <dgm:pt modelId="{9E79FCA6-E951-4A93-89B8-2333F91BD1DF}" type="parTrans" cxnId="{2441C1E7-8A0C-44B9-A735-A77282FB8555}">
      <dgm:prSet/>
      <dgm:spPr/>
      <dgm:t>
        <a:bodyPr/>
        <a:lstStyle/>
        <a:p>
          <a:endParaRPr lang="en-US"/>
        </a:p>
      </dgm:t>
    </dgm:pt>
    <dgm:pt modelId="{F07078A8-E239-469B-998B-BF3D4792F26C}" type="sibTrans" cxnId="{2441C1E7-8A0C-44B9-A735-A77282FB8555}">
      <dgm:prSet/>
      <dgm:spPr/>
      <dgm:t>
        <a:bodyPr/>
        <a:lstStyle/>
        <a:p>
          <a:endParaRPr lang="en-US"/>
        </a:p>
      </dgm:t>
    </dgm:pt>
    <dgm:pt modelId="{BE65B009-EAD5-40DC-9852-7359E4B1D1D5}" type="pres">
      <dgm:prSet presAssocID="{51399956-5A97-4CCF-A4FE-06023E746CC9}" presName="root" presStyleCnt="0">
        <dgm:presLayoutVars>
          <dgm:dir/>
          <dgm:resizeHandles val="exact"/>
        </dgm:presLayoutVars>
      </dgm:prSet>
      <dgm:spPr/>
    </dgm:pt>
    <dgm:pt modelId="{62E8F35B-C8C6-445B-947D-08649DD45721}" type="pres">
      <dgm:prSet presAssocID="{81B55BF7-B0C8-4698-8B14-1258D4DEBA40}" presName="compNode" presStyleCnt="0"/>
      <dgm:spPr/>
    </dgm:pt>
    <dgm:pt modelId="{764F1A35-1160-4155-92B9-491574C55AE2}" type="pres">
      <dgm:prSet presAssocID="{81B55BF7-B0C8-4698-8B14-1258D4DEBA40}" presName="bgRect" presStyleLbl="bgShp" presStyleIdx="0" presStyleCnt="2"/>
      <dgm:spPr/>
    </dgm:pt>
    <dgm:pt modelId="{9E0C1C5A-475B-46A8-A407-91CFE9910E6A}" type="pres">
      <dgm:prSet presAssocID="{81B55BF7-B0C8-4698-8B14-1258D4DEBA4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DC8D453F-4686-4A43-911C-355E3D39D4E6}" type="pres">
      <dgm:prSet presAssocID="{81B55BF7-B0C8-4698-8B14-1258D4DEBA40}" presName="spaceRect" presStyleCnt="0"/>
      <dgm:spPr/>
    </dgm:pt>
    <dgm:pt modelId="{EA67FD5F-FCB3-4679-829D-FF6E88BCD3E4}" type="pres">
      <dgm:prSet presAssocID="{81B55BF7-B0C8-4698-8B14-1258D4DEBA40}" presName="parTx" presStyleLbl="revTx" presStyleIdx="0" presStyleCnt="2">
        <dgm:presLayoutVars>
          <dgm:chMax val="0"/>
          <dgm:chPref val="0"/>
        </dgm:presLayoutVars>
      </dgm:prSet>
      <dgm:spPr/>
    </dgm:pt>
    <dgm:pt modelId="{660A2B56-0E90-4E52-A279-6A8661CE32DE}" type="pres">
      <dgm:prSet presAssocID="{7184F621-4389-4294-812F-F897B9A77B80}" presName="sibTrans" presStyleCnt="0"/>
      <dgm:spPr/>
    </dgm:pt>
    <dgm:pt modelId="{DDCA8DC2-0A4D-4D55-8BDF-35C85B3BD6D8}" type="pres">
      <dgm:prSet presAssocID="{380D6767-12F4-42F7-9FB7-E56BAE80C4FE}" presName="compNode" presStyleCnt="0"/>
      <dgm:spPr/>
    </dgm:pt>
    <dgm:pt modelId="{4B9E55D1-FD6B-426E-AC76-D98E54627202}" type="pres">
      <dgm:prSet presAssocID="{380D6767-12F4-42F7-9FB7-E56BAE80C4FE}" presName="bgRect" presStyleLbl="bgShp" presStyleIdx="1" presStyleCnt="2"/>
      <dgm:spPr/>
    </dgm:pt>
    <dgm:pt modelId="{DE35A3CF-24D5-4552-9DCA-ED4699F460A3}" type="pres">
      <dgm:prSet presAssocID="{380D6767-12F4-42F7-9FB7-E56BAE80C4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vron Arrows"/>
        </a:ext>
      </dgm:extLst>
    </dgm:pt>
    <dgm:pt modelId="{B4DF4094-8D61-4466-8E99-A58DF29EA856}" type="pres">
      <dgm:prSet presAssocID="{380D6767-12F4-42F7-9FB7-E56BAE80C4FE}" presName="spaceRect" presStyleCnt="0"/>
      <dgm:spPr/>
    </dgm:pt>
    <dgm:pt modelId="{52AED2BA-E7D0-4654-B78C-C2444FED735B}" type="pres">
      <dgm:prSet presAssocID="{380D6767-12F4-42F7-9FB7-E56BAE80C4FE}" presName="parTx" presStyleLbl="revTx" presStyleIdx="1" presStyleCnt="2">
        <dgm:presLayoutVars>
          <dgm:chMax val="0"/>
          <dgm:chPref val="0"/>
        </dgm:presLayoutVars>
      </dgm:prSet>
      <dgm:spPr/>
    </dgm:pt>
  </dgm:ptLst>
  <dgm:cxnLst>
    <dgm:cxn modelId="{64ECFA06-0E91-4207-AC64-3D990BE1B1C8}" type="presOf" srcId="{380D6767-12F4-42F7-9FB7-E56BAE80C4FE}" destId="{52AED2BA-E7D0-4654-B78C-C2444FED735B}" srcOrd="0" destOrd="0" presId="urn:microsoft.com/office/officeart/2018/2/layout/IconVerticalSolidList"/>
    <dgm:cxn modelId="{4BAF3B14-E129-4E70-A00C-A37364D4FB78}" type="presOf" srcId="{51399956-5A97-4CCF-A4FE-06023E746CC9}" destId="{BE65B009-EAD5-40DC-9852-7359E4B1D1D5}" srcOrd="0" destOrd="0" presId="urn:microsoft.com/office/officeart/2018/2/layout/IconVerticalSolidList"/>
    <dgm:cxn modelId="{22906237-E6E1-4358-AE6F-95ECA6B3B098}" srcId="{51399956-5A97-4CCF-A4FE-06023E746CC9}" destId="{81B55BF7-B0C8-4698-8B14-1258D4DEBA40}" srcOrd="0" destOrd="0" parTransId="{7423301C-0E7B-472B-8879-0EFD04EE498A}" sibTransId="{7184F621-4389-4294-812F-F897B9A77B80}"/>
    <dgm:cxn modelId="{F566A3A9-D164-4474-BE7C-30E75CFB9D6A}" type="presOf" srcId="{81B55BF7-B0C8-4698-8B14-1258D4DEBA40}" destId="{EA67FD5F-FCB3-4679-829D-FF6E88BCD3E4}" srcOrd="0" destOrd="0" presId="urn:microsoft.com/office/officeart/2018/2/layout/IconVerticalSolidList"/>
    <dgm:cxn modelId="{2441C1E7-8A0C-44B9-A735-A77282FB8555}" srcId="{51399956-5A97-4CCF-A4FE-06023E746CC9}" destId="{380D6767-12F4-42F7-9FB7-E56BAE80C4FE}" srcOrd="1" destOrd="0" parTransId="{9E79FCA6-E951-4A93-89B8-2333F91BD1DF}" sibTransId="{F07078A8-E239-469B-998B-BF3D4792F26C}"/>
    <dgm:cxn modelId="{EFC8ED5A-6883-4F6D-892B-582ABCFE1FF3}" type="presParOf" srcId="{BE65B009-EAD5-40DC-9852-7359E4B1D1D5}" destId="{62E8F35B-C8C6-445B-947D-08649DD45721}" srcOrd="0" destOrd="0" presId="urn:microsoft.com/office/officeart/2018/2/layout/IconVerticalSolidList"/>
    <dgm:cxn modelId="{A3FE8EE4-F220-479C-AD6D-B764D8E11FE3}" type="presParOf" srcId="{62E8F35B-C8C6-445B-947D-08649DD45721}" destId="{764F1A35-1160-4155-92B9-491574C55AE2}" srcOrd="0" destOrd="0" presId="urn:microsoft.com/office/officeart/2018/2/layout/IconVerticalSolidList"/>
    <dgm:cxn modelId="{305C748A-4B26-4888-85BD-0F0ED0910CF2}" type="presParOf" srcId="{62E8F35B-C8C6-445B-947D-08649DD45721}" destId="{9E0C1C5A-475B-46A8-A407-91CFE9910E6A}" srcOrd="1" destOrd="0" presId="urn:microsoft.com/office/officeart/2018/2/layout/IconVerticalSolidList"/>
    <dgm:cxn modelId="{9DCE8F46-E399-41A0-B8C4-6FDD5C5C2D1D}" type="presParOf" srcId="{62E8F35B-C8C6-445B-947D-08649DD45721}" destId="{DC8D453F-4686-4A43-911C-355E3D39D4E6}" srcOrd="2" destOrd="0" presId="urn:microsoft.com/office/officeart/2018/2/layout/IconVerticalSolidList"/>
    <dgm:cxn modelId="{3B186732-9220-4A07-BD2B-795BBB3C82E7}" type="presParOf" srcId="{62E8F35B-C8C6-445B-947D-08649DD45721}" destId="{EA67FD5F-FCB3-4679-829D-FF6E88BCD3E4}" srcOrd="3" destOrd="0" presId="urn:microsoft.com/office/officeart/2018/2/layout/IconVerticalSolidList"/>
    <dgm:cxn modelId="{305E893C-4CF8-4010-AB9D-98B1892D8B40}" type="presParOf" srcId="{BE65B009-EAD5-40DC-9852-7359E4B1D1D5}" destId="{660A2B56-0E90-4E52-A279-6A8661CE32DE}" srcOrd="1" destOrd="0" presId="urn:microsoft.com/office/officeart/2018/2/layout/IconVerticalSolidList"/>
    <dgm:cxn modelId="{47A498E9-F1FF-4109-9021-3D219363E7E0}" type="presParOf" srcId="{BE65B009-EAD5-40DC-9852-7359E4B1D1D5}" destId="{DDCA8DC2-0A4D-4D55-8BDF-35C85B3BD6D8}" srcOrd="2" destOrd="0" presId="urn:microsoft.com/office/officeart/2018/2/layout/IconVerticalSolidList"/>
    <dgm:cxn modelId="{0C8966C7-9FCA-4480-8A6F-1420B9B251EF}" type="presParOf" srcId="{DDCA8DC2-0A4D-4D55-8BDF-35C85B3BD6D8}" destId="{4B9E55D1-FD6B-426E-AC76-D98E54627202}" srcOrd="0" destOrd="0" presId="urn:microsoft.com/office/officeart/2018/2/layout/IconVerticalSolidList"/>
    <dgm:cxn modelId="{4FD07AF8-CE92-465E-BA7D-139933153D33}" type="presParOf" srcId="{DDCA8DC2-0A4D-4D55-8BDF-35C85B3BD6D8}" destId="{DE35A3CF-24D5-4552-9DCA-ED4699F460A3}" srcOrd="1" destOrd="0" presId="urn:microsoft.com/office/officeart/2018/2/layout/IconVerticalSolidList"/>
    <dgm:cxn modelId="{F28004AB-38EE-4457-9CC5-E635F6977593}" type="presParOf" srcId="{DDCA8DC2-0A4D-4D55-8BDF-35C85B3BD6D8}" destId="{B4DF4094-8D61-4466-8E99-A58DF29EA856}" srcOrd="2" destOrd="0" presId="urn:microsoft.com/office/officeart/2018/2/layout/IconVerticalSolidList"/>
    <dgm:cxn modelId="{1C76C294-2FDD-4A6A-9C0E-3F8FE77793A1}" type="presParOf" srcId="{DDCA8DC2-0A4D-4D55-8BDF-35C85B3BD6D8}" destId="{52AED2BA-E7D0-4654-B78C-C2444FED735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6145026B-3D2C-49D0-BD66-5C3605E603F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DCFB9F96-02C3-4FE0-90B5-2E884931A5E0}">
      <dgm:prSet/>
      <dgm:spPr/>
      <dgm:t>
        <a:bodyPr/>
        <a:lstStyle/>
        <a:p>
          <a:r>
            <a:rPr lang="en-US"/>
            <a:t>So, in SORT we learnt that we use a CNN for detection but what makes DeepSORT so different? </a:t>
          </a:r>
        </a:p>
      </dgm:t>
    </dgm:pt>
    <dgm:pt modelId="{4549F36D-C81B-4409-B59D-77328FF15D0A}" type="parTrans" cxnId="{6536773D-AA95-43E2-941B-A6823E284862}">
      <dgm:prSet/>
      <dgm:spPr/>
      <dgm:t>
        <a:bodyPr/>
        <a:lstStyle/>
        <a:p>
          <a:endParaRPr lang="en-US"/>
        </a:p>
      </dgm:t>
    </dgm:pt>
    <dgm:pt modelId="{CF4CD298-ED60-4B64-8EF6-95EB0B74A706}" type="sibTrans" cxnId="{6536773D-AA95-43E2-941B-A6823E284862}">
      <dgm:prSet/>
      <dgm:spPr/>
      <dgm:t>
        <a:bodyPr/>
        <a:lstStyle/>
        <a:p>
          <a:endParaRPr lang="en-US"/>
        </a:p>
      </dgm:t>
    </dgm:pt>
    <dgm:pt modelId="{295CCE16-AA22-4D17-BF78-E2F78D8D61BC}">
      <dgm:prSet/>
      <dgm:spPr/>
      <dgm:t>
        <a:bodyPr/>
        <a:lstStyle/>
        <a:p>
          <a:r>
            <a:rPr lang="en-US"/>
            <a:t>If we analyze the full title of which is simple online and real time tracking or SORT with a deep association metric.</a:t>
          </a:r>
        </a:p>
      </dgm:t>
    </dgm:pt>
    <dgm:pt modelId="{68A14529-1402-4321-A9F7-3E037C6E8791}" type="parTrans" cxnId="{75164A70-B46A-4427-9736-1A959D11FED6}">
      <dgm:prSet/>
      <dgm:spPr/>
      <dgm:t>
        <a:bodyPr/>
        <a:lstStyle/>
        <a:p>
          <a:endParaRPr lang="en-US"/>
        </a:p>
      </dgm:t>
    </dgm:pt>
    <dgm:pt modelId="{F2D4F5A5-5666-4480-9242-D55046C3A6E4}" type="sibTrans" cxnId="{75164A70-B46A-4427-9736-1A959D11FED6}">
      <dgm:prSet/>
      <dgm:spPr/>
      <dgm:t>
        <a:bodyPr/>
        <a:lstStyle/>
        <a:p>
          <a:endParaRPr lang="en-US"/>
        </a:p>
      </dgm:t>
    </dgm:pt>
    <dgm:pt modelId="{7A519E93-0D3F-42D0-8BF5-4B8241108FF6}" type="pres">
      <dgm:prSet presAssocID="{6145026B-3D2C-49D0-BD66-5C3605E603F5}" presName="vert0" presStyleCnt="0">
        <dgm:presLayoutVars>
          <dgm:dir/>
          <dgm:animOne val="branch"/>
          <dgm:animLvl val="lvl"/>
        </dgm:presLayoutVars>
      </dgm:prSet>
      <dgm:spPr/>
    </dgm:pt>
    <dgm:pt modelId="{EF891308-C8FA-48A7-A708-FB514F9003C1}" type="pres">
      <dgm:prSet presAssocID="{DCFB9F96-02C3-4FE0-90B5-2E884931A5E0}" presName="thickLine" presStyleLbl="alignNode1" presStyleIdx="0" presStyleCnt="2"/>
      <dgm:spPr/>
    </dgm:pt>
    <dgm:pt modelId="{22F117AF-61AF-4257-8D2B-748551BD19EF}" type="pres">
      <dgm:prSet presAssocID="{DCFB9F96-02C3-4FE0-90B5-2E884931A5E0}" presName="horz1" presStyleCnt="0"/>
      <dgm:spPr/>
    </dgm:pt>
    <dgm:pt modelId="{8A7368DC-C05E-4F25-B4FF-BBEF717487EB}" type="pres">
      <dgm:prSet presAssocID="{DCFB9F96-02C3-4FE0-90B5-2E884931A5E0}" presName="tx1" presStyleLbl="revTx" presStyleIdx="0" presStyleCnt="2"/>
      <dgm:spPr/>
    </dgm:pt>
    <dgm:pt modelId="{16002D7D-9170-4DA5-85FC-9E936F108AB6}" type="pres">
      <dgm:prSet presAssocID="{DCFB9F96-02C3-4FE0-90B5-2E884931A5E0}" presName="vert1" presStyleCnt="0"/>
      <dgm:spPr/>
    </dgm:pt>
    <dgm:pt modelId="{5D9F68E7-BFE6-4721-B6D3-3868887B9F69}" type="pres">
      <dgm:prSet presAssocID="{295CCE16-AA22-4D17-BF78-E2F78D8D61BC}" presName="thickLine" presStyleLbl="alignNode1" presStyleIdx="1" presStyleCnt="2"/>
      <dgm:spPr/>
    </dgm:pt>
    <dgm:pt modelId="{34753822-B988-4C59-A92E-7E3A35047586}" type="pres">
      <dgm:prSet presAssocID="{295CCE16-AA22-4D17-BF78-E2F78D8D61BC}" presName="horz1" presStyleCnt="0"/>
      <dgm:spPr/>
    </dgm:pt>
    <dgm:pt modelId="{A3656E9B-DECE-4872-ADA0-E7EF1A0EBD38}" type="pres">
      <dgm:prSet presAssocID="{295CCE16-AA22-4D17-BF78-E2F78D8D61BC}" presName="tx1" presStyleLbl="revTx" presStyleIdx="1" presStyleCnt="2"/>
      <dgm:spPr/>
    </dgm:pt>
    <dgm:pt modelId="{73DE224E-F9E8-4602-8C75-CA7D1BB0395F}" type="pres">
      <dgm:prSet presAssocID="{295CCE16-AA22-4D17-BF78-E2F78D8D61BC}" presName="vert1" presStyleCnt="0"/>
      <dgm:spPr/>
    </dgm:pt>
  </dgm:ptLst>
  <dgm:cxnLst>
    <dgm:cxn modelId="{87C9AA17-EF97-430E-AC51-B729E67F510F}" type="presOf" srcId="{DCFB9F96-02C3-4FE0-90B5-2E884931A5E0}" destId="{8A7368DC-C05E-4F25-B4FF-BBEF717487EB}" srcOrd="0" destOrd="0" presId="urn:microsoft.com/office/officeart/2008/layout/LinedList"/>
    <dgm:cxn modelId="{6536773D-AA95-43E2-941B-A6823E284862}" srcId="{6145026B-3D2C-49D0-BD66-5C3605E603F5}" destId="{DCFB9F96-02C3-4FE0-90B5-2E884931A5E0}" srcOrd="0" destOrd="0" parTransId="{4549F36D-C81B-4409-B59D-77328FF15D0A}" sibTransId="{CF4CD298-ED60-4B64-8EF6-95EB0B74A706}"/>
    <dgm:cxn modelId="{75164A70-B46A-4427-9736-1A959D11FED6}" srcId="{6145026B-3D2C-49D0-BD66-5C3605E603F5}" destId="{295CCE16-AA22-4D17-BF78-E2F78D8D61BC}" srcOrd="1" destOrd="0" parTransId="{68A14529-1402-4321-A9F7-3E037C6E8791}" sibTransId="{F2D4F5A5-5666-4480-9242-D55046C3A6E4}"/>
    <dgm:cxn modelId="{EFA99BAC-80E0-4685-9BC0-7E98DC2267E2}" type="presOf" srcId="{6145026B-3D2C-49D0-BD66-5C3605E603F5}" destId="{7A519E93-0D3F-42D0-8BF5-4B8241108FF6}" srcOrd="0" destOrd="0" presId="urn:microsoft.com/office/officeart/2008/layout/LinedList"/>
    <dgm:cxn modelId="{CA1A5FD5-80AF-431A-8060-D42BDEF81C40}" type="presOf" srcId="{295CCE16-AA22-4D17-BF78-E2F78D8D61BC}" destId="{A3656E9B-DECE-4872-ADA0-E7EF1A0EBD38}" srcOrd="0" destOrd="0" presId="urn:microsoft.com/office/officeart/2008/layout/LinedList"/>
    <dgm:cxn modelId="{EBA3173E-8330-4320-AB38-F07953EE8520}" type="presParOf" srcId="{7A519E93-0D3F-42D0-8BF5-4B8241108FF6}" destId="{EF891308-C8FA-48A7-A708-FB514F9003C1}" srcOrd="0" destOrd="0" presId="urn:microsoft.com/office/officeart/2008/layout/LinedList"/>
    <dgm:cxn modelId="{F576BF6A-F14B-4D25-BA13-F274EC99B867}" type="presParOf" srcId="{7A519E93-0D3F-42D0-8BF5-4B8241108FF6}" destId="{22F117AF-61AF-4257-8D2B-748551BD19EF}" srcOrd="1" destOrd="0" presId="urn:microsoft.com/office/officeart/2008/layout/LinedList"/>
    <dgm:cxn modelId="{258CC869-8745-4DE2-96B2-828A7B69ACDD}" type="presParOf" srcId="{22F117AF-61AF-4257-8D2B-748551BD19EF}" destId="{8A7368DC-C05E-4F25-B4FF-BBEF717487EB}" srcOrd="0" destOrd="0" presId="urn:microsoft.com/office/officeart/2008/layout/LinedList"/>
    <dgm:cxn modelId="{B7B8E5A8-AD32-4AE3-92FA-BA62506C6215}" type="presParOf" srcId="{22F117AF-61AF-4257-8D2B-748551BD19EF}" destId="{16002D7D-9170-4DA5-85FC-9E936F108AB6}" srcOrd="1" destOrd="0" presId="urn:microsoft.com/office/officeart/2008/layout/LinedList"/>
    <dgm:cxn modelId="{B0DABC54-F0FF-4853-AFF6-F5B821B17750}" type="presParOf" srcId="{7A519E93-0D3F-42D0-8BF5-4B8241108FF6}" destId="{5D9F68E7-BFE6-4721-B6D3-3868887B9F69}" srcOrd="2" destOrd="0" presId="urn:microsoft.com/office/officeart/2008/layout/LinedList"/>
    <dgm:cxn modelId="{45C91D6C-E05F-4BCB-BFA4-35CE3971B9F7}" type="presParOf" srcId="{7A519E93-0D3F-42D0-8BF5-4B8241108FF6}" destId="{34753822-B988-4C59-A92E-7E3A35047586}" srcOrd="3" destOrd="0" presId="urn:microsoft.com/office/officeart/2008/layout/LinedList"/>
    <dgm:cxn modelId="{62C9BD51-6409-4F9D-B425-6DD0F92CC2C0}" type="presParOf" srcId="{34753822-B988-4C59-A92E-7E3A35047586}" destId="{A3656E9B-DECE-4872-ADA0-E7EF1A0EBD38}" srcOrd="0" destOrd="0" presId="urn:microsoft.com/office/officeart/2008/layout/LinedList"/>
    <dgm:cxn modelId="{D2361144-28A9-4BEC-8A8C-2737EC043B64}" type="presParOf" srcId="{34753822-B988-4C59-A92E-7E3A35047586}" destId="{73DE224E-F9E8-4602-8C75-CA7D1BB0395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8501573E-D32B-43E6-B242-77BC7F942BF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A12704A-33A0-48AD-8E27-1EED072454B3}">
      <dgm:prSet/>
      <dgm:spPr/>
      <dgm:t>
        <a:bodyPr/>
        <a:lstStyle/>
        <a:p>
          <a:r>
            <a:rPr lang="en-US"/>
            <a:t>DeepSORT is a tracking-by-detection algorithm that considers both the bounding box parameters of the detection results, and the information about appearance of the tracked objects to associate the detections in a new frame with previously tracked objects. </a:t>
          </a:r>
        </a:p>
      </dgm:t>
    </dgm:pt>
    <dgm:pt modelId="{077A76FB-0EF6-48B9-A7A1-36B6155E9A63}" type="parTrans" cxnId="{B7B3F35F-2197-40A9-AE4D-48A54F24B4D3}">
      <dgm:prSet/>
      <dgm:spPr/>
      <dgm:t>
        <a:bodyPr/>
        <a:lstStyle/>
        <a:p>
          <a:endParaRPr lang="en-US"/>
        </a:p>
      </dgm:t>
    </dgm:pt>
    <dgm:pt modelId="{C95DF30D-9D38-4DE1-8C52-CE628AAD487E}" type="sibTrans" cxnId="{B7B3F35F-2197-40A9-AE4D-48A54F24B4D3}">
      <dgm:prSet/>
      <dgm:spPr/>
      <dgm:t>
        <a:bodyPr/>
        <a:lstStyle/>
        <a:p>
          <a:endParaRPr lang="en-US"/>
        </a:p>
      </dgm:t>
    </dgm:pt>
    <dgm:pt modelId="{06FE6E09-10EC-4E19-9131-4BA03E37EDC2}">
      <dgm:prSet/>
      <dgm:spPr/>
      <dgm:t>
        <a:bodyPr/>
        <a:lstStyle/>
        <a:p>
          <a:r>
            <a:rPr lang="en-US"/>
            <a:t>It is an online tracking algorithm. </a:t>
          </a:r>
        </a:p>
      </dgm:t>
    </dgm:pt>
    <dgm:pt modelId="{C34D59C6-0E96-4FAC-982B-D7698D06EE4B}" type="parTrans" cxnId="{FB7BD446-DD37-42AE-A75D-AC92A4B50E29}">
      <dgm:prSet/>
      <dgm:spPr/>
      <dgm:t>
        <a:bodyPr/>
        <a:lstStyle/>
        <a:p>
          <a:endParaRPr lang="en-US"/>
        </a:p>
      </dgm:t>
    </dgm:pt>
    <dgm:pt modelId="{18E52882-C861-4EB3-9ACB-D85D0581E45F}" type="sibTrans" cxnId="{FB7BD446-DD37-42AE-A75D-AC92A4B50E29}">
      <dgm:prSet/>
      <dgm:spPr/>
      <dgm:t>
        <a:bodyPr/>
        <a:lstStyle/>
        <a:p>
          <a:endParaRPr lang="en-US"/>
        </a:p>
      </dgm:t>
    </dgm:pt>
    <dgm:pt modelId="{DDD5D0F9-8CFC-48A2-B4B7-EB39196618F1}">
      <dgm:prSet/>
      <dgm:spPr/>
      <dgm:t>
        <a:bodyPr/>
        <a:lstStyle/>
        <a:p>
          <a:r>
            <a:rPr lang="en-US"/>
            <a:t>Therefore, it only considers information about the current and previous frames to make predictions about the current frame without the need to process the whole video at once.</a:t>
          </a:r>
        </a:p>
      </dgm:t>
    </dgm:pt>
    <dgm:pt modelId="{D081AA14-67CD-4794-A44E-FB7B55D9C0BA}" type="parTrans" cxnId="{57FA7492-B4B9-44E7-BFA5-8AC0CBEBCC35}">
      <dgm:prSet/>
      <dgm:spPr/>
      <dgm:t>
        <a:bodyPr/>
        <a:lstStyle/>
        <a:p>
          <a:endParaRPr lang="en-US"/>
        </a:p>
      </dgm:t>
    </dgm:pt>
    <dgm:pt modelId="{24C01D9D-253B-47DD-8257-DF8849B92035}" type="sibTrans" cxnId="{57FA7492-B4B9-44E7-BFA5-8AC0CBEBCC35}">
      <dgm:prSet/>
      <dgm:spPr/>
      <dgm:t>
        <a:bodyPr/>
        <a:lstStyle/>
        <a:p>
          <a:endParaRPr lang="en-US"/>
        </a:p>
      </dgm:t>
    </dgm:pt>
    <dgm:pt modelId="{E3F94E00-0D9C-423E-813F-1C1778249830}" type="pres">
      <dgm:prSet presAssocID="{8501573E-D32B-43E6-B242-77BC7F942BFD}" presName="root" presStyleCnt="0">
        <dgm:presLayoutVars>
          <dgm:dir/>
          <dgm:resizeHandles val="exact"/>
        </dgm:presLayoutVars>
      </dgm:prSet>
      <dgm:spPr/>
    </dgm:pt>
    <dgm:pt modelId="{ABCF3B4A-99E5-4DFA-92CC-3C3937836B01}" type="pres">
      <dgm:prSet presAssocID="{2A12704A-33A0-48AD-8E27-1EED072454B3}" presName="compNode" presStyleCnt="0"/>
      <dgm:spPr/>
    </dgm:pt>
    <dgm:pt modelId="{28A27F89-4A49-450E-AC5E-BC47675738A8}" type="pres">
      <dgm:prSet presAssocID="{2A12704A-33A0-48AD-8E27-1EED072454B3}" presName="bgRect" presStyleLbl="bgShp" presStyleIdx="0" presStyleCnt="3"/>
      <dgm:spPr/>
    </dgm:pt>
    <dgm:pt modelId="{A1EEA49B-BA71-4EAB-B315-4E208B8FD4DD}" type="pres">
      <dgm:prSet presAssocID="{2A12704A-33A0-48AD-8E27-1EED07245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25AC9BA1-538E-466C-AE8C-3D77B8716607}" type="pres">
      <dgm:prSet presAssocID="{2A12704A-33A0-48AD-8E27-1EED072454B3}" presName="spaceRect" presStyleCnt="0"/>
      <dgm:spPr/>
    </dgm:pt>
    <dgm:pt modelId="{4C814BE5-4DE7-47EA-B1C6-BAA8E4361136}" type="pres">
      <dgm:prSet presAssocID="{2A12704A-33A0-48AD-8E27-1EED072454B3}" presName="parTx" presStyleLbl="revTx" presStyleIdx="0" presStyleCnt="3">
        <dgm:presLayoutVars>
          <dgm:chMax val="0"/>
          <dgm:chPref val="0"/>
        </dgm:presLayoutVars>
      </dgm:prSet>
      <dgm:spPr/>
    </dgm:pt>
    <dgm:pt modelId="{50EF8E9C-FC6D-44ED-BD10-E63AC1669071}" type="pres">
      <dgm:prSet presAssocID="{C95DF30D-9D38-4DE1-8C52-CE628AAD487E}" presName="sibTrans" presStyleCnt="0"/>
      <dgm:spPr/>
    </dgm:pt>
    <dgm:pt modelId="{D0982348-1797-41B7-88EC-8CE6FCD1448C}" type="pres">
      <dgm:prSet presAssocID="{06FE6E09-10EC-4E19-9131-4BA03E37EDC2}" presName="compNode" presStyleCnt="0"/>
      <dgm:spPr/>
    </dgm:pt>
    <dgm:pt modelId="{4F0017E9-CB3B-4015-8B95-705F359E5168}" type="pres">
      <dgm:prSet presAssocID="{06FE6E09-10EC-4E19-9131-4BA03E37EDC2}" presName="bgRect" presStyleLbl="bgShp" presStyleIdx="1" presStyleCnt="3"/>
      <dgm:spPr/>
    </dgm:pt>
    <dgm:pt modelId="{C5294106-E52D-42D8-8CAD-3971FCCC8B38}" type="pres">
      <dgm:prSet presAssocID="{06FE6E09-10EC-4E19-9131-4BA03E37EDC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7E85E445-71FC-4935-9D04-0A8D82A9487B}" type="pres">
      <dgm:prSet presAssocID="{06FE6E09-10EC-4E19-9131-4BA03E37EDC2}" presName="spaceRect" presStyleCnt="0"/>
      <dgm:spPr/>
    </dgm:pt>
    <dgm:pt modelId="{75553103-98CD-4317-A8ED-5AA28FB3CE1D}" type="pres">
      <dgm:prSet presAssocID="{06FE6E09-10EC-4E19-9131-4BA03E37EDC2}" presName="parTx" presStyleLbl="revTx" presStyleIdx="1" presStyleCnt="3">
        <dgm:presLayoutVars>
          <dgm:chMax val="0"/>
          <dgm:chPref val="0"/>
        </dgm:presLayoutVars>
      </dgm:prSet>
      <dgm:spPr/>
    </dgm:pt>
    <dgm:pt modelId="{B4F9C130-7191-4CD7-99F0-AF2571354853}" type="pres">
      <dgm:prSet presAssocID="{18E52882-C861-4EB3-9ACB-D85D0581E45F}" presName="sibTrans" presStyleCnt="0"/>
      <dgm:spPr/>
    </dgm:pt>
    <dgm:pt modelId="{0EDA4752-CC99-49DA-92E8-4E3D7F90F2B6}" type="pres">
      <dgm:prSet presAssocID="{DDD5D0F9-8CFC-48A2-B4B7-EB39196618F1}" presName="compNode" presStyleCnt="0"/>
      <dgm:spPr/>
    </dgm:pt>
    <dgm:pt modelId="{B4676993-1146-469D-81E8-ED1B3C5F52BD}" type="pres">
      <dgm:prSet presAssocID="{DDD5D0F9-8CFC-48A2-B4B7-EB39196618F1}" presName="bgRect" presStyleLbl="bgShp" presStyleIdx="2" presStyleCnt="3"/>
      <dgm:spPr/>
    </dgm:pt>
    <dgm:pt modelId="{7EB154B2-64A5-4373-85FB-0E18850E6C78}" type="pres">
      <dgm:prSet presAssocID="{DDD5D0F9-8CFC-48A2-B4B7-EB39196618F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deo camera"/>
        </a:ext>
      </dgm:extLst>
    </dgm:pt>
    <dgm:pt modelId="{27E3286D-3B37-4F90-A409-DD7109AAF88C}" type="pres">
      <dgm:prSet presAssocID="{DDD5D0F9-8CFC-48A2-B4B7-EB39196618F1}" presName="spaceRect" presStyleCnt="0"/>
      <dgm:spPr/>
    </dgm:pt>
    <dgm:pt modelId="{B03DC330-B5C7-4691-A794-AABE3D951773}" type="pres">
      <dgm:prSet presAssocID="{DDD5D0F9-8CFC-48A2-B4B7-EB39196618F1}" presName="parTx" presStyleLbl="revTx" presStyleIdx="2" presStyleCnt="3">
        <dgm:presLayoutVars>
          <dgm:chMax val="0"/>
          <dgm:chPref val="0"/>
        </dgm:presLayoutVars>
      </dgm:prSet>
      <dgm:spPr/>
    </dgm:pt>
  </dgm:ptLst>
  <dgm:cxnLst>
    <dgm:cxn modelId="{F9562E07-A18E-4AAC-B857-4693A97CB571}" type="presOf" srcId="{DDD5D0F9-8CFC-48A2-B4B7-EB39196618F1}" destId="{B03DC330-B5C7-4691-A794-AABE3D951773}" srcOrd="0" destOrd="0" presId="urn:microsoft.com/office/officeart/2018/2/layout/IconVerticalSolidList"/>
    <dgm:cxn modelId="{B7B3F35F-2197-40A9-AE4D-48A54F24B4D3}" srcId="{8501573E-D32B-43E6-B242-77BC7F942BFD}" destId="{2A12704A-33A0-48AD-8E27-1EED072454B3}" srcOrd="0" destOrd="0" parTransId="{077A76FB-0EF6-48B9-A7A1-36B6155E9A63}" sibTransId="{C95DF30D-9D38-4DE1-8C52-CE628AAD487E}"/>
    <dgm:cxn modelId="{FB7BD446-DD37-42AE-A75D-AC92A4B50E29}" srcId="{8501573E-D32B-43E6-B242-77BC7F942BFD}" destId="{06FE6E09-10EC-4E19-9131-4BA03E37EDC2}" srcOrd="1" destOrd="0" parTransId="{C34D59C6-0E96-4FAC-982B-D7698D06EE4B}" sibTransId="{18E52882-C861-4EB3-9ACB-D85D0581E45F}"/>
    <dgm:cxn modelId="{439C066B-EF9F-4CDE-BD76-C6F3E247015E}" type="presOf" srcId="{8501573E-D32B-43E6-B242-77BC7F942BFD}" destId="{E3F94E00-0D9C-423E-813F-1C1778249830}" srcOrd="0" destOrd="0" presId="urn:microsoft.com/office/officeart/2018/2/layout/IconVerticalSolidList"/>
    <dgm:cxn modelId="{57FA7492-B4B9-44E7-BFA5-8AC0CBEBCC35}" srcId="{8501573E-D32B-43E6-B242-77BC7F942BFD}" destId="{DDD5D0F9-8CFC-48A2-B4B7-EB39196618F1}" srcOrd="2" destOrd="0" parTransId="{D081AA14-67CD-4794-A44E-FB7B55D9C0BA}" sibTransId="{24C01D9D-253B-47DD-8257-DF8849B92035}"/>
    <dgm:cxn modelId="{674AD7C8-6405-40C4-A065-134B9C1EE696}" type="presOf" srcId="{2A12704A-33A0-48AD-8E27-1EED072454B3}" destId="{4C814BE5-4DE7-47EA-B1C6-BAA8E4361136}" srcOrd="0" destOrd="0" presId="urn:microsoft.com/office/officeart/2018/2/layout/IconVerticalSolidList"/>
    <dgm:cxn modelId="{767E03D6-38DC-4A19-B75A-6F6E3583F8FD}" type="presOf" srcId="{06FE6E09-10EC-4E19-9131-4BA03E37EDC2}" destId="{75553103-98CD-4317-A8ED-5AA28FB3CE1D}" srcOrd="0" destOrd="0" presId="urn:microsoft.com/office/officeart/2018/2/layout/IconVerticalSolidList"/>
    <dgm:cxn modelId="{48EE8090-BBB7-4C51-8766-47ECB4143354}" type="presParOf" srcId="{E3F94E00-0D9C-423E-813F-1C1778249830}" destId="{ABCF3B4A-99E5-4DFA-92CC-3C3937836B01}" srcOrd="0" destOrd="0" presId="urn:microsoft.com/office/officeart/2018/2/layout/IconVerticalSolidList"/>
    <dgm:cxn modelId="{D5B41A98-75B4-4442-9193-98B5E082EA9F}" type="presParOf" srcId="{ABCF3B4A-99E5-4DFA-92CC-3C3937836B01}" destId="{28A27F89-4A49-450E-AC5E-BC47675738A8}" srcOrd="0" destOrd="0" presId="urn:microsoft.com/office/officeart/2018/2/layout/IconVerticalSolidList"/>
    <dgm:cxn modelId="{F759A487-1856-4DEE-BB43-9350FD1FC010}" type="presParOf" srcId="{ABCF3B4A-99E5-4DFA-92CC-3C3937836B01}" destId="{A1EEA49B-BA71-4EAB-B315-4E208B8FD4DD}" srcOrd="1" destOrd="0" presId="urn:microsoft.com/office/officeart/2018/2/layout/IconVerticalSolidList"/>
    <dgm:cxn modelId="{E440CDFE-B646-400E-8EBA-0484638B9D26}" type="presParOf" srcId="{ABCF3B4A-99E5-4DFA-92CC-3C3937836B01}" destId="{25AC9BA1-538E-466C-AE8C-3D77B8716607}" srcOrd="2" destOrd="0" presId="urn:microsoft.com/office/officeart/2018/2/layout/IconVerticalSolidList"/>
    <dgm:cxn modelId="{5A42DD00-6EC3-408E-91DA-E6B63F89AFD7}" type="presParOf" srcId="{ABCF3B4A-99E5-4DFA-92CC-3C3937836B01}" destId="{4C814BE5-4DE7-47EA-B1C6-BAA8E4361136}" srcOrd="3" destOrd="0" presId="urn:microsoft.com/office/officeart/2018/2/layout/IconVerticalSolidList"/>
    <dgm:cxn modelId="{14A7E3DD-4373-4839-8ADF-9D709404017A}" type="presParOf" srcId="{E3F94E00-0D9C-423E-813F-1C1778249830}" destId="{50EF8E9C-FC6D-44ED-BD10-E63AC1669071}" srcOrd="1" destOrd="0" presId="urn:microsoft.com/office/officeart/2018/2/layout/IconVerticalSolidList"/>
    <dgm:cxn modelId="{F3C0F00D-4B7F-4A8C-92E1-E3325BA2F38D}" type="presParOf" srcId="{E3F94E00-0D9C-423E-813F-1C1778249830}" destId="{D0982348-1797-41B7-88EC-8CE6FCD1448C}" srcOrd="2" destOrd="0" presId="urn:microsoft.com/office/officeart/2018/2/layout/IconVerticalSolidList"/>
    <dgm:cxn modelId="{E5E979EB-9B18-437B-8800-515044A1CBD5}" type="presParOf" srcId="{D0982348-1797-41B7-88EC-8CE6FCD1448C}" destId="{4F0017E9-CB3B-4015-8B95-705F359E5168}" srcOrd="0" destOrd="0" presId="urn:microsoft.com/office/officeart/2018/2/layout/IconVerticalSolidList"/>
    <dgm:cxn modelId="{9247C6CF-B2E6-4E7C-AA7B-89EB50AC5F6F}" type="presParOf" srcId="{D0982348-1797-41B7-88EC-8CE6FCD1448C}" destId="{C5294106-E52D-42D8-8CAD-3971FCCC8B38}" srcOrd="1" destOrd="0" presId="urn:microsoft.com/office/officeart/2018/2/layout/IconVerticalSolidList"/>
    <dgm:cxn modelId="{22BC3CDE-E438-4A45-B5FD-76967C17629C}" type="presParOf" srcId="{D0982348-1797-41B7-88EC-8CE6FCD1448C}" destId="{7E85E445-71FC-4935-9D04-0A8D82A9487B}" srcOrd="2" destOrd="0" presId="urn:microsoft.com/office/officeart/2018/2/layout/IconVerticalSolidList"/>
    <dgm:cxn modelId="{C8E03D07-30D8-4F0A-974A-B8013CDDF509}" type="presParOf" srcId="{D0982348-1797-41B7-88EC-8CE6FCD1448C}" destId="{75553103-98CD-4317-A8ED-5AA28FB3CE1D}" srcOrd="3" destOrd="0" presId="urn:microsoft.com/office/officeart/2018/2/layout/IconVerticalSolidList"/>
    <dgm:cxn modelId="{3B74FA34-D226-4F9B-A6C0-C337F4B0751F}" type="presParOf" srcId="{E3F94E00-0D9C-423E-813F-1C1778249830}" destId="{B4F9C130-7191-4CD7-99F0-AF2571354853}" srcOrd="3" destOrd="0" presId="urn:microsoft.com/office/officeart/2018/2/layout/IconVerticalSolidList"/>
    <dgm:cxn modelId="{E557FEE0-4589-436A-8726-DD2E9AE431D5}" type="presParOf" srcId="{E3F94E00-0D9C-423E-813F-1C1778249830}" destId="{0EDA4752-CC99-49DA-92E8-4E3D7F90F2B6}" srcOrd="4" destOrd="0" presId="urn:microsoft.com/office/officeart/2018/2/layout/IconVerticalSolidList"/>
    <dgm:cxn modelId="{D61D0609-A2D2-4FF5-87EA-A54338425D60}" type="presParOf" srcId="{0EDA4752-CC99-49DA-92E8-4E3D7F90F2B6}" destId="{B4676993-1146-469D-81E8-ED1B3C5F52BD}" srcOrd="0" destOrd="0" presId="urn:microsoft.com/office/officeart/2018/2/layout/IconVerticalSolidList"/>
    <dgm:cxn modelId="{83DEA027-E84B-4F67-A771-CCCE8A8F2969}" type="presParOf" srcId="{0EDA4752-CC99-49DA-92E8-4E3D7F90F2B6}" destId="{7EB154B2-64A5-4373-85FB-0E18850E6C78}" srcOrd="1" destOrd="0" presId="urn:microsoft.com/office/officeart/2018/2/layout/IconVerticalSolidList"/>
    <dgm:cxn modelId="{4F4B4477-432F-403F-9004-625354878DD5}" type="presParOf" srcId="{0EDA4752-CC99-49DA-92E8-4E3D7F90F2B6}" destId="{27E3286D-3B37-4F90-A409-DD7109AAF88C}" srcOrd="2" destOrd="0" presId="urn:microsoft.com/office/officeart/2018/2/layout/IconVerticalSolidList"/>
    <dgm:cxn modelId="{808344CB-CAC3-41D0-9554-BE3A6258AC8B}" type="presParOf" srcId="{0EDA4752-CC99-49DA-92E8-4E3D7F90F2B6}" destId="{B03DC330-B5C7-4691-A794-AABE3D95177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F6367B34-2167-4D74-8099-DE73E01CA2A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73CBCF5-61AB-4E22-82D1-EA7BD873D35B}">
      <dgm:prSet/>
      <dgm:spPr/>
      <dgm:t>
        <a:bodyPr/>
        <a:lstStyle/>
        <a:p>
          <a:r>
            <a:rPr lang="en-US"/>
            <a:t>Using the bounding boxes detected by YOLO, we can assign an ID and track a person by mapping bounding boxes of similar size and similar motion in previous and following frame.</a:t>
          </a:r>
        </a:p>
      </dgm:t>
    </dgm:pt>
    <dgm:pt modelId="{F980F59F-57DF-4053-914F-281B0A1BDB22}" type="parTrans" cxnId="{10C7CB75-F8DC-4989-B0A3-2B2270B25C6F}">
      <dgm:prSet/>
      <dgm:spPr/>
      <dgm:t>
        <a:bodyPr/>
        <a:lstStyle/>
        <a:p>
          <a:endParaRPr lang="en-US"/>
        </a:p>
      </dgm:t>
    </dgm:pt>
    <dgm:pt modelId="{5CD0F644-0BE8-404E-AE35-0CF2ECCE87B3}" type="sibTrans" cxnId="{10C7CB75-F8DC-4989-B0A3-2B2270B25C6F}">
      <dgm:prSet/>
      <dgm:spPr/>
      <dgm:t>
        <a:bodyPr/>
        <a:lstStyle/>
        <a:p>
          <a:endParaRPr lang="en-US"/>
        </a:p>
      </dgm:t>
    </dgm:pt>
    <dgm:pt modelId="{93850937-7585-412A-B649-3A7DB7AD3386}">
      <dgm:prSet/>
      <dgm:spPr/>
      <dgm:t>
        <a:bodyPr/>
        <a:lstStyle/>
        <a:p>
          <a:r>
            <a:rPr lang="en-US"/>
            <a:t>However, </a:t>
          </a:r>
          <a:r>
            <a:rPr lang="en-US" i="1"/>
            <a:t>Sort </a:t>
          </a:r>
          <a:r>
            <a:rPr lang="en-US"/>
            <a:t>presents the limitation that if a person hid behind an object and then reappeared, it is assigned a different ID. </a:t>
          </a:r>
        </a:p>
      </dgm:t>
    </dgm:pt>
    <dgm:pt modelId="{F1E2DADE-4B62-420F-9138-8E20E5253EAC}" type="parTrans" cxnId="{A664AF4E-3CBA-4024-820D-317B7056F5FD}">
      <dgm:prSet/>
      <dgm:spPr/>
      <dgm:t>
        <a:bodyPr/>
        <a:lstStyle/>
        <a:p>
          <a:endParaRPr lang="en-US"/>
        </a:p>
      </dgm:t>
    </dgm:pt>
    <dgm:pt modelId="{F5F978EA-B8FE-42D2-A131-A210E9DB5C07}" type="sibTrans" cxnId="{A664AF4E-3CBA-4024-820D-317B7056F5FD}">
      <dgm:prSet/>
      <dgm:spPr/>
      <dgm:t>
        <a:bodyPr/>
        <a:lstStyle/>
        <a:p>
          <a:endParaRPr lang="en-US"/>
        </a:p>
      </dgm:t>
    </dgm:pt>
    <dgm:pt modelId="{8299ED49-9F59-45B8-A38D-719E67A4A0AC}">
      <dgm:prSet/>
      <dgm:spPr/>
      <dgm:t>
        <a:bodyPr/>
        <a:lstStyle/>
        <a:p>
          <a:r>
            <a:rPr lang="en-US" i="1"/>
            <a:t>DeepSort </a:t>
          </a:r>
          <a:r>
            <a:rPr lang="en-US"/>
            <a:t>solves this problem by using an AI model that compares similarity between people, thus reducing the issue of switching people’s identities.</a:t>
          </a:r>
        </a:p>
      </dgm:t>
    </dgm:pt>
    <dgm:pt modelId="{1236E676-4911-48DB-ABA9-241038674E73}" type="parTrans" cxnId="{E9380323-AB99-4761-A534-CEE061678354}">
      <dgm:prSet/>
      <dgm:spPr/>
      <dgm:t>
        <a:bodyPr/>
        <a:lstStyle/>
        <a:p>
          <a:endParaRPr lang="en-US"/>
        </a:p>
      </dgm:t>
    </dgm:pt>
    <dgm:pt modelId="{046788F7-168F-44A4-8E41-EBD83E2DB7A3}" type="sibTrans" cxnId="{E9380323-AB99-4761-A534-CEE061678354}">
      <dgm:prSet/>
      <dgm:spPr/>
      <dgm:t>
        <a:bodyPr/>
        <a:lstStyle/>
        <a:p>
          <a:endParaRPr lang="en-US"/>
        </a:p>
      </dgm:t>
    </dgm:pt>
    <dgm:pt modelId="{F1AEA8B7-159B-4E90-98E4-C01C03382CBF}" type="pres">
      <dgm:prSet presAssocID="{F6367B34-2167-4D74-8099-DE73E01CA2AD}" presName="vert0" presStyleCnt="0">
        <dgm:presLayoutVars>
          <dgm:dir/>
          <dgm:animOne val="branch"/>
          <dgm:animLvl val="lvl"/>
        </dgm:presLayoutVars>
      </dgm:prSet>
      <dgm:spPr/>
    </dgm:pt>
    <dgm:pt modelId="{6FB20D70-BB4D-434B-AD6D-960D8AE1F18D}" type="pres">
      <dgm:prSet presAssocID="{773CBCF5-61AB-4E22-82D1-EA7BD873D35B}" presName="thickLine" presStyleLbl="alignNode1" presStyleIdx="0" presStyleCnt="3"/>
      <dgm:spPr/>
    </dgm:pt>
    <dgm:pt modelId="{94C2E4B0-16DC-428C-993C-A3540FFAD0C9}" type="pres">
      <dgm:prSet presAssocID="{773CBCF5-61AB-4E22-82D1-EA7BD873D35B}" presName="horz1" presStyleCnt="0"/>
      <dgm:spPr/>
    </dgm:pt>
    <dgm:pt modelId="{E5F84243-0D3D-43DC-B8F7-A1018B17E403}" type="pres">
      <dgm:prSet presAssocID="{773CBCF5-61AB-4E22-82D1-EA7BD873D35B}" presName="tx1" presStyleLbl="revTx" presStyleIdx="0" presStyleCnt="3"/>
      <dgm:spPr/>
    </dgm:pt>
    <dgm:pt modelId="{904B97F1-A78C-4083-A589-30CE3160CEF1}" type="pres">
      <dgm:prSet presAssocID="{773CBCF5-61AB-4E22-82D1-EA7BD873D35B}" presName="vert1" presStyleCnt="0"/>
      <dgm:spPr/>
    </dgm:pt>
    <dgm:pt modelId="{F529AE0A-DB0F-4BF9-85A0-761EEEDE2278}" type="pres">
      <dgm:prSet presAssocID="{93850937-7585-412A-B649-3A7DB7AD3386}" presName="thickLine" presStyleLbl="alignNode1" presStyleIdx="1" presStyleCnt="3"/>
      <dgm:spPr/>
    </dgm:pt>
    <dgm:pt modelId="{BE75866E-037C-4809-9277-2C86C5D9A266}" type="pres">
      <dgm:prSet presAssocID="{93850937-7585-412A-B649-3A7DB7AD3386}" presName="horz1" presStyleCnt="0"/>
      <dgm:spPr/>
    </dgm:pt>
    <dgm:pt modelId="{46CBAE39-4D95-4E91-BDCC-327A88B57084}" type="pres">
      <dgm:prSet presAssocID="{93850937-7585-412A-B649-3A7DB7AD3386}" presName="tx1" presStyleLbl="revTx" presStyleIdx="1" presStyleCnt="3"/>
      <dgm:spPr/>
    </dgm:pt>
    <dgm:pt modelId="{ACF518AE-7358-4FAA-B91C-8640C8759E7C}" type="pres">
      <dgm:prSet presAssocID="{93850937-7585-412A-B649-3A7DB7AD3386}" presName="vert1" presStyleCnt="0"/>
      <dgm:spPr/>
    </dgm:pt>
    <dgm:pt modelId="{2EB9DB01-F90B-4E6F-8EE4-B45355B0A9FA}" type="pres">
      <dgm:prSet presAssocID="{8299ED49-9F59-45B8-A38D-719E67A4A0AC}" presName="thickLine" presStyleLbl="alignNode1" presStyleIdx="2" presStyleCnt="3"/>
      <dgm:spPr/>
    </dgm:pt>
    <dgm:pt modelId="{524F0CB6-BA03-4B2C-8595-120032BFD9D2}" type="pres">
      <dgm:prSet presAssocID="{8299ED49-9F59-45B8-A38D-719E67A4A0AC}" presName="horz1" presStyleCnt="0"/>
      <dgm:spPr/>
    </dgm:pt>
    <dgm:pt modelId="{D42A5E63-293B-450F-8E8F-53A7B26C442B}" type="pres">
      <dgm:prSet presAssocID="{8299ED49-9F59-45B8-A38D-719E67A4A0AC}" presName="tx1" presStyleLbl="revTx" presStyleIdx="2" presStyleCnt="3"/>
      <dgm:spPr/>
    </dgm:pt>
    <dgm:pt modelId="{2CE4156C-DBB4-42F5-B311-779533B367FF}" type="pres">
      <dgm:prSet presAssocID="{8299ED49-9F59-45B8-A38D-719E67A4A0AC}" presName="vert1" presStyleCnt="0"/>
      <dgm:spPr/>
    </dgm:pt>
  </dgm:ptLst>
  <dgm:cxnLst>
    <dgm:cxn modelId="{465E6D00-F6A5-45B1-879D-1D374DF2EC1E}" type="presOf" srcId="{93850937-7585-412A-B649-3A7DB7AD3386}" destId="{46CBAE39-4D95-4E91-BDCC-327A88B57084}" srcOrd="0" destOrd="0" presId="urn:microsoft.com/office/officeart/2008/layout/LinedList"/>
    <dgm:cxn modelId="{E9380323-AB99-4761-A534-CEE061678354}" srcId="{F6367B34-2167-4D74-8099-DE73E01CA2AD}" destId="{8299ED49-9F59-45B8-A38D-719E67A4A0AC}" srcOrd="2" destOrd="0" parTransId="{1236E676-4911-48DB-ABA9-241038674E73}" sibTransId="{046788F7-168F-44A4-8E41-EBD83E2DB7A3}"/>
    <dgm:cxn modelId="{0B154C41-8C9C-434B-ADEB-9C2C87506505}" type="presOf" srcId="{8299ED49-9F59-45B8-A38D-719E67A4A0AC}" destId="{D42A5E63-293B-450F-8E8F-53A7B26C442B}" srcOrd="0" destOrd="0" presId="urn:microsoft.com/office/officeart/2008/layout/LinedList"/>
    <dgm:cxn modelId="{A664AF4E-3CBA-4024-820D-317B7056F5FD}" srcId="{F6367B34-2167-4D74-8099-DE73E01CA2AD}" destId="{93850937-7585-412A-B649-3A7DB7AD3386}" srcOrd="1" destOrd="0" parTransId="{F1E2DADE-4B62-420F-9138-8E20E5253EAC}" sibTransId="{F5F978EA-B8FE-42D2-A131-A210E9DB5C07}"/>
    <dgm:cxn modelId="{10C7CB75-F8DC-4989-B0A3-2B2270B25C6F}" srcId="{F6367B34-2167-4D74-8099-DE73E01CA2AD}" destId="{773CBCF5-61AB-4E22-82D1-EA7BD873D35B}" srcOrd="0" destOrd="0" parTransId="{F980F59F-57DF-4053-914F-281B0A1BDB22}" sibTransId="{5CD0F644-0BE8-404E-AE35-0CF2ECCE87B3}"/>
    <dgm:cxn modelId="{6C4FAB93-A253-4048-9866-D8EC7CBE83EE}" type="presOf" srcId="{F6367B34-2167-4D74-8099-DE73E01CA2AD}" destId="{F1AEA8B7-159B-4E90-98E4-C01C03382CBF}" srcOrd="0" destOrd="0" presId="urn:microsoft.com/office/officeart/2008/layout/LinedList"/>
    <dgm:cxn modelId="{431EF7B9-1EE3-4766-9E23-3D96FEA46F33}" type="presOf" srcId="{773CBCF5-61AB-4E22-82D1-EA7BD873D35B}" destId="{E5F84243-0D3D-43DC-B8F7-A1018B17E403}" srcOrd="0" destOrd="0" presId="urn:microsoft.com/office/officeart/2008/layout/LinedList"/>
    <dgm:cxn modelId="{D2C36D6C-8E02-404E-82D6-B19093EC09F2}" type="presParOf" srcId="{F1AEA8B7-159B-4E90-98E4-C01C03382CBF}" destId="{6FB20D70-BB4D-434B-AD6D-960D8AE1F18D}" srcOrd="0" destOrd="0" presId="urn:microsoft.com/office/officeart/2008/layout/LinedList"/>
    <dgm:cxn modelId="{64D0BA94-397A-4255-85FD-AA1B93B90280}" type="presParOf" srcId="{F1AEA8B7-159B-4E90-98E4-C01C03382CBF}" destId="{94C2E4B0-16DC-428C-993C-A3540FFAD0C9}" srcOrd="1" destOrd="0" presId="urn:microsoft.com/office/officeart/2008/layout/LinedList"/>
    <dgm:cxn modelId="{A6844C42-E127-4BCB-84C9-1550B7C186B4}" type="presParOf" srcId="{94C2E4B0-16DC-428C-993C-A3540FFAD0C9}" destId="{E5F84243-0D3D-43DC-B8F7-A1018B17E403}" srcOrd="0" destOrd="0" presId="urn:microsoft.com/office/officeart/2008/layout/LinedList"/>
    <dgm:cxn modelId="{EF4421C0-711D-4AB6-8CA9-A4608CE4412A}" type="presParOf" srcId="{94C2E4B0-16DC-428C-993C-A3540FFAD0C9}" destId="{904B97F1-A78C-4083-A589-30CE3160CEF1}" srcOrd="1" destOrd="0" presId="urn:microsoft.com/office/officeart/2008/layout/LinedList"/>
    <dgm:cxn modelId="{C630FB71-9446-4B53-9E29-1E3C0BDF182B}" type="presParOf" srcId="{F1AEA8B7-159B-4E90-98E4-C01C03382CBF}" destId="{F529AE0A-DB0F-4BF9-85A0-761EEEDE2278}" srcOrd="2" destOrd="0" presId="urn:microsoft.com/office/officeart/2008/layout/LinedList"/>
    <dgm:cxn modelId="{120730D7-C507-445C-8DEA-CC057D89C49E}" type="presParOf" srcId="{F1AEA8B7-159B-4E90-98E4-C01C03382CBF}" destId="{BE75866E-037C-4809-9277-2C86C5D9A266}" srcOrd="3" destOrd="0" presId="urn:microsoft.com/office/officeart/2008/layout/LinedList"/>
    <dgm:cxn modelId="{2DF1E75E-6F60-445A-8BFB-B3FF8B49F180}" type="presParOf" srcId="{BE75866E-037C-4809-9277-2C86C5D9A266}" destId="{46CBAE39-4D95-4E91-BDCC-327A88B57084}" srcOrd="0" destOrd="0" presId="urn:microsoft.com/office/officeart/2008/layout/LinedList"/>
    <dgm:cxn modelId="{52C72E75-6684-48FF-9103-E1C3176C91F6}" type="presParOf" srcId="{BE75866E-037C-4809-9277-2C86C5D9A266}" destId="{ACF518AE-7358-4FAA-B91C-8640C8759E7C}" srcOrd="1" destOrd="0" presId="urn:microsoft.com/office/officeart/2008/layout/LinedList"/>
    <dgm:cxn modelId="{5330BB94-4CD5-4219-967D-19F29954EFA3}" type="presParOf" srcId="{F1AEA8B7-159B-4E90-98E4-C01C03382CBF}" destId="{2EB9DB01-F90B-4E6F-8EE4-B45355B0A9FA}" srcOrd="4" destOrd="0" presId="urn:microsoft.com/office/officeart/2008/layout/LinedList"/>
    <dgm:cxn modelId="{524592D0-5B04-4082-932D-E5F0B11D36FF}" type="presParOf" srcId="{F1AEA8B7-159B-4E90-98E4-C01C03382CBF}" destId="{524F0CB6-BA03-4B2C-8595-120032BFD9D2}" srcOrd="5" destOrd="0" presId="urn:microsoft.com/office/officeart/2008/layout/LinedList"/>
    <dgm:cxn modelId="{BA374A28-FF1E-415D-A6D4-DF79EFFC8439}" type="presParOf" srcId="{524F0CB6-BA03-4B2C-8595-120032BFD9D2}" destId="{D42A5E63-293B-450F-8E8F-53A7B26C442B}" srcOrd="0" destOrd="0" presId="urn:microsoft.com/office/officeart/2008/layout/LinedList"/>
    <dgm:cxn modelId="{6E301AE0-DF71-492A-A220-DAF6953F067F}" type="presParOf" srcId="{524F0CB6-BA03-4B2C-8595-120032BFD9D2}" destId="{2CE4156C-DBB4-42F5-B311-779533B367F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F47884A9-A03F-4808-9FD7-A56DEB970C3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C744AA5-0CB6-4553-BD6F-AF1306477587}">
      <dgm:prSet/>
      <dgm:spPr/>
      <dgm:t>
        <a:bodyPr/>
        <a:lstStyle/>
        <a:p>
          <a:r>
            <a:rPr lang="en-US"/>
            <a:t>In </a:t>
          </a:r>
          <a:r>
            <a:rPr lang="en-US" i="1"/>
            <a:t>DeepSort</a:t>
          </a:r>
          <a:r>
            <a:rPr lang="en-US"/>
            <a:t>, the process is as follows:</a:t>
          </a:r>
        </a:p>
      </dgm:t>
    </dgm:pt>
    <dgm:pt modelId="{B0B50DE1-F3DB-4CA1-A6B1-B4073788C200}" type="parTrans" cxnId="{E0121589-54AE-4288-B5A6-5329D75FA1EA}">
      <dgm:prSet/>
      <dgm:spPr/>
      <dgm:t>
        <a:bodyPr/>
        <a:lstStyle/>
        <a:p>
          <a:endParaRPr lang="en-US"/>
        </a:p>
      </dgm:t>
    </dgm:pt>
    <dgm:pt modelId="{C81968AD-1D5D-4F8D-8399-0D01393C6B89}" type="sibTrans" cxnId="{E0121589-54AE-4288-B5A6-5329D75FA1EA}">
      <dgm:prSet/>
      <dgm:spPr/>
      <dgm:t>
        <a:bodyPr/>
        <a:lstStyle/>
        <a:p>
          <a:endParaRPr lang="en-US"/>
        </a:p>
      </dgm:t>
    </dgm:pt>
    <dgm:pt modelId="{0E3FD385-18A0-4317-A435-42E1B2C84F11}">
      <dgm:prSet/>
      <dgm:spPr/>
      <dgm:t>
        <a:bodyPr/>
        <a:lstStyle/>
        <a:p>
          <a:r>
            <a:rPr lang="en-US"/>
            <a:t>Compute bounding boxes using YOLO (</a:t>
          </a:r>
          <a:r>
            <a:rPr lang="en-US" i="1"/>
            <a:t>detections</a:t>
          </a:r>
          <a:r>
            <a:rPr lang="en-US"/>
            <a:t>)</a:t>
          </a:r>
        </a:p>
      </dgm:t>
    </dgm:pt>
    <dgm:pt modelId="{C3C303AB-D428-4C8C-A2A3-F6AC1CA81A93}" type="parTrans" cxnId="{2C7B15D9-EDAE-42F3-BE3C-6657F625C811}">
      <dgm:prSet/>
      <dgm:spPr/>
      <dgm:t>
        <a:bodyPr/>
        <a:lstStyle/>
        <a:p>
          <a:endParaRPr lang="en-US"/>
        </a:p>
      </dgm:t>
    </dgm:pt>
    <dgm:pt modelId="{F5FECB99-08B0-42CC-86B3-63CD8947F3B3}" type="sibTrans" cxnId="{2C7B15D9-EDAE-42F3-BE3C-6657F625C811}">
      <dgm:prSet/>
      <dgm:spPr/>
      <dgm:t>
        <a:bodyPr/>
        <a:lstStyle/>
        <a:p>
          <a:endParaRPr lang="en-US"/>
        </a:p>
      </dgm:t>
    </dgm:pt>
    <dgm:pt modelId="{A232F19E-EC7C-424D-8923-149334CB750D}">
      <dgm:prSet/>
      <dgm:spPr/>
      <dgm:t>
        <a:bodyPr/>
        <a:lstStyle/>
        <a:p>
          <a:r>
            <a:rPr lang="en-US"/>
            <a:t>Use </a:t>
          </a:r>
          <a:r>
            <a:rPr lang="en-US" i="1"/>
            <a:t>Sort </a:t>
          </a:r>
          <a:r>
            <a:rPr lang="en-US"/>
            <a:t>(Kalman filter)and </a:t>
          </a:r>
          <a:r>
            <a:rPr lang="en-US" i="1"/>
            <a:t>ReID </a:t>
          </a:r>
          <a:r>
            <a:rPr lang="en-US"/>
            <a:t>(identification model) to link bounding boxes and </a:t>
          </a:r>
          <a:r>
            <a:rPr lang="en-US" i="1"/>
            <a:t>tracks</a:t>
          </a:r>
          <a:endParaRPr lang="en-US"/>
        </a:p>
      </dgm:t>
    </dgm:pt>
    <dgm:pt modelId="{B3801317-EFC5-4DCC-96A5-4BFBE1F83D03}" type="parTrans" cxnId="{34D51C0F-2DCF-4108-AC25-A1465AF3A220}">
      <dgm:prSet/>
      <dgm:spPr/>
      <dgm:t>
        <a:bodyPr/>
        <a:lstStyle/>
        <a:p>
          <a:endParaRPr lang="en-US"/>
        </a:p>
      </dgm:t>
    </dgm:pt>
    <dgm:pt modelId="{490FF77E-EA1A-4BFD-9CA3-92E23C41BA3C}" type="sibTrans" cxnId="{34D51C0F-2DCF-4108-AC25-A1465AF3A220}">
      <dgm:prSet/>
      <dgm:spPr/>
      <dgm:t>
        <a:bodyPr/>
        <a:lstStyle/>
        <a:p>
          <a:endParaRPr lang="en-US"/>
        </a:p>
      </dgm:t>
    </dgm:pt>
    <dgm:pt modelId="{3255848F-13BD-45FE-A071-296F1D31112A}">
      <dgm:prSet/>
      <dgm:spPr/>
      <dgm:t>
        <a:bodyPr/>
        <a:lstStyle/>
        <a:p>
          <a:r>
            <a:rPr lang="en-US"/>
            <a:t>If no link can be made, a new ID is assigned, and it is newly added to </a:t>
          </a:r>
          <a:r>
            <a:rPr lang="en-US" i="1"/>
            <a:t>tracks</a:t>
          </a:r>
          <a:r>
            <a:rPr lang="en-US"/>
            <a:t>.</a:t>
          </a:r>
        </a:p>
      </dgm:t>
    </dgm:pt>
    <dgm:pt modelId="{4C829B64-D63E-4C9E-8A80-08AD92E84B07}" type="parTrans" cxnId="{C265D6E7-5095-45B5-AF5C-29FE30FFE99D}">
      <dgm:prSet/>
      <dgm:spPr/>
      <dgm:t>
        <a:bodyPr/>
        <a:lstStyle/>
        <a:p>
          <a:endParaRPr lang="en-US"/>
        </a:p>
      </dgm:t>
    </dgm:pt>
    <dgm:pt modelId="{1B1EEE36-AA17-4125-8760-BCC06760D374}" type="sibTrans" cxnId="{C265D6E7-5095-45B5-AF5C-29FE30FFE99D}">
      <dgm:prSet/>
      <dgm:spPr/>
      <dgm:t>
        <a:bodyPr/>
        <a:lstStyle/>
        <a:p>
          <a:endParaRPr lang="en-US"/>
        </a:p>
      </dgm:t>
    </dgm:pt>
    <dgm:pt modelId="{0DD73401-02D2-46D0-9839-A54179E05EFA}" type="pres">
      <dgm:prSet presAssocID="{F47884A9-A03F-4808-9FD7-A56DEB970C39}" presName="vert0" presStyleCnt="0">
        <dgm:presLayoutVars>
          <dgm:dir/>
          <dgm:animOne val="branch"/>
          <dgm:animLvl val="lvl"/>
        </dgm:presLayoutVars>
      </dgm:prSet>
      <dgm:spPr/>
    </dgm:pt>
    <dgm:pt modelId="{25AE8CB3-DDA5-4B5F-B179-472AF0D2DE12}" type="pres">
      <dgm:prSet presAssocID="{AC744AA5-0CB6-4553-BD6F-AF1306477587}" presName="thickLine" presStyleLbl="alignNode1" presStyleIdx="0" presStyleCnt="4"/>
      <dgm:spPr/>
    </dgm:pt>
    <dgm:pt modelId="{3275D6AF-697E-4F57-AD0A-1B29EB2DA1C7}" type="pres">
      <dgm:prSet presAssocID="{AC744AA5-0CB6-4553-BD6F-AF1306477587}" presName="horz1" presStyleCnt="0"/>
      <dgm:spPr/>
    </dgm:pt>
    <dgm:pt modelId="{CA824FA1-ABB1-4CE5-B184-57A988C38C0A}" type="pres">
      <dgm:prSet presAssocID="{AC744AA5-0CB6-4553-BD6F-AF1306477587}" presName="tx1" presStyleLbl="revTx" presStyleIdx="0" presStyleCnt="4"/>
      <dgm:spPr/>
    </dgm:pt>
    <dgm:pt modelId="{B9DEE6D9-D3B1-4E1E-9EFF-1C08BB3B3710}" type="pres">
      <dgm:prSet presAssocID="{AC744AA5-0CB6-4553-BD6F-AF1306477587}" presName="vert1" presStyleCnt="0"/>
      <dgm:spPr/>
    </dgm:pt>
    <dgm:pt modelId="{4402CF45-0CC2-4B21-BD33-840604E075B7}" type="pres">
      <dgm:prSet presAssocID="{0E3FD385-18A0-4317-A435-42E1B2C84F11}" presName="thickLine" presStyleLbl="alignNode1" presStyleIdx="1" presStyleCnt="4"/>
      <dgm:spPr/>
    </dgm:pt>
    <dgm:pt modelId="{8FF239E0-06CD-49A7-968A-0822B027B688}" type="pres">
      <dgm:prSet presAssocID="{0E3FD385-18A0-4317-A435-42E1B2C84F11}" presName="horz1" presStyleCnt="0"/>
      <dgm:spPr/>
    </dgm:pt>
    <dgm:pt modelId="{E5483E18-1483-4DE8-A96B-A76EC37454E8}" type="pres">
      <dgm:prSet presAssocID="{0E3FD385-18A0-4317-A435-42E1B2C84F11}" presName="tx1" presStyleLbl="revTx" presStyleIdx="1" presStyleCnt="4"/>
      <dgm:spPr/>
    </dgm:pt>
    <dgm:pt modelId="{1AD7DEA6-2B94-4370-A0E4-8AAAB5980CF0}" type="pres">
      <dgm:prSet presAssocID="{0E3FD385-18A0-4317-A435-42E1B2C84F11}" presName="vert1" presStyleCnt="0"/>
      <dgm:spPr/>
    </dgm:pt>
    <dgm:pt modelId="{10CDE7F0-18F7-4A9C-8C71-44F24C2DE3BD}" type="pres">
      <dgm:prSet presAssocID="{A232F19E-EC7C-424D-8923-149334CB750D}" presName="thickLine" presStyleLbl="alignNode1" presStyleIdx="2" presStyleCnt="4"/>
      <dgm:spPr/>
    </dgm:pt>
    <dgm:pt modelId="{804606F8-4848-4682-AB52-377F6F7DCE04}" type="pres">
      <dgm:prSet presAssocID="{A232F19E-EC7C-424D-8923-149334CB750D}" presName="horz1" presStyleCnt="0"/>
      <dgm:spPr/>
    </dgm:pt>
    <dgm:pt modelId="{BEA12187-4F1F-41E3-83EF-4B2BA3370F54}" type="pres">
      <dgm:prSet presAssocID="{A232F19E-EC7C-424D-8923-149334CB750D}" presName="tx1" presStyleLbl="revTx" presStyleIdx="2" presStyleCnt="4"/>
      <dgm:spPr/>
    </dgm:pt>
    <dgm:pt modelId="{83006CFD-C42B-492D-B361-1D4E081A1499}" type="pres">
      <dgm:prSet presAssocID="{A232F19E-EC7C-424D-8923-149334CB750D}" presName="vert1" presStyleCnt="0"/>
      <dgm:spPr/>
    </dgm:pt>
    <dgm:pt modelId="{408B94D7-C16C-470E-83AD-3C94B6B6F1B9}" type="pres">
      <dgm:prSet presAssocID="{3255848F-13BD-45FE-A071-296F1D31112A}" presName="thickLine" presStyleLbl="alignNode1" presStyleIdx="3" presStyleCnt="4"/>
      <dgm:spPr/>
    </dgm:pt>
    <dgm:pt modelId="{DF9993B9-74B9-4146-8E1B-3259E14C02D0}" type="pres">
      <dgm:prSet presAssocID="{3255848F-13BD-45FE-A071-296F1D31112A}" presName="horz1" presStyleCnt="0"/>
      <dgm:spPr/>
    </dgm:pt>
    <dgm:pt modelId="{FAD4103F-FC27-44C8-A521-C7BBBB880E45}" type="pres">
      <dgm:prSet presAssocID="{3255848F-13BD-45FE-A071-296F1D31112A}" presName="tx1" presStyleLbl="revTx" presStyleIdx="3" presStyleCnt="4"/>
      <dgm:spPr/>
    </dgm:pt>
    <dgm:pt modelId="{C89BBCBB-CC10-48BB-A5AF-0F7EFD4AE220}" type="pres">
      <dgm:prSet presAssocID="{3255848F-13BD-45FE-A071-296F1D31112A}" presName="vert1" presStyleCnt="0"/>
      <dgm:spPr/>
    </dgm:pt>
  </dgm:ptLst>
  <dgm:cxnLst>
    <dgm:cxn modelId="{34D51C0F-2DCF-4108-AC25-A1465AF3A220}" srcId="{F47884A9-A03F-4808-9FD7-A56DEB970C39}" destId="{A232F19E-EC7C-424D-8923-149334CB750D}" srcOrd="2" destOrd="0" parTransId="{B3801317-EFC5-4DCC-96A5-4BFBE1F83D03}" sibTransId="{490FF77E-EA1A-4BFD-9CA3-92E23C41BA3C}"/>
    <dgm:cxn modelId="{E985F626-3176-4DC0-A287-7E9FBEFC5B31}" type="presOf" srcId="{3255848F-13BD-45FE-A071-296F1D31112A}" destId="{FAD4103F-FC27-44C8-A521-C7BBBB880E45}" srcOrd="0" destOrd="0" presId="urn:microsoft.com/office/officeart/2008/layout/LinedList"/>
    <dgm:cxn modelId="{2187CA40-0E0B-4AED-9350-0826CD4EBD74}" type="presOf" srcId="{A232F19E-EC7C-424D-8923-149334CB750D}" destId="{BEA12187-4F1F-41E3-83EF-4B2BA3370F54}" srcOrd="0" destOrd="0" presId="urn:microsoft.com/office/officeart/2008/layout/LinedList"/>
    <dgm:cxn modelId="{E0121589-54AE-4288-B5A6-5329D75FA1EA}" srcId="{F47884A9-A03F-4808-9FD7-A56DEB970C39}" destId="{AC744AA5-0CB6-4553-BD6F-AF1306477587}" srcOrd="0" destOrd="0" parTransId="{B0B50DE1-F3DB-4CA1-A6B1-B4073788C200}" sibTransId="{C81968AD-1D5D-4F8D-8399-0D01393C6B89}"/>
    <dgm:cxn modelId="{BCAC65C6-9298-4809-BAD4-93721021DB00}" type="presOf" srcId="{0E3FD385-18A0-4317-A435-42E1B2C84F11}" destId="{E5483E18-1483-4DE8-A96B-A76EC37454E8}" srcOrd="0" destOrd="0" presId="urn:microsoft.com/office/officeart/2008/layout/LinedList"/>
    <dgm:cxn modelId="{2C7B15D9-EDAE-42F3-BE3C-6657F625C811}" srcId="{F47884A9-A03F-4808-9FD7-A56DEB970C39}" destId="{0E3FD385-18A0-4317-A435-42E1B2C84F11}" srcOrd="1" destOrd="0" parTransId="{C3C303AB-D428-4C8C-A2A3-F6AC1CA81A93}" sibTransId="{F5FECB99-08B0-42CC-86B3-63CD8947F3B3}"/>
    <dgm:cxn modelId="{9FE110E7-8352-41AE-8596-72500C963003}" type="presOf" srcId="{AC744AA5-0CB6-4553-BD6F-AF1306477587}" destId="{CA824FA1-ABB1-4CE5-B184-57A988C38C0A}" srcOrd="0" destOrd="0" presId="urn:microsoft.com/office/officeart/2008/layout/LinedList"/>
    <dgm:cxn modelId="{C265D6E7-5095-45B5-AF5C-29FE30FFE99D}" srcId="{F47884A9-A03F-4808-9FD7-A56DEB970C39}" destId="{3255848F-13BD-45FE-A071-296F1D31112A}" srcOrd="3" destOrd="0" parTransId="{4C829B64-D63E-4C9E-8A80-08AD92E84B07}" sibTransId="{1B1EEE36-AA17-4125-8760-BCC06760D374}"/>
    <dgm:cxn modelId="{DE40F0FE-1DDF-45DD-9588-851AF72FE85C}" type="presOf" srcId="{F47884A9-A03F-4808-9FD7-A56DEB970C39}" destId="{0DD73401-02D2-46D0-9839-A54179E05EFA}" srcOrd="0" destOrd="0" presId="urn:microsoft.com/office/officeart/2008/layout/LinedList"/>
    <dgm:cxn modelId="{4F46B1D8-4327-4D02-9C87-F2FA3E75A04C}" type="presParOf" srcId="{0DD73401-02D2-46D0-9839-A54179E05EFA}" destId="{25AE8CB3-DDA5-4B5F-B179-472AF0D2DE12}" srcOrd="0" destOrd="0" presId="urn:microsoft.com/office/officeart/2008/layout/LinedList"/>
    <dgm:cxn modelId="{DCA421B0-E28C-4E75-B38B-03C063D5C680}" type="presParOf" srcId="{0DD73401-02D2-46D0-9839-A54179E05EFA}" destId="{3275D6AF-697E-4F57-AD0A-1B29EB2DA1C7}" srcOrd="1" destOrd="0" presId="urn:microsoft.com/office/officeart/2008/layout/LinedList"/>
    <dgm:cxn modelId="{D84FEF27-796D-4DA8-8514-FA64E46C4DB7}" type="presParOf" srcId="{3275D6AF-697E-4F57-AD0A-1B29EB2DA1C7}" destId="{CA824FA1-ABB1-4CE5-B184-57A988C38C0A}" srcOrd="0" destOrd="0" presId="urn:microsoft.com/office/officeart/2008/layout/LinedList"/>
    <dgm:cxn modelId="{102E3588-AECA-423C-A8FC-F4DBF34D9BA7}" type="presParOf" srcId="{3275D6AF-697E-4F57-AD0A-1B29EB2DA1C7}" destId="{B9DEE6D9-D3B1-4E1E-9EFF-1C08BB3B3710}" srcOrd="1" destOrd="0" presId="urn:microsoft.com/office/officeart/2008/layout/LinedList"/>
    <dgm:cxn modelId="{14D18B45-8A35-49CC-8E58-899E2C2CCC3D}" type="presParOf" srcId="{0DD73401-02D2-46D0-9839-A54179E05EFA}" destId="{4402CF45-0CC2-4B21-BD33-840604E075B7}" srcOrd="2" destOrd="0" presId="urn:microsoft.com/office/officeart/2008/layout/LinedList"/>
    <dgm:cxn modelId="{D1D513E0-8683-44F4-A7D1-693D4A935B9E}" type="presParOf" srcId="{0DD73401-02D2-46D0-9839-A54179E05EFA}" destId="{8FF239E0-06CD-49A7-968A-0822B027B688}" srcOrd="3" destOrd="0" presId="urn:microsoft.com/office/officeart/2008/layout/LinedList"/>
    <dgm:cxn modelId="{9DD58CBD-6B98-4D07-AFA7-52AD817A39D2}" type="presParOf" srcId="{8FF239E0-06CD-49A7-968A-0822B027B688}" destId="{E5483E18-1483-4DE8-A96B-A76EC37454E8}" srcOrd="0" destOrd="0" presId="urn:microsoft.com/office/officeart/2008/layout/LinedList"/>
    <dgm:cxn modelId="{7F526CFE-4F3B-412F-BE75-1753198E9BAC}" type="presParOf" srcId="{8FF239E0-06CD-49A7-968A-0822B027B688}" destId="{1AD7DEA6-2B94-4370-A0E4-8AAAB5980CF0}" srcOrd="1" destOrd="0" presId="urn:microsoft.com/office/officeart/2008/layout/LinedList"/>
    <dgm:cxn modelId="{8BD15CAF-8628-4059-970D-8EDB56078191}" type="presParOf" srcId="{0DD73401-02D2-46D0-9839-A54179E05EFA}" destId="{10CDE7F0-18F7-4A9C-8C71-44F24C2DE3BD}" srcOrd="4" destOrd="0" presId="urn:microsoft.com/office/officeart/2008/layout/LinedList"/>
    <dgm:cxn modelId="{B2F59C85-74CE-4245-BA51-593CC4BC1A73}" type="presParOf" srcId="{0DD73401-02D2-46D0-9839-A54179E05EFA}" destId="{804606F8-4848-4682-AB52-377F6F7DCE04}" srcOrd="5" destOrd="0" presId="urn:microsoft.com/office/officeart/2008/layout/LinedList"/>
    <dgm:cxn modelId="{37A3F38C-FA01-40C8-A752-73797C4EEAD6}" type="presParOf" srcId="{804606F8-4848-4682-AB52-377F6F7DCE04}" destId="{BEA12187-4F1F-41E3-83EF-4B2BA3370F54}" srcOrd="0" destOrd="0" presId="urn:microsoft.com/office/officeart/2008/layout/LinedList"/>
    <dgm:cxn modelId="{639AC42C-094B-4F54-B8BC-605FD19FF958}" type="presParOf" srcId="{804606F8-4848-4682-AB52-377F6F7DCE04}" destId="{83006CFD-C42B-492D-B361-1D4E081A1499}" srcOrd="1" destOrd="0" presId="urn:microsoft.com/office/officeart/2008/layout/LinedList"/>
    <dgm:cxn modelId="{C97C5B1B-C21F-43A8-9EA4-90740FEDBDC3}" type="presParOf" srcId="{0DD73401-02D2-46D0-9839-A54179E05EFA}" destId="{408B94D7-C16C-470E-83AD-3C94B6B6F1B9}" srcOrd="6" destOrd="0" presId="urn:microsoft.com/office/officeart/2008/layout/LinedList"/>
    <dgm:cxn modelId="{20DAC7A5-7A96-4C90-A272-3E0B4DAC16C7}" type="presParOf" srcId="{0DD73401-02D2-46D0-9839-A54179E05EFA}" destId="{DF9993B9-74B9-4146-8E1B-3259E14C02D0}" srcOrd="7" destOrd="0" presId="urn:microsoft.com/office/officeart/2008/layout/LinedList"/>
    <dgm:cxn modelId="{64400DBB-4150-436B-A18F-3F586981328A}" type="presParOf" srcId="{DF9993B9-74B9-4146-8E1B-3259E14C02D0}" destId="{FAD4103F-FC27-44C8-A521-C7BBBB880E45}" srcOrd="0" destOrd="0" presId="urn:microsoft.com/office/officeart/2008/layout/LinedList"/>
    <dgm:cxn modelId="{A4DDDBE7-1DB3-462A-922A-44EDB1B568C7}" type="presParOf" srcId="{DF9993B9-74B9-4146-8E1B-3259E14C02D0}" destId="{C89BBCBB-CC10-48BB-A5AF-0F7EFD4AE22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16AF8778-8B58-42EA-8D44-DC285900E73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41B727E-FADB-4846-8F80-A5FB613F2664}">
      <dgm:prSet/>
      <dgm:spPr/>
      <dgm:t>
        <a:bodyPr/>
        <a:lstStyle/>
        <a:p>
          <a:r>
            <a:rPr lang="en-US"/>
            <a:t>What is referred as “</a:t>
          </a:r>
          <a:r>
            <a:rPr lang="en-US" i="1"/>
            <a:t>detections” </a:t>
          </a:r>
          <a:r>
            <a:rPr lang="en-US"/>
            <a:t>is the list of people/objects in one frame, and </a:t>
          </a:r>
          <a:r>
            <a:rPr lang="en-US" i="1"/>
            <a:t>“tracks”</a:t>
          </a:r>
          <a:r>
            <a:rPr lang="en-US"/>
            <a:t> is the list of people currently being tracked. </a:t>
          </a:r>
        </a:p>
      </dgm:t>
    </dgm:pt>
    <dgm:pt modelId="{43E164C9-1A38-438E-914D-543E03250922}" type="parTrans" cxnId="{FEBA3AE3-F2BA-402E-BD90-D3E0185C68CF}">
      <dgm:prSet/>
      <dgm:spPr/>
      <dgm:t>
        <a:bodyPr/>
        <a:lstStyle/>
        <a:p>
          <a:endParaRPr lang="en-US"/>
        </a:p>
      </dgm:t>
    </dgm:pt>
    <dgm:pt modelId="{A31BB4C8-CEB4-4D54-918C-E16E5AAE9E4A}" type="sibTrans" cxnId="{FEBA3AE3-F2BA-402E-BD90-D3E0185C68CF}">
      <dgm:prSet/>
      <dgm:spPr/>
      <dgm:t>
        <a:bodyPr/>
        <a:lstStyle/>
        <a:p>
          <a:endParaRPr lang="en-US"/>
        </a:p>
      </dgm:t>
    </dgm:pt>
    <dgm:pt modelId="{3EF0E38F-D115-47B0-BF0F-BA07FD88E064}">
      <dgm:prSet/>
      <dgm:spPr/>
      <dgm:t>
        <a:bodyPr/>
        <a:lstStyle/>
        <a:p>
          <a:r>
            <a:rPr lang="en-US"/>
            <a:t>Each item of </a:t>
          </a:r>
          <a:r>
            <a:rPr lang="en-US" i="1"/>
            <a:t>tracks </a:t>
          </a:r>
          <a:r>
            <a:rPr lang="en-US"/>
            <a:t>is assigned an ID, and by assigning a bounding box to each one of those items, you can assign an ID to the person/object.</a:t>
          </a:r>
        </a:p>
      </dgm:t>
    </dgm:pt>
    <dgm:pt modelId="{1A399065-9CC8-4F80-B25E-7BF4E7F09955}" type="parTrans" cxnId="{47C06C69-2748-46B4-AE89-6C3DD24BD8CB}">
      <dgm:prSet/>
      <dgm:spPr/>
      <dgm:t>
        <a:bodyPr/>
        <a:lstStyle/>
        <a:p>
          <a:endParaRPr lang="en-US"/>
        </a:p>
      </dgm:t>
    </dgm:pt>
    <dgm:pt modelId="{B7F86D4A-7E61-4016-A081-DB6689CEC443}" type="sibTrans" cxnId="{47C06C69-2748-46B4-AE89-6C3DD24BD8CB}">
      <dgm:prSet/>
      <dgm:spPr/>
      <dgm:t>
        <a:bodyPr/>
        <a:lstStyle/>
        <a:p>
          <a:endParaRPr lang="en-US"/>
        </a:p>
      </dgm:t>
    </dgm:pt>
    <dgm:pt modelId="{EEF2FEF7-F662-4EEB-A2DC-6C22F06F4FC9}" type="pres">
      <dgm:prSet presAssocID="{16AF8778-8B58-42EA-8D44-DC285900E73E}" presName="root" presStyleCnt="0">
        <dgm:presLayoutVars>
          <dgm:dir/>
          <dgm:resizeHandles val="exact"/>
        </dgm:presLayoutVars>
      </dgm:prSet>
      <dgm:spPr/>
    </dgm:pt>
    <dgm:pt modelId="{F4FF261A-3B0A-42A5-B3F4-CB0E66EC6ADF}" type="pres">
      <dgm:prSet presAssocID="{541B727E-FADB-4846-8F80-A5FB613F2664}" presName="compNode" presStyleCnt="0"/>
      <dgm:spPr/>
    </dgm:pt>
    <dgm:pt modelId="{22AD3D17-0DDA-4CAC-ADC8-2AAE259A9A71}" type="pres">
      <dgm:prSet presAssocID="{541B727E-FADB-4846-8F80-A5FB613F2664}" presName="bgRect" presStyleLbl="bgShp" presStyleIdx="0" presStyleCnt="2"/>
      <dgm:spPr/>
    </dgm:pt>
    <dgm:pt modelId="{EEB0B671-2C3F-4065-A215-AD98E79898BC}" type="pres">
      <dgm:prSet presAssocID="{541B727E-FADB-4846-8F80-A5FB613F266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6857A99-612C-4BDE-A723-76018552D3FB}" type="pres">
      <dgm:prSet presAssocID="{541B727E-FADB-4846-8F80-A5FB613F2664}" presName="spaceRect" presStyleCnt="0"/>
      <dgm:spPr/>
    </dgm:pt>
    <dgm:pt modelId="{A67CA6EE-B2DE-4292-9C84-FCBAB106C259}" type="pres">
      <dgm:prSet presAssocID="{541B727E-FADB-4846-8F80-A5FB613F2664}" presName="parTx" presStyleLbl="revTx" presStyleIdx="0" presStyleCnt="2">
        <dgm:presLayoutVars>
          <dgm:chMax val="0"/>
          <dgm:chPref val="0"/>
        </dgm:presLayoutVars>
      </dgm:prSet>
      <dgm:spPr/>
    </dgm:pt>
    <dgm:pt modelId="{1821DC85-6EEC-44DA-977F-5A3A34808DEA}" type="pres">
      <dgm:prSet presAssocID="{A31BB4C8-CEB4-4D54-918C-E16E5AAE9E4A}" presName="sibTrans" presStyleCnt="0"/>
      <dgm:spPr/>
    </dgm:pt>
    <dgm:pt modelId="{507A41A6-6B0C-49BF-B9BA-EBB701263423}" type="pres">
      <dgm:prSet presAssocID="{3EF0E38F-D115-47B0-BF0F-BA07FD88E064}" presName="compNode" presStyleCnt="0"/>
      <dgm:spPr/>
    </dgm:pt>
    <dgm:pt modelId="{04C2BB50-3B0A-486C-9462-8466A191A732}" type="pres">
      <dgm:prSet presAssocID="{3EF0E38F-D115-47B0-BF0F-BA07FD88E064}" presName="bgRect" presStyleLbl="bgShp" presStyleIdx="1" presStyleCnt="2"/>
      <dgm:spPr/>
    </dgm:pt>
    <dgm:pt modelId="{4EDB68D9-102A-4D5E-83C8-BECDB2901E41}" type="pres">
      <dgm:prSet presAssocID="{3EF0E38F-D115-47B0-BF0F-BA07FD88E06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9DFE18C-30F3-4CFB-86B4-A7B499C59B7D}" type="pres">
      <dgm:prSet presAssocID="{3EF0E38F-D115-47B0-BF0F-BA07FD88E064}" presName="spaceRect" presStyleCnt="0"/>
      <dgm:spPr/>
    </dgm:pt>
    <dgm:pt modelId="{162793C2-70A3-4884-A8A8-583DE1B0BE56}" type="pres">
      <dgm:prSet presAssocID="{3EF0E38F-D115-47B0-BF0F-BA07FD88E064}" presName="parTx" presStyleLbl="revTx" presStyleIdx="1" presStyleCnt="2">
        <dgm:presLayoutVars>
          <dgm:chMax val="0"/>
          <dgm:chPref val="0"/>
        </dgm:presLayoutVars>
      </dgm:prSet>
      <dgm:spPr/>
    </dgm:pt>
  </dgm:ptLst>
  <dgm:cxnLst>
    <dgm:cxn modelId="{5400F009-0274-49BC-8AEE-2275E6D2B796}" type="presOf" srcId="{16AF8778-8B58-42EA-8D44-DC285900E73E}" destId="{EEF2FEF7-F662-4EEB-A2DC-6C22F06F4FC9}" srcOrd="0" destOrd="0" presId="urn:microsoft.com/office/officeart/2018/2/layout/IconVerticalSolidList"/>
    <dgm:cxn modelId="{5F979E65-EFFE-481A-B6EE-3A2687295730}" type="presOf" srcId="{3EF0E38F-D115-47B0-BF0F-BA07FD88E064}" destId="{162793C2-70A3-4884-A8A8-583DE1B0BE56}" srcOrd="0" destOrd="0" presId="urn:microsoft.com/office/officeart/2018/2/layout/IconVerticalSolidList"/>
    <dgm:cxn modelId="{47C06C69-2748-46B4-AE89-6C3DD24BD8CB}" srcId="{16AF8778-8B58-42EA-8D44-DC285900E73E}" destId="{3EF0E38F-D115-47B0-BF0F-BA07FD88E064}" srcOrd="1" destOrd="0" parTransId="{1A399065-9CC8-4F80-B25E-7BF4E7F09955}" sibTransId="{B7F86D4A-7E61-4016-A081-DB6689CEC443}"/>
    <dgm:cxn modelId="{179EEACA-512D-4BB7-BB41-4215C6569193}" type="presOf" srcId="{541B727E-FADB-4846-8F80-A5FB613F2664}" destId="{A67CA6EE-B2DE-4292-9C84-FCBAB106C259}" srcOrd="0" destOrd="0" presId="urn:microsoft.com/office/officeart/2018/2/layout/IconVerticalSolidList"/>
    <dgm:cxn modelId="{FEBA3AE3-F2BA-402E-BD90-D3E0185C68CF}" srcId="{16AF8778-8B58-42EA-8D44-DC285900E73E}" destId="{541B727E-FADB-4846-8F80-A5FB613F2664}" srcOrd="0" destOrd="0" parTransId="{43E164C9-1A38-438E-914D-543E03250922}" sibTransId="{A31BB4C8-CEB4-4D54-918C-E16E5AAE9E4A}"/>
    <dgm:cxn modelId="{A2A4A40B-272D-4EE9-8A8C-00D8D2A73EC4}" type="presParOf" srcId="{EEF2FEF7-F662-4EEB-A2DC-6C22F06F4FC9}" destId="{F4FF261A-3B0A-42A5-B3F4-CB0E66EC6ADF}" srcOrd="0" destOrd="0" presId="urn:microsoft.com/office/officeart/2018/2/layout/IconVerticalSolidList"/>
    <dgm:cxn modelId="{C406BD5B-49DE-496A-8F39-964F74631A6A}" type="presParOf" srcId="{F4FF261A-3B0A-42A5-B3F4-CB0E66EC6ADF}" destId="{22AD3D17-0DDA-4CAC-ADC8-2AAE259A9A71}" srcOrd="0" destOrd="0" presId="urn:microsoft.com/office/officeart/2018/2/layout/IconVerticalSolidList"/>
    <dgm:cxn modelId="{51178923-7D36-4CAB-BA36-2CD3EEC96DB3}" type="presParOf" srcId="{F4FF261A-3B0A-42A5-B3F4-CB0E66EC6ADF}" destId="{EEB0B671-2C3F-4065-A215-AD98E79898BC}" srcOrd="1" destOrd="0" presId="urn:microsoft.com/office/officeart/2018/2/layout/IconVerticalSolidList"/>
    <dgm:cxn modelId="{B2233CA8-6547-4257-BBB9-4E302D4E2CD3}" type="presParOf" srcId="{F4FF261A-3B0A-42A5-B3F4-CB0E66EC6ADF}" destId="{16857A99-612C-4BDE-A723-76018552D3FB}" srcOrd="2" destOrd="0" presId="urn:microsoft.com/office/officeart/2018/2/layout/IconVerticalSolidList"/>
    <dgm:cxn modelId="{C9903C9B-7E72-4DD3-8457-1ECC78EAB07F}" type="presParOf" srcId="{F4FF261A-3B0A-42A5-B3F4-CB0E66EC6ADF}" destId="{A67CA6EE-B2DE-4292-9C84-FCBAB106C259}" srcOrd="3" destOrd="0" presId="urn:microsoft.com/office/officeart/2018/2/layout/IconVerticalSolidList"/>
    <dgm:cxn modelId="{F1395D36-5602-4B52-B7A2-BFE17A23FCF1}" type="presParOf" srcId="{EEF2FEF7-F662-4EEB-A2DC-6C22F06F4FC9}" destId="{1821DC85-6EEC-44DA-977F-5A3A34808DEA}" srcOrd="1" destOrd="0" presId="urn:microsoft.com/office/officeart/2018/2/layout/IconVerticalSolidList"/>
    <dgm:cxn modelId="{8ED940D2-5891-48DA-A6EC-848C9DB6EFC8}" type="presParOf" srcId="{EEF2FEF7-F662-4EEB-A2DC-6C22F06F4FC9}" destId="{507A41A6-6B0C-49BF-B9BA-EBB701263423}" srcOrd="2" destOrd="0" presId="urn:microsoft.com/office/officeart/2018/2/layout/IconVerticalSolidList"/>
    <dgm:cxn modelId="{C8B03BDA-9F7D-4440-8A17-02F9BBD334F6}" type="presParOf" srcId="{507A41A6-6B0C-49BF-B9BA-EBB701263423}" destId="{04C2BB50-3B0A-486C-9462-8466A191A732}" srcOrd="0" destOrd="0" presId="urn:microsoft.com/office/officeart/2018/2/layout/IconVerticalSolidList"/>
    <dgm:cxn modelId="{9E26102E-1F57-4371-9430-08CCD24885AC}" type="presParOf" srcId="{507A41A6-6B0C-49BF-B9BA-EBB701263423}" destId="{4EDB68D9-102A-4D5E-83C8-BECDB2901E41}" srcOrd="1" destOrd="0" presId="urn:microsoft.com/office/officeart/2018/2/layout/IconVerticalSolidList"/>
    <dgm:cxn modelId="{C86C1F89-F064-4E35-A90B-9C09E940FAB8}" type="presParOf" srcId="{507A41A6-6B0C-49BF-B9BA-EBB701263423}" destId="{79DFE18C-30F3-4CFB-86B4-A7B499C59B7D}" srcOrd="2" destOrd="0" presId="urn:microsoft.com/office/officeart/2018/2/layout/IconVerticalSolidList"/>
    <dgm:cxn modelId="{918523C9-E9E9-4655-870D-8F59785AC87F}" type="presParOf" srcId="{507A41A6-6B0C-49BF-B9BA-EBB701263423}" destId="{162793C2-70A3-4884-A8A8-583DE1B0BE5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86FE97-49FA-4968-839B-534EB5C452F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E6F7F8F-1EE8-4A9C-97DF-91EEFB0C4D90}">
      <dgm:prSet/>
      <dgm:spPr/>
      <dgm:t>
        <a:bodyPr/>
        <a:lstStyle/>
        <a:p>
          <a:r>
            <a:rPr lang="en-US"/>
            <a:t>However, </a:t>
          </a:r>
          <a:r>
            <a:rPr lang="en-US" b="1"/>
            <a:t>the tracking accuracy</a:t>
          </a:r>
          <a:r>
            <a:rPr lang="en-US"/>
            <a:t> of the one-shot paradigm is not as high as in the two-stage paradigm.</a:t>
          </a:r>
        </a:p>
      </dgm:t>
    </dgm:pt>
    <dgm:pt modelId="{113D4776-B22F-4A57-96C1-471AD8F77537}" type="parTrans" cxnId="{2ABC4375-757E-4540-8739-ADFC9D44F78E}">
      <dgm:prSet/>
      <dgm:spPr/>
      <dgm:t>
        <a:bodyPr/>
        <a:lstStyle/>
        <a:p>
          <a:endParaRPr lang="en-US"/>
        </a:p>
      </dgm:t>
    </dgm:pt>
    <dgm:pt modelId="{065BA985-ED54-4754-A046-9175E946714F}" type="sibTrans" cxnId="{2ABC4375-757E-4540-8739-ADFC9D44F78E}">
      <dgm:prSet/>
      <dgm:spPr/>
      <dgm:t>
        <a:bodyPr/>
        <a:lstStyle/>
        <a:p>
          <a:endParaRPr lang="en-US"/>
        </a:p>
      </dgm:t>
    </dgm:pt>
    <dgm:pt modelId="{FDB62E9F-5F8D-4781-8E06-34E1519A2BB2}">
      <dgm:prSet/>
      <dgm:spPr/>
      <dgm:t>
        <a:bodyPr/>
        <a:lstStyle/>
        <a:p>
          <a:r>
            <a:rPr lang="en-US"/>
            <a:t>The one-shot approach combines the </a:t>
          </a:r>
          <a:r>
            <a:rPr lang="en-US" b="1"/>
            <a:t>detection </a:t>
          </a:r>
          <a:r>
            <a:rPr lang="en-US"/>
            <a:t>and </a:t>
          </a:r>
          <a:r>
            <a:rPr lang="en-US" b="1"/>
            <a:t>re-identification</a:t>
          </a:r>
          <a:r>
            <a:rPr lang="en-US"/>
            <a:t>, which overlooks the specificity and commonality of different tasks in learning and the assistance role of motion information.</a:t>
          </a:r>
        </a:p>
      </dgm:t>
    </dgm:pt>
    <dgm:pt modelId="{E9D42127-8BD5-4496-AB1B-02733909B2A2}" type="parTrans" cxnId="{849ED3B4-E404-493A-B2D5-79072AD44A52}">
      <dgm:prSet/>
      <dgm:spPr/>
      <dgm:t>
        <a:bodyPr/>
        <a:lstStyle/>
        <a:p>
          <a:endParaRPr lang="en-US"/>
        </a:p>
      </dgm:t>
    </dgm:pt>
    <dgm:pt modelId="{98273141-EEBB-4A86-AEA5-FD7249DC3485}" type="sibTrans" cxnId="{849ED3B4-E404-493A-B2D5-79072AD44A52}">
      <dgm:prSet/>
      <dgm:spPr/>
      <dgm:t>
        <a:bodyPr/>
        <a:lstStyle/>
        <a:p>
          <a:endParaRPr lang="en-US"/>
        </a:p>
      </dgm:t>
    </dgm:pt>
    <dgm:pt modelId="{B6C4E669-9115-49CE-A02E-EC3C426DBE7A}" type="pres">
      <dgm:prSet presAssocID="{B186FE97-49FA-4968-839B-534EB5C452F7}" presName="root" presStyleCnt="0">
        <dgm:presLayoutVars>
          <dgm:dir/>
          <dgm:resizeHandles val="exact"/>
        </dgm:presLayoutVars>
      </dgm:prSet>
      <dgm:spPr/>
    </dgm:pt>
    <dgm:pt modelId="{360D8369-6AE5-473C-BCE3-D6916D2FCFB2}" type="pres">
      <dgm:prSet presAssocID="{0E6F7F8F-1EE8-4A9C-97DF-91EEFB0C4D90}" presName="compNode" presStyleCnt="0"/>
      <dgm:spPr/>
    </dgm:pt>
    <dgm:pt modelId="{A70529B1-E5E4-4415-BA2B-B4CEC21B175F}" type="pres">
      <dgm:prSet presAssocID="{0E6F7F8F-1EE8-4A9C-97DF-91EEFB0C4D90}" presName="bgRect" presStyleLbl="bgShp" presStyleIdx="0" presStyleCnt="2"/>
      <dgm:spPr/>
    </dgm:pt>
    <dgm:pt modelId="{89E60982-C898-459D-9372-0F38779288A7}" type="pres">
      <dgm:prSet presAssocID="{0E6F7F8F-1EE8-4A9C-97DF-91EEFB0C4D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tical disc"/>
        </a:ext>
      </dgm:extLst>
    </dgm:pt>
    <dgm:pt modelId="{0131C732-6FFA-4987-A1FB-78340B62FDE7}" type="pres">
      <dgm:prSet presAssocID="{0E6F7F8F-1EE8-4A9C-97DF-91EEFB0C4D90}" presName="spaceRect" presStyleCnt="0"/>
      <dgm:spPr/>
    </dgm:pt>
    <dgm:pt modelId="{DAB8DDBE-9C08-43D5-8DD6-F56A31F27FEC}" type="pres">
      <dgm:prSet presAssocID="{0E6F7F8F-1EE8-4A9C-97DF-91EEFB0C4D90}" presName="parTx" presStyleLbl="revTx" presStyleIdx="0" presStyleCnt="2">
        <dgm:presLayoutVars>
          <dgm:chMax val="0"/>
          <dgm:chPref val="0"/>
        </dgm:presLayoutVars>
      </dgm:prSet>
      <dgm:spPr/>
    </dgm:pt>
    <dgm:pt modelId="{4AC8FC59-F459-404D-B41D-6F9FCA33F8BF}" type="pres">
      <dgm:prSet presAssocID="{065BA985-ED54-4754-A046-9175E946714F}" presName="sibTrans" presStyleCnt="0"/>
      <dgm:spPr/>
    </dgm:pt>
    <dgm:pt modelId="{75CF2D02-BA07-4416-85BA-CE7D9B84B8E6}" type="pres">
      <dgm:prSet presAssocID="{FDB62E9F-5F8D-4781-8E06-34E1519A2BB2}" presName="compNode" presStyleCnt="0"/>
      <dgm:spPr/>
    </dgm:pt>
    <dgm:pt modelId="{28B86509-AFF3-41D3-A0CD-056C750E72F7}" type="pres">
      <dgm:prSet presAssocID="{FDB62E9F-5F8D-4781-8E06-34E1519A2BB2}" presName="bgRect" presStyleLbl="bgShp" presStyleIdx="1" presStyleCnt="2"/>
      <dgm:spPr/>
    </dgm:pt>
    <dgm:pt modelId="{E84465EB-112B-4940-AF7A-D1460EB4C657}" type="pres">
      <dgm:prSet presAssocID="{FDB62E9F-5F8D-4781-8E06-34E1519A2B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lder"/>
        </a:ext>
      </dgm:extLst>
    </dgm:pt>
    <dgm:pt modelId="{13B8A428-36AE-4C3C-B4FB-FD7B44395399}" type="pres">
      <dgm:prSet presAssocID="{FDB62E9F-5F8D-4781-8E06-34E1519A2BB2}" presName="spaceRect" presStyleCnt="0"/>
      <dgm:spPr/>
    </dgm:pt>
    <dgm:pt modelId="{19F8CBB7-F33D-4A74-AE98-E95021252505}" type="pres">
      <dgm:prSet presAssocID="{FDB62E9F-5F8D-4781-8E06-34E1519A2BB2}" presName="parTx" presStyleLbl="revTx" presStyleIdx="1" presStyleCnt="2">
        <dgm:presLayoutVars>
          <dgm:chMax val="0"/>
          <dgm:chPref val="0"/>
        </dgm:presLayoutVars>
      </dgm:prSet>
      <dgm:spPr/>
    </dgm:pt>
  </dgm:ptLst>
  <dgm:cxnLst>
    <dgm:cxn modelId="{2246AE3F-EC2C-43B6-B02E-16BCBF5761A6}" type="presOf" srcId="{B186FE97-49FA-4968-839B-534EB5C452F7}" destId="{B6C4E669-9115-49CE-A02E-EC3C426DBE7A}" srcOrd="0" destOrd="0" presId="urn:microsoft.com/office/officeart/2018/2/layout/IconVerticalSolidList"/>
    <dgm:cxn modelId="{2ABC4375-757E-4540-8739-ADFC9D44F78E}" srcId="{B186FE97-49FA-4968-839B-534EB5C452F7}" destId="{0E6F7F8F-1EE8-4A9C-97DF-91EEFB0C4D90}" srcOrd="0" destOrd="0" parTransId="{113D4776-B22F-4A57-96C1-471AD8F77537}" sibTransId="{065BA985-ED54-4754-A046-9175E946714F}"/>
    <dgm:cxn modelId="{6C8AC1B2-E240-420B-8107-C3B25A7AE7EA}" type="presOf" srcId="{0E6F7F8F-1EE8-4A9C-97DF-91EEFB0C4D90}" destId="{DAB8DDBE-9C08-43D5-8DD6-F56A31F27FEC}" srcOrd="0" destOrd="0" presId="urn:microsoft.com/office/officeart/2018/2/layout/IconVerticalSolidList"/>
    <dgm:cxn modelId="{849ED3B4-E404-493A-B2D5-79072AD44A52}" srcId="{B186FE97-49FA-4968-839B-534EB5C452F7}" destId="{FDB62E9F-5F8D-4781-8E06-34E1519A2BB2}" srcOrd="1" destOrd="0" parTransId="{E9D42127-8BD5-4496-AB1B-02733909B2A2}" sibTransId="{98273141-EEBB-4A86-AEA5-FD7249DC3485}"/>
    <dgm:cxn modelId="{C32DF4FD-3102-4C46-BEB8-93040DCBB5BB}" type="presOf" srcId="{FDB62E9F-5F8D-4781-8E06-34E1519A2BB2}" destId="{19F8CBB7-F33D-4A74-AE98-E95021252505}" srcOrd="0" destOrd="0" presId="urn:microsoft.com/office/officeart/2018/2/layout/IconVerticalSolidList"/>
    <dgm:cxn modelId="{E6CEAF4F-24B3-4E9C-BDFA-55A6A56CC7FB}" type="presParOf" srcId="{B6C4E669-9115-49CE-A02E-EC3C426DBE7A}" destId="{360D8369-6AE5-473C-BCE3-D6916D2FCFB2}" srcOrd="0" destOrd="0" presId="urn:microsoft.com/office/officeart/2018/2/layout/IconVerticalSolidList"/>
    <dgm:cxn modelId="{E711400C-6511-4FC0-8BDE-C3977038F46E}" type="presParOf" srcId="{360D8369-6AE5-473C-BCE3-D6916D2FCFB2}" destId="{A70529B1-E5E4-4415-BA2B-B4CEC21B175F}" srcOrd="0" destOrd="0" presId="urn:microsoft.com/office/officeart/2018/2/layout/IconVerticalSolidList"/>
    <dgm:cxn modelId="{B55720B9-9009-44E0-BED4-42856E11CE56}" type="presParOf" srcId="{360D8369-6AE5-473C-BCE3-D6916D2FCFB2}" destId="{89E60982-C898-459D-9372-0F38779288A7}" srcOrd="1" destOrd="0" presId="urn:microsoft.com/office/officeart/2018/2/layout/IconVerticalSolidList"/>
    <dgm:cxn modelId="{67D4C05F-735D-425E-8806-BD11EE74DC6F}" type="presParOf" srcId="{360D8369-6AE5-473C-BCE3-D6916D2FCFB2}" destId="{0131C732-6FFA-4987-A1FB-78340B62FDE7}" srcOrd="2" destOrd="0" presId="urn:microsoft.com/office/officeart/2018/2/layout/IconVerticalSolidList"/>
    <dgm:cxn modelId="{2E00BC2E-508D-4B4A-9B47-ED3D94511BF8}" type="presParOf" srcId="{360D8369-6AE5-473C-BCE3-D6916D2FCFB2}" destId="{DAB8DDBE-9C08-43D5-8DD6-F56A31F27FEC}" srcOrd="3" destOrd="0" presId="urn:microsoft.com/office/officeart/2018/2/layout/IconVerticalSolidList"/>
    <dgm:cxn modelId="{D7AC54DD-9CFB-489E-AD21-22AE97992D50}" type="presParOf" srcId="{B6C4E669-9115-49CE-A02E-EC3C426DBE7A}" destId="{4AC8FC59-F459-404D-B41D-6F9FCA33F8BF}" srcOrd="1" destOrd="0" presId="urn:microsoft.com/office/officeart/2018/2/layout/IconVerticalSolidList"/>
    <dgm:cxn modelId="{C88C18C7-7CFF-44B6-9287-87F7144AECC6}" type="presParOf" srcId="{B6C4E669-9115-49CE-A02E-EC3C426DBE7A}" destId="{75CF2D02-BA07-4416-85BA-CE7D9B84B8E6}" srcOrd="2" destOrd="0" presId="urn:microsoft.com/office/officeart/2018/2/layout/IconVerticalSolidList"/>
    <dgm:cxn modelId="{26D798D9-B665-4E81-9FA6-DC14D9A007C2}" type="presParOf" srcId="{75CF2D02-BA07-4416-85BA-CE7D9B84B8E6}" destId="{28B86509-AFF3-41D3-A0CD-056C750E72F7}" srcOrd="0" destOrd="0" presId="urn:microsoft.com/office/officeart/2018/2/layout/IconVerticalSolidList"/>
    <dgm:cxn modelId="{B4BB84DD-C332-4063-BE59-7830D74B2CFA}" type="presParOf" srcId="{75CF2D02-BA07-4416-85BA-CE7D9B84B8E6}" destId="{E84465EB-112B-4940-AF7A-D1460EB4C657}" srcOrd="1" destOrd="0" presId="urn:microsoft.com/office/officeart/2018/2/layout/IconVerticalSolidList"/>
    <dgm:cxn modelId="{B1C6769C-1ABD-44CF-87E3-2A4730DC826C}" type="presParOf" srcId="{75CF2D02-BA07-4416-85BA-CE7D9B84B8E6}" destId="{13B8A428-36AE-4C3C-B4FB-FD7B44395399}" srcOrd="2" destOrd="0" presId="urn:microsoft.com/office/officeart/2018/2/layout/IconVerticalSolidList"/>
    <dgm:cxn modelId="{D91085B9-9B80-42C4-A9BD-2D562D06CFEE}" type="presParOf" srcId="{75CF2D02-BA07-4416-85BA-CE7D9B84B8E6}" destId="{19F8CBB7-F33D-4A74-AE98-E9502125250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0FE03BCA-D56E-4061-AAA5-1C0BCEECBAE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55A95BE-A184-421B-A8C3-6AC9B219D0DC}">
      <dgm:prSet/>
      <dgm:spPr/>
      <dgm:t>
        <a:bodyPr/>
        <a:lstStyle/>
        <a:p>
          <a:r>
            <a:rPr lang="en-US" i="1"/>
            <a:t>ReID</a:t>
          </a:r>
          <a:r>
            <a:rPr lang="en-US"/>
            <a:t> is mainly used when linking bounding boxes and tracks. </a:t>
          </a:r>
        </a:p>
      </dgm:t>
    </dgm:pt>
    <dgm:pt modelId="{2972583B-1CA1-4147-BA94-BA9CA8341A43}" type="parTrans" cxnId="{2D7BA3DF-01F9-484E-BCD6-3280A0A4ADB6}">
      <dgm:prSet/>
      <dgm:spPr/>
      <dgm:t>
        <a:bodyPr/>
        <a:lstStyle/>
        <a:p>
          <a:endParaRPr lang="en-US"/>
        </a:p>
      </dgm:t>
    </dgm:pt>
    <dgm:pt modelId="{BC107A45-D776-49AD-ABD1-8D04C1258947}" type="sibTrans" cxnId="{2D7BA3DF-01F9-484E-BCD6-3280A0A4ADB6}">
      <dgm:prSet/>
      <dgm:spPr/>
      <dgm:t>
        <a:bodyPr/>
        <a:lstStyle/>
        <a:p>
          <a:endParaRPr lang="en-US"/>
        </a:p>
      </dgm:t>
    </dgm:pt>
    <dgm:pt modelId="{3114E96D-FCD3-4BEB-87A3-3F88938C8AC6}">
      <dgm:prSet/>
      <dgm:spPr/>
      <dgm:t>
        <a:bodyPr/>
        <a:lstStyle/>
        <a:p>
          <a:r>
            <a:rPr lang="en-US"/>
            <a:t>The distance between the feature vectors computed by </a:t>
          </a:r>
          <a:r>
            <a:rPr lang="en-US" i="1"/>
            <a:t>ReID </a:t>
          </a:r>
          <a:r>
            <a:rPr lang="en-US"/>
            <a:t>from the object image of the current tracking target (tracks) and the feature vectors also calculated by </a:t>
          </a:r>
          <a:r>
            <a:rPr lang="en-US" i="1"/>
            <a:t>ReID </a:t>
          </a:r>
          <a:r>
            <a:rPr lang="en-US"/>
            <a:t>from the object image cut out by the bounding box (detections) in YOLO, is used to link bounding boxes and tracks. </a:t>
          </a:r>
        </a:p>
      </dgm:t>
    </dgm:pt>
    <dgm:pt modelId="{532DA4BC-8E8B-4DAF-89D8-4F20F39F08AB}" type="parTrans" cxnId="{2791B32D-66B4-40EB-BD06-542F1EEBA000}">
      <dgm:prSet/>
      <dgm:spPr/>
      <dgm:t>
        <a:bodyPr/>
        <a:lstStyle/>
        <a:p>
          <a:endParaRPr lang="en-US"/>
        </a:p>
      </dgm:t>
    </dgm:pt>
    <dgm:pt modelId="{B67369B8-36D1-4D9C-B4D8-6B4F0EF9BCEB}" type="sibTrans" cxnId="{2791B32D-66B4-40EB-BD06-542F1EEBA000}">
      <dgm:prSet/>
      <dgm:spPr/>
      <dgm:t>
        <a:bodyPr/>
        <a:lstStyle/>
        <a:p>
          <a:endParaRPr lang="en-US"/>
        </a:p>
      </dgm:t>
    </dgm:pt>
    <dgm:pt modelId="{B9A0F7C0-5BEA-4794-94DE-BD041F050AD6}" type="pres">
      <dgm:prSet presAssocID="{0FE03BCA-D56E-4061-AAA5-1C0BCEECBAE6}" presName="vert0" presStyleCnt="0">
        <dgm:presLayoutVars>
          <dgm:dir/>
          <dgm:animOne val="branch"/>
          <dgm:animLvl val="lvl"/>
        </dgm:presLayoutVars>
      </dgm:prSet>
      <dgm:spPr/>
    </dgm:pt>
    <dgm:pt modelId="{879E44BB-2650-4DD3-92AF-23738E77B945}" type="pres">
      <dgm:prSet presAssocID="{355A95BE-A184-421B-A8C3-6AC9B219D0DC}" presName="thickLine" presStyleLbl="alignNode1" presStyleIdx="0" presStyleCnt="2"/>
      <dgm:spPr/>
    </dgm:pt>
    <dgm:pt modelId="{FFB20413-46FC-4A55-9B8B-F9FBC75D50E8}" type="pres">
      <dgm:prSet presAssocID="{355A95BE-A184-421B-A8C3-6AC9B219D0DC}" presName="horz1" presStyleCnt="0"/>
      <dgm:spPr/>
    </dgm:pt>
    <dgm:pt modelId="{7C5D24A4-90B8-4699-92B8-34034F2FB0D1}" type="pres">
      <dgm:prSet presAssocID="{355A95BE-A184-421B-A8C3-6AC9B219D0DC}" presName="tx1" presStyleLbl="revTx" presStyleIdx="0" presStyleCnt="2"/>
      <dgm:spPr/>
    </dgm:pt>
    <dgm:pt modelId="{68F27F06-0654-46B7-A946-43BEA498BF3E}" type="pres">
      <dgm:prSet presAssocID="{355A95BE-A184-421B-A8C3-6AC9B219D0DC}" presName="vert1" presStyleCnt="0"/>
      <dgm:spPr/>
    </dgm:pt>
    <dgm:pt modelId="{CEA62EBF-4E23-4BF6-93DB-326E82E2093A}" type="pres">
      <dgm:prSet presAssocID="{3114E96D-FCD3-4BEB-87A3-3F88938C8AC6}" presName="thickLine" presStyleLbl="alignNode1" presStyleIdx="1" presStyleCnt="2"/>
      <dgm:spPr/>
    </dgm:pt>
    <dgm:pt modelId="{C8764985-5F28-4109-8A7B-ED16A5E0312C}" type="pres">
      <dgm:prSet presAssocID="{3114E96D-FCD3-4BEB-87A3-3F88938C8AC6}" presName="horz1" presStyleCnt="0"/>
      <dgm:spPr/>
    </dgm:pt>
    <dgm:pt modelId="{2B44ACBF-0336-425E-B972-B7FEABE389E9}" type="pres">
      <dgm:prSet presAssocID="{3114E96D-FCD3-4BEB-87A3-3F88938C8AC6}" presName="tx1" presStyleLbl="revTx" presStyleIdx="1" presStyleCnt="2"/>
      <dgm:spPr/>
    </dgm:pt>
    <dgm:pt modelId="{3D2F2C05-7186-406F-AEAE-FBDFFFA7B214}" type="pres">
      <dgm:prSet presAssocID="{3114E96D-FCD3-4BEB-87A3-3F88938C8AC6}" presName="vert1" presStyleCnt="0"/>
      <dgm:spPr/>
    </dgm:pt>
  </dgm:ptLst>
  <dgm:cxnLst>
    <dgm:cxn modelId="{EBDE830D-6514-4E50-A59D-5B289631EB2A}" type="presOf" srcId="{3114E96D-FCD3-4BEB-87A3-3F88938C8AC6}" destId="{2B44ACBF-0336-425E-B972-B7FEABE389E9}" srcOrd="0" destOrd="0" presId="urn:microsoft.com/office/officeart/2008/layout/LinedList"/>
    <dgm:cxn modelId="{B591D110-CD3E-4967-A8AE-64328B9C73E9}" type="presOf" srcId="{355A95BE-A184-421B-A8C3-6AC9B219D0DC}" destId="{7C5D24A4-90B8-4699-92B8-34034F2FB0D1}" srcOrd="0" destOrd="0" presId="urn:microsoft.com/office/officeart/2008/layout/LinedList"/>
    <dgm:cxn modelId="{2791B32D-66B4-40EB-BD06-542F1EEBA000}" srcId="{0FE03BCA-D56E-4061-AAA5-1C0BCEECBAE6}" destId="{3114E96D-FCD3-4BEB-87A3-3F88938C8AC6}" srcOrd="1" destOrd="0" parTransId="{532DA4BC-8E8B-4DAF-89D8-4F20F39F08AB}" sibTransId="{B67369B8-36D1-4D9C-B4D8-6B4F0EF9BCEB}"/>
    <dgm:cxn modelId="{1C5E0675-FAE4-4D9D-8BFD-A8E938BB8D26}" type="presOf" srcId="{0FE03BCA-D56E-4061-AAA5-1C0BCEECBAE6}" destId="{B9A0F7C0-5BEA-4794-94DE-BD041F050AD6}" srcOrd="0" destOrd="0" presId="urn:microsoft.com/office/officeart/2008/layout/LinedList"/>
    <dgm:cxn modelId="{2D7BA3DF-01F9-484E-BCD6-3280A0A4ADB6}" srcId="{0FE03BCA-D56E-4061-AAA5-1C0BCEECBAE6}" destId="{355A95BE-A184-421B-A8C3-6AC9B219D0DC}" srcOrd="0" destOrd="0" parTransId="{2972583B-1CA1-4147-BA94-BA9CA8341A43}" sibTransId="{BC107A45-D776-49AD-ABD1-8D04C1258947}"/>
    <dgm:cxn modelId="{95CC8B03-6571-4AA6-B4C7-08EDBC1E309F}" type="presParOf" srcId="{B9A0F7C0-5BEA-4794-94DE-BD041F050AD6}" destId="{879E44BB-2650-4DD3-92AF-23738E77B945}" srcOrd="0" destOrd="0" presId="urn:microsoft.com/office/officeart/2008/layout/LinedList"/>
    <dgm:cxn modelId="{EFF82EEB-054B-46DC-9F3F-63818299BDA8}" type="presParOf" srcId="{B9A0F7C0-5BEA-4794-94DE-BD041F050AD6}" destId="{FFB20413-46FC-4A55-9B8B-F9FBC75D50E8}" srcOrd="1" destOrd="0" presId="urn:microsoft.com/office/officeart/2008/layout/LinedList"/>
    <dgm:cxn modelId="{38EE3D99-46CC-44FC-8B2E-A52187D3EEF3}" type="presParOf" srcId="{FFB20413-46FC-4A55-9B8B-F9FBC75D50E8}" destId="{7C5D24A4-90B8-4699-92B8-34034F2FB0D1}" srcOrd="0" destOrd="0" presId="urn:microsoft.com/office/officeart/2008/layout/LinedList"/>
    <dgm:cxn modelId="{FD103985-8138-4BAB-94E5-A1B6639EF10C}" type="presParOf" srcId="{FFB20413-46FC-4A55-9B8B-F9FBC75D50E8}" destId="{68F27F06-0654-46B7-A946-43BEA498BF3E}" srcOrd="1" destOrd="0" presId="urn:microsoft.com/office/officeart/2008/layout/LinedList"/>
    <dgm:cxn modelId="{D6E1A726-8935-4E75-9BF4-8DFDA3F5D78E}" type="presParOf" srcId="{B9A0F7C0-5BEA-4794-94DE-BD041F050AD6}" destId="{CEA62EBF-4E23-4BF6-93DB-326E82E2093A}" srcOrd="2" destOrd="0" presId="urn:microsoft.com/office/officeart/2008/layout/LinedList"/>
    <dgm:cxn modelId="{C3AED1BC-9A81-45D6-A016-1004D724E72D}" type="presParOf" srcId="{B9A0F7C0-5BEA-4794-94DE-BD041F050AD6}" destId="{C8764985-5F28-4109-8A7B-ED16A5E0312C}" srcOrd="3" destOrd="0" presId="urn:microsoft.com/office/officeart/2008/layout/LinedList"/>
    <dgm:cxn modelId="{22106543-E4A7-4479-97C2-E53D3232618B}" type="presParOf" srcId="{C8764985-5F28-4109-8A7B-ED16A5E0312C}" destId="{2B44ACBF-0336-425E-B972-B7FEABE389E9}" srcOrd="0" destOrd="0" presId="urn:microsoft.com/office/officeart/2008/layout/LinedList"/>
    <dgm:cxn modelId="{61C0A4B5-F974-4833-A402-24863999F1B6}" type="presParOf" srcId="{C8764985-5F28-4109-8A7B-ED16A5E0312C}" destId="{3D2F2C05-7186-406F-AEAE-FBDFFFA7B21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976C54D7-7450-4889-90BB-DA67C7618D9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8B2F79E-77D5-4690-A350-60720EF0E2BF}">
      <dgm:prSet/>
      <dgm:spPr/>
      <dgm:t>
        <a:bodyPr/>
        <a:lstStyle/>
        <a:p>
          <a:pPr>
            <a:lnSpc>
              <a:spcPct val="100000"/>
            </a:lnSpc>
          </a:pPr>
          <a:r>
            <a:rPr lang="en-US"/>
            <a:t>Simply put, the object with the smallest distance is the same object and assigned a track ID. </a:t>
          </a:r>
        </a:p>
      </dgm:t>
    </dgm:pt>
    <dgm:pt modelId="{D51205D1-EA0A-40F0-BB88-1BC44A40F7D7}" type="parTrans" cxnId="{5128D5C2-E43D-47B9-93A2-B4E8246ADAF4}">
      <dgm:prSet/>
      <dgm:spPr/>
      <dgm:t>
        <a:bodyPr/>
        <a:lstStyle/>
        <a:p>
          <a:endParaRPr lang="en-US"/>
        </a:p>
      </dgm:t>
    </dgm:pt>
    <dgm:pt modelId="{14FE33BA-2915-48E2-822C-AB82ABBED965}" type="sibTrans" cxnId="{5128D5C2-E43D-47B9-93A2-B4E8246ADAF4}">
      <dgm:prSet/>
      <dgm:spPr/>
      <dgm:t>
        <a:bodyPr/>
        <a:lstStyle/>
        <a:p>
          <a:endParaRPr lang="en-US"/>
        </a:p>
      </dgm:t>
    </dgm:pt>
    <dgm:pt modelId="{8D166010-5EB7-46C5-B62C-9F7CFA3E6D5C}">
      <dgm:prSet/>
      <dgm:spPr/>
      <dgm:t>
        <a:bodyPr/>
        <a:lstStyle/>
        <a:p>
          <a:pPr rtl="0"/>
          <a:r>
            <a:rPr lang="en-US"/>
            <a:t>To calculate the vector distance, feature vectors for the last 100 frames for each track are used. </a:t>
          </a:r>
          <a:endParaRPr lang="en-US">
            <a:latin typeface="Avenir Next LT Pro"/>
          </a:endParaRPr>
        </a:p>
      </dgm:t>
    </dgm:pt>
    <dgm:pt modelId="{E9F01D5F-DD44-4502-B452-A0A283295486}" type="parTrans" cxnId="{4E07D1DE-0300-4EDA-A7A6-F0DC9AF4CBFF}">
      <dgm:prSet/>
      <dgm:spPr/>
      <dgm:t>
        <a:bodyPr/>
        <a:lstStyle/>
        <a:p>
          <a:endParaRPr lang="en-US"/>
        </a:p>
      </dgm:t>
    </dgm:pt>
    <dgm:pt modelId="{83A239E0-4B58-4E29-93F5-C17EE41EA8C8}" type="sibTrans" cxnId="{4E07D1DE-0300-4EDA-A7A6-F0DC9AF4CBFF}">
      <dgm:prSet/>
      <dgm:spPr/>
      <dgm:t>
        <a:bodyPr/>
        <a:lstStyle/>
        <a:p>
          <a:endParaRPr lang="en-US"/>
        </a:p>
      </dgm:t>
    </dgm:pt>
    <dgm:pt modelId="{E589E42A-9392-4809-ACA0-98B5AC55E9A3}">
      <dgm:prSet phldr="0"/>
      <dgm:spPr/>
      <dgm:t>
        <a:bodyPr/>
        <a:lstStyle/>
        <a:p>
          <a:pPr>
            <a:lnSpc>
              <a:spcPct val="100000"/>
            </a:lnSpc>
          </a:pPr>
          <a:r>
            <a:rPr lang="en-US"/>
            <a:t>At this time, the coordinate information of the track is not considered.</a:t>
          </a:r>
        </a:p>
      </dgm:t>
    </dgm:pt>
    <dgm:pt modelId="{459E4816-C278-447D-B17A-2D4AD903F71F}" type="parTrans" cxnId="{A6DD755D-4E5F-4CB2-87EA-2FB8C0A8E2CB}">
      <dgm:prSet/>
      <dgm:spPr/>
    </dgm:pt>
    <dgm:pt modelId="{E04B0BFC-7546-4EAB-94C1-79D19D9FF8F9}" type="sibTrans" cxnId="{A6DD755D-4E5F-4CB2-87EA-2FB8C0A8E2CB}">
      <dgm:prSet/>
      <dgm:spPr/>
    </dgm:pt>
    <dgm:pt modelId="{350ACB82-EDE3-480B-9A78-80A1F7DF45BD}" type="pres">
      <dgm:prSet presAssocID="{976C54D7-7450-4889-90BB-DA67C7618D99}" presName="root" presStyleCnt="0">
        <dgm:presLayoutVars>
          <dgm:dir/>
          <dgm:resizeHandles val="exact"/>
        </dgm:presLayoutVars>
      </dgm:prSet>
      <dgm:spPr/>
    </dgm:pt>
    <dgm:pt modelId="{F9FAC03A-14C3-4C7B-984E-B381434C0186}" type="pres">
      <dgm:prSet presAssocID="{68B2F79E-77D5-4690-A350-60720EF0E2BF}" presName="compNode" presStyleCnt="0"/>
      <dgm:spPr/>
    </dgm:pt>
    <dgm:pt modelId="{7EB63396-1E8F-4F7F-875A-1465300C916D}" type="pres">
      <dgm:prSet presAssocID="{68B2F79E-77D5-4690-A350-60720EF0E2BF}" presName="bgRect" presStyleLbl="bgShp" presStyleIdx="0" presStyleCnt="3"/>
      <dgm:spPr/>
    </dgm:pt>
    <dgm:pt modelId="{4896192C-D467-4828-B6E0-401393B87AE5}" type="pres">
      <dgm:prSet presAssocID="{68B2F79E-77D5-4690-A350-60720EF0E2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65C00836-7AEE-43E8-B914-46610F53CAA9}" type="pres">
      <dgm:prSet presAssocID="{68B2F79E-77D5-4690-A350-60720EF0E2BF}" presName="spaceRect" presStyleCnt="0"/>
      <dgm:spPr/>
    </dgm:pt>
    <dgm:pt modelId="{81752C6B-36EE-4EAC-8F67-03111F8F2C87}" type="pres">
      <dgm:prSet presAssocID="{68B2F79E-77D5-4690-A350-60720EF0E2BF}" presName="parTx" presStyleLbl="revTx" presStyleIdx="0" presStyleCnt="3">
        <dgm:presLayoutVars>
          <dgm:chMax val="0"/>
          <dgm:chPref val="0"/>
        </dgm:presLayoutVars>
      </dgm:prSet>
      <dgm:spPr/>
    </dgm:pt>
    <dgm:pt modelId="{5F27B313-17B3-4FED-9362-A6F79BE10EA6}" type="pres">
      <dgm:prSet presAssocID="{14FE33BA-2915-48E2-822C-AB82ABBED965}" presName="sibTrans" presStyleCnt="0"/>
      <dgm:spPr/>
    </dgm:pt>
    <dgm:pt modelId="{C31E1EEF-2191-4599-948E-E6F423F3F115}" type="pres">
      <dgm:prSet presAssocID="{8D166010-5EB7-46C5-B62C-9F7CFA3E6D5C}" presName="compNode" presStyleCnt="0"/>
      <dgm:spPr/>
    </dgm:pt>
    <dgm:pt modelId="{95A612DE-6EC2-41A7-BC37-59DFFB182FF7}" type="pres">
      <dgm:prSet presAssocID="{8D166010-5EB7-46C5-B62C-9F7CFA3E6D5C}" presName="bgRect" presStyleLbl="bgShp" presStyleIdx="1" presStyleCnt="3"/>
      <dgm:spPr/>
    </dgm:pt>
    <dgm:pt modelId="{48A3274B-76D1-422F-B6F5-A0A0FD2FBFB5}" type="pres">
      <dgm:prSet presAssocID="{8D166010-5EB7-46C5-B62C-9F7CFA3E6D5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4CEDF147-75C8-41FD-99E6-FFA8189545F0}" type="pres">
      <dgm:prSet presAssocID="{8D166010-5EB7-46C5-B62C-9F7CFA3E6D5C}" presName="spaceRect" presStyleCnt="0"/>
      <dgm:spPr/>
    </dgm:pt>
    <dgm:pt modelId="{AA2D2979-34E6-4E33-BA68-EAD45A68B728}" type="pres">
      <dgm:prSet presAssocID="{8D166010-5EB7-46C5-B62C-9F7CFA3E6D5C}" presName="parTx" presStyleLbl="revTx" presStyleIdx="1" presStyleCnt="3">
        <dgm:presLayoutVars>
          <dgm:chMax val="0"/>
          <dgm:chPref val="0"/>
        </dgm:presLayoutVars>
      </dgm:prSet>
      <dgm:spPr/>
    </dgm:pt>
    <dgm:pt modelId="{38E27CD3-62B9-4DFF-BC52-FD98D1D96813}" type="pres">
      <dgm:prSet presAssocID="{83A239E0-4B58-4E29-93F5-C17EE41EA8C8}" presName="sibTrans" presStyleCnt="0"/>
      <dgm:spPr/>
    </dgm:pt>
    <dgm:pt modelId="{FB4E29A4-6D87-468D-8599-06CCF5A8A8CC}" type="pres">
      <dgm:prSet presAssocID="{E589E42A-9392-4809-ACA0-98B5AC55E9A3}" presName="compNode" presStyleCnt="0"/>
      <dgm:spPr/>
    </dgm:pt>
    <dgm:pt modelId="{CD2F7F93-9190-480C-BCBF-76C5E7D1F568}" type="pres">
      <dgm:prSet presAssocID="{E589E42A-9392-4809-ACA0-98B5AC55E9A3}" presName="bgRect" presStyleLbl="bgShp" presStyleIdx="2" presStyleCnt="3"/>
      <dgm:spPr/>
    </dgm:pt>
    <dgm:pt modelId="{2CD92ACA-619E-43CA-A68F-A469700FCD08}" type="pres">
      <dgm:prSet presAssocID="{E589E42A-9392-4809-ACA0-98B5AC55E9A3}" presName="iconRect" presStyleLbl="node1" presStyleIdx="2" presStyleCnt="3"/>
      <dgm:spPr/>
    </dgm:pt>
    <dgm:pt modelId="{E582547E-C7AE-4645-B683-2B1783F4BDF2}" type="pres">
      <dgm:prSet presAssocID="{E589E42A-9392-4809-ACA0-98B5AC55E9A3}" presName="spaceRect" presStyleCnt="0"/>
      <dgm:spPr/>
    </dgm:pt>
    <dgm:pt modelId="{4BF8899B-32DD-44FC-882D-B6D6516836E3}" type="pres">
      <dgm:prSet presAssocID="{E589E42A-9392-4809-ACA0-98B5AC55E9A3}" presName="parTx" presStyleLbl="revTx" presStyleIdx="2" presStyleCnt="3">
        <dgm:presLayoutVars>
          <dgm:chMax val="0"/>
          <dgm:chPref val="0"/>
        </dgm:presLayoutVars>
      </dgm:prSet>
      <dgm:spPr/>
    </dgm:pt>
  </dgm:ptLst>
  <dgm:cxnLst>
    <dgm:cxn modelId="{BD9A893D-08FB-419E-8724-EEBECD8788E6}" type="presOf" srcId="{976C54D7-7450-4889-90BB-DA67C7618D99}" destId="{350ACB82-EDE3-480B-9A78-80A1F7DF45BD}" srcOrd="0" destOrd="0" presId="urn:microsoft.com/office/officeart/2018/2/layout/IconVerticalSolidList"/>
    <dgm:cxn modelId="{A6DD755D-4E5F-4CB2-87EA-2FB8C0A8E2CB}" srcId="{976C54D7-7450-4889-90BB-DA67C7618D99}" destId="{E589E42A-9392-4809-ACA0-98B5AC55E9A3}" srcOrd="2" destOrd="0" parTransId="{459E4816-C278-447D-B17A-2D4AD903F71F}" sibTransId="{E04B0BFC-7546-4EAB-94C1-79D19D9FF8F9}"/>
    <dgm:cxn modelId="{776BE55F-CBC0-4024-BB39-E3AE23E29CD5}" type="presOf" srcId="{68B2F79E-77D5-4690-A350-60720EF0E2BF}" destId="{81752C6B-36EE-4EAC-8F67-03111F8F2C87}" srcOrd="0" destOrd="0" presId="urn:microsoft.com/office/officeart/2018/2/layout/IconVerticalSolidList"/>
    <dgm:cxn modelId="{C387F9B2-9A66-487E-800C-AEF883F692CB}" type="presOf" srcId="{E589E42A-9392-4809-ACA0-98B5AC55E9A3}" destId="{4BF8899B-32DD-44FC-882D-B6D6516836E3}" srcOrd="0" destOrd="0" presId="urn:microsoft.com/office/officeart/2018/2/layout/IconVerticalSolidList"/>
    <dgm:cxn modelId="{5128D5C2-E43D-47B9-93A2-B4E8246ADAF4}" srcId="{976C54D7-7450-4889-90BB-DA67C7618D99}" destId="{68B2F79E-77D5-4690-A350-60720EF0E2BF}" srcOrd="0" destOrd="0" parTransId="{D51205D1-EA0A-40F0-BB88-1BC44A40F7D7}" sibTransId="{14FE33BA-2915-48E2-822C-AB82ABBED965}"/>
    <dgm:cxn modelId="{B8BA05CB-2601-4444-8B12-318CF9F99306}" type="presOf" srcId="{8D166010-5EB7-46C5-B62C-9F7CFA3E6D5C}" destId="{AA2D2979-34E6-4E33-BA68-EAD45A68B728}" srcOrd="0" destOrd="0" presId="urn:microsoft.com/office/officeart/2018/2/layout/IconVerticalSolidList"/>
    <dgm:cxn modelId="{4E07D1DE-0300-4EDA-A7A6-F0DC9AF4CBFF}" srcId="{976C54D7-7450-4889-90BB-DA67C7618D99}" destId="{8D166010-5EB7-46C5-B62C-9F7CFA3E6D5C}" srcOrd="1" destOrd="0" parTransId="{E9F01D5F-DD44-4502-B452-A0A283295486}" sibTransId="{83A239E0-4B58-4E29-93F5-C17EE41EA8C8}"/>
    <dgm:cxn modelId="{6CD97A90-CD88-4016-BCB8-2DDEF8DD7662}" type="presParOf" srcId="{350ACB82-EDE3-480B-9A78-80A1F7DF45BD}" destId="{F9FAC03A-14C3-4C7B-984E-B381434C0186}" srcOrd="0" destOrd="0" presId="urn:microsoft.com/office/officeart/2018/2/layout/IconVerticalSolidList"/>
    <dgm:cxn modelId="{1CAF8169-63F3-4A4D-AD88-E7ACC3206DD2}" type="presParOf" srcId="{F9FAC03A-14C3-4C7B-984E-B381434C0186}" destId="{7EB63396-1E8F-4F7F-875A-1465300C916D}" srcOrd="0" destOrd="0" presId="urn:microsoft.com/office/officeart/2018/2/layout/IconVerticalSolidList"/>
    <dgm:cxn modelId="{D0A2BBFA-9578-4906-A28C-BBA37149AAF1}" type="presParOf" srcId="{F9FAC03A-14C3-4C7B-984E-B381434C0186}" destId="{4896192C-D467-4828-B6E0-401393B87AE5}" srcOrd="1" destOrd="0" presId="urn:microsoft.com/office/officeart/2018/2/layout/IconVerticalSolidList"/>
    <dgm:cxn modelId="{74899AF1-E2C4-4659-B3BD-E9C710E0929A}" type="presParOf" srcId="{F9FAC03A-14C3-4C7B-984E-B381434C0186}" destId="{65C00836-7AEE-43E8-B914-46610F53CAA9}" srcOrd="2" destOrd="0" presId="urn:microsoft.com/office/officeart/2018/2/layout/IconVerticalSolidList"/>
    <dgm:cxn modelId="{C005889B-16A7-449E-BEA5-B874429533D6}" type="presParOf" srcId="{F9FAC03A-14C3-4C7B-984E-B381434C0186}" destId="{81752C6B-36EE-4EAC-8F67-03111F8F2C87}" srcOrd="3" destOrd="0" presId="urn:microsoft.com/office/officeart/2018/2/layout/IconVerticalSolidList"/>
    <dgm:cxn modelId="{4DEBFCB2-BC54-42FC-8CDD-096C6BB4A682}" type="presParOf" srcId="{350ACB82-EDE3-480B-9A78-80A1F7DF45BD}" destId="{5F27B313-17B3-4FED-9362-A6F79BE10EA6}" srcOrd="1" destOrd="0" presId="urn:microsoft.com/office/officeart/2018/2/layout/IconVerticalSolidList"/>
    <dgm:cxn modelId="{01ED17EE-F7AE-455C-B318-48447B75CF3B}" type="presParOf" srcId="{350ACB82-EDE3-480B-9A78-80A1F7DF45BD}" destId="{C31E1EEF-2191-4599-948E-E6F423F3F115}" srcOrd="2" destOrd="0" presId="urn:microsoft.com/office/officeart/2018/2/layout/IconVerticalSolidList"/>
    <dgm:cxn modelId="{639BCE02-4B57-42E9-9652-68CFAF37E229}" type="presParOf" srcId="{C31E1EEF-2191-4599-948E-E6F423F3F115}" destId="{95A612DE-6EC2-41A7-BC37-59DFFB182FF7}" srcOrd="0" destOrd="0" presId="urn:microsoft.com/office/officeart/2018/2/layout/IconVerticalSolidList"/>
    <dgm:cxn modelId="{0557F128-B682-4DE7-A922-5801693C126C}" type="presParOf" srcId="{C31E1EEF-2191-4599-948E-E6F423F3F115}" destId="{48A3274B-76D1-422F-B6F5-A0A0FD2FBFB5}" srcOrd="1" destOrd="0" presId="urn:microsoft.com/office/officeart/2018/2/layout/IconVerticalSolidList"/>
    <dgm:cxn modelId="{B03B33AD-2EC4-4329-B2DB-95FACB00E7AE}" type="presParOf" srcId="{C31E1EEF-2191-4599-948E-E6F423F3F115}" destId="{4CEDF147-75C8-41FD-99E6-FFA8189545F0}" srcOrd="2" destOrd="0" presId="urn:microsoft.com/office/officeart/2018/2/layout/IconVerticalSolidList"/>
    <dgm:cxn modelId="{6D180099-8EA5-432E-997C-9AA4091B63D0}" type="presParOf" srcId="{C31E1EEF-2191-4599-948E-E6F423F3F115}" destId="{AA2D2979-34E6-4E33-BA68-EAD45A68B728}" srcOrd="3" destOrd="0" presId="urn:microsoft.com/office/officeart/2018/2/layout/IconVerticalSolidList"/>
    <dgm:cxn modelId="{23515E8D-65CB-49A1-B52D-A4F0B210CF71}" type="presParOf" srcId="{350ACB82-EDE3-480B-9A78-80A1F7DF45BD}" destId="{38E27CD3-62B9-4DFF-BC52-FD98D1D96813}" srcOrd="3" destOrd="0" presId="urn:microsoft.com/office/officeart/2018/2/layout/IconVerticalSolidList"/>
    <dgm:cxn modelId="{F2BE2BA0-EBF8-4D97-8497-C7E10E8D4FEF}" type="presParOf" srcId="{350ACB82-EDE3-480B-9A78-80A1F7DF45BD}" destId="{FB4E29A4-6D87-468D-8599-06CCF5A8A8CC}" srcOrd="4" destOrd="0" presId="urn:microsoft.com/office/officeart/2018/2/layout/IconVerticalSolidList"/>
    <dgm:cxn modelId="{3F0DC527-9B9E-400A-A1B3-1601A8657697}" type="presParOf" srcId="{FB4E29A4-6D87-468D-8599-06CCF5A8A8CC}" destId="{CD2F7F93-9190-480C-BCBF-76C5E7D1F568}" srcOrd="0" destOrd="0" presId="urn:microsoft.com/office/officeart/2018/2/layout/IconVerticalSolidList"/>
    <dgm:cxn modelId="{B1327FF9-93D5-46B5-B1E9-C19F5DBFE06D}" type="presParOf" srcId="{FB4E29A4-6D87-468D-8599-06CCF5A8A8CC}" destId="{2CD92ACA-619E-43CA-A68F-A469700FCD08}" srcOrd="1" destOrd="0" presId="urn:microsoft.com/office/officeart/2018/2/layout/IconVerticalSolidList"/>
    <dgm:cxn modelId="{6ABCF0E4-CB80-4F6D-B9F2-37D43D3FCE00}" type="presParOf" srcId="{FB4E29A4-6D87-468D-8599-06CCF5A8A8CC}" destId="{E582547E-C7AE-4645-B683-2B1783F4BDF2}" srcOrd="2" destOrd="0" presId="urn:microsoft.com/office/officeart/2018/2/layout/IconVerticalSolidList"/>
    <dgm:cxn modelId="{54DACA2B-275E-489F-882A-6280669565C9}" type="presParOf" srcId="{FB4E29A4-6D87-468D-8599-06CCF5A8A8CC}" destId="{4BF8899B-32DD-44FC-882D-B6D6516836E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80F37EDE-520C-43AD-AA36-1A16C9EA982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67A4F7B0-96A4-40A7-AB30-986503372067}">
      <dgm:prSet/>
      <dgm:spPr/>
      <dgm:t>
        <a:bodyPr/>
        <a:lstStyle/>
        <a:p>
          <a:r>
            <a:rPr lang="en-US"/>
            <a:t>So, a classifier is build based on our dataset which is trained meticulously until it achieves a reasonably good accuracy.</a:t>
          </a:r>
        </a:p>
      </dgm:t>
    </dgm:pt>
    <dgm:pt modelId="{A399E78D-B2F9-49DE-9D91-420A2B6406C2}" type="parTrans" cxnId="{220CF141-0D60-4786-87CB-E944F5468F10}">
      <dgm:prSet/>
      <dgm:spPr/>
      <dgm:t>
        <a:bodyPr/>
        <a:lstStyle/>
        <a:p>
          <a:endParaRPr lang="en-US"/>
        </a:p>
      </dgm:t>
    </dgm:pt>
    <dgm:pt modelId="{75828ADF-D5C6-4D71-8BE1-A3C00102401C}" type="sibTrans" cxnId="{220CF141-0D60-4786-87CB-E944F5468F10}">
      <dgm:prSet/>
      <dgm:spPr/>
      <dgm:t>
        <a:bodyPr/>
        <a:lstStyle/>
        <a:p>
          <a:endParaRPr lang="en-US"/>
        </a:p>
      </dgm:t>
    </dgm:pt>
    <dgm:pt modelId="{5A4252C1-03E9-498C-8C62-4326B488AB8D}">
      <dgm:prSet/>
      <dgm:spPr/>
      <dgm:t>
        <a:bodyPr/>
        <a:lstStyle/>
        <a:p>
          <a:r>
            <a:rPr lang="en-US"/>
            <a:t>Then we take this network and strip the final classification layer leaving behind a dense layer that produces a single feature vector, waiting to be classified. This feature vector is known as the </a:t>
          </a:r>
          <a:r>
            <a:rPr lang="en-US" b="1"/>
            <a:t>appearance descriptor</a:t>
          </a:r>
          <a:r>
            <a:rPr lang="en-US"/>
            <a:t>.</a:t>
          </a:r>
          <a:br>
            <a:rPr lang="en-US"/>
          </a:br>
          <a:endParaRPr lang="en-US"/>
        </a:p>
      </dgm:t>
    </dgm:pt>
    <dgm:pt modelId="{5A890073-6F5F-4D8A-826F-2B905FBD5078}" type="parTrans" cxnId="{FA355365-D600-423A-A02A-DE8AE80AC757}">
      <dgm:prSet/>
      <dgm:spPr/>
      <dgm:t>
        <a:bodyPr/>
        <a:lstStyle/>
        <a:p>
          <a:endParaRPr lang="en-US"/>
        </a:p>
      </dgm:t>
    </dgm:pt>
    <dgm:pt modelId="{20A3DDC3-B8AA-42E7-ACD0-76E2F466410B}" type="sibTrans" cxnId="{FA355365-D600-423A-A02A-DE8AE80AC757}">
      <dgm:prSet/>
      <dgm:spPr/>
      <dgm:t>
        <a:bodyPr/>
        <a:lstStyle/>
        <a:p>
          <a:endParaRPr lang="en-US"/>
        </a:p>
      </dgm:t>
    </dgm:pt>
    <dgm:pt modelId="{504CE2E2-89E0-4066-8614-400F7047A65D}" type="pres">
      <dgm:prSet presAssocID="{80F37EDE-520C-43AD-AA36-1A16C9EA9822}" presName="vert0" presStyleCnt="0">
        <dgm:presLayoutVars>
          <dgm:dir/>
          <dgm:animOne val="branch"/>
          <dgm:animLvl val="lvl"/>
        </dgm:presLayoutVars>
      </dgm:prSet>
      <dgm:spPr/>
    </dgm:pt>
    <dgm:pt modelId="{55E1D233-0FE9-4138-A399-848B55DE361A}" type="pres">
      <dgm:prSet presAssocID="{67A4F7B0-96A4-40A7-AB30-986503372067}" presName="thickLine" presStyleLbl="alignNode1" presStyleIdx="0" presStyleCnt="2"/>
      <dgm:spPr/>
    </dgm:pt>
    <dgm:pt modelId="{009D85F3-3DFB-4E0C-AEB3-23DC48CC5336}" type="pres">
      <dgm:prSet presAssocID="{67A4F7B0-96A4-40A7-AB30-986503372067}" presName="horz1" presStyleCnt="0"/>
      <dgm:spPr/>
    </dgm:pt>
    <dgm:pt modelId="{8F2A93CC-821E-4B62-BEFD-8E9A9D7152FA}" type="pres">
      <dgm:prSet presAssocID="{67A4F7B0-96A4-40A7-AB30-986503372067}" presName="tx1" presStyleLbl="revTx" presStyleIdx="0" presStyleCnt="2"/>
      <dgm:spPr/>
    </dgm:pt>
    <dgm:pt modelId="{178D9915-D56D-4EE0-AE10-A499C907BB6A}" type="pres">
      <dgm:prSet presAssocID="{67A4F7B0-96A4-40A7-AB30-986503372067}" presName="vert1" presStyleCnt="0"/>
      <dgm:spPr/>
    </dgm:pt>
    <dgm:pt modelId="{E6646E54-4EF8-4530-BC19-5322CB3C6AAB}" type="pres">
      <dgm:prSet presAssocID="{5A4252C1-03E9-498C-8C62-4326B488AB8D}" presName="thickLine" presStyleLbl="alignNode1" presStyleIdx="1" presStyleCnt="2"/>
      <dgm:spPr/>
    </dgm:pt>
    <dgm:pt modelId="{FADDA80D-A1BA-4241-8E53-57B3BA1DEC48}" type="pres">
      <dgm:prSet presAssocID="{5A4252C1-03E9-498C-8C62-4326B488AB8D}" presName="horz1" presStyleCnt="0"/>
      <dgm:spPr/>
    </dgm:pt>
    <dgm:pt modelId="{40B6026F-ACE0-44A3-A46B-9A14C8A9AC42}" type="pres">
      <dgm:prSet presAssocID="{5A4252C1-03E9-498C-8C62-4326B488AB8D}" presName="tx1" presStyleLbl="revTx" presStyleIdx="1" presStyleCnt="2"/>
      <dgm:spPr/>
    </dgm:pt>
    <dgm:pt modelId="{9C26495A-035B-469D-81FD-EAB79C5F81BD}" type="pres">
      <dgm:prSet presAssocID="{5A4252C1-03E9-498C-8C62-4326B488AB8D}" presName="vert1" presStyleCnt="0"/>
      <dgm:spPr/>
    </dgm:pt>
  </dgm:ptLst>
  <dgm:cxnLst>
    <dgm:cxn modelId="{30BEEB26-4B49-41B8-A291-63ACA71A33C6}" type="presOf" srcId="{5A4252C1-03E9-498C-8C62-4326B488AB8D}" destId="{40B6026F-ACE0-44A3-A46B-9A14C8A9AC42}" srcOrd="0" destOrd="0" presId="urn:microsoft.com/office/officeart/2008/layout/LinedList"/>
    <dgm:cxn modelId="{220CF141-0D60-4786-87CB-E944F5468F10}" srcId="{80F37EDE-520C-43AD-AA36-1A16C9EA9822}" destId="{67A4F7B0-96A4-40A7-AB30-986503372067}" srcOrd="0" destOrd="0" parTransId="{A399E78D-B2F9-49DE-9D91-420A2B6406C2}" sibTransId="{75828ADF-D5C6-4D71-8BE1-A3C00102401C}"/>
    <dgm:cxn modelId="{D81D8A64-BD72-4398-9A30-A27E89807500}" type="presOf" srcId="{67A4F7B0-96A4-40A7-AB30-986503372067}" destId="{8F2A93CC-821E-4B62-BEFD-8E9A9D7152FA}" srcOrd="0" destOrd="0" presId="urn:microsoft.com/office/officeart/2008/layout/LinedList"/>
    <dgm:cxn modelId="{FA355365-D600-423A-A02A-DE8AE80AC757}" srcId="{80F37EDE-520C-43AD-AA36-1A16C9EA9822}" destId="{5A4252C1-03E9-498C-8C62-4326B488AB8D}" srcOrd="1" destOrd="0" parTransId="{5A890073-6F5F-4D8A-826F-2B905FBD5078}" sibTransId="{20A3DDC3-B8AA-42E7-ACD0-76E2F466410B}"/>
    <dgm:cxn modelId="{EEA64879-F755-469A-B83A-0BF508D9FC9B}" type="presOf" srcId="{80F37EDE-520C-43AD-AA36-1A16C9EA9822}" destId="{504CE2E2-89E0-4066-8614-400F7047A65D}" srcOrd="0" destOrd="0" presId="urn:microsoft.com/office/officeart/2008/layout/LinedList"/>
    <dgm:cxn modelId="{67D90539-9974-4F96-88F0-600CB906EC52}" type="presParOf" srcId="{504CE2E2-89E0-4066-8614-400F7047A65D}" destId="{55E1D233-0FE9-4138-A399-848B55DE361A}" srcOrd="0" destOrd="0" presId="urn:microsoft.com/office/officeart/2008/layout/LinedList"/>
    <dgm:cxn modelId="{BAABB9C3-C56E-4FB5-8FEB-EACBBD8B9C30}" type="presParOf" srcId="{504CE2E2-89E0-4066-8614-400F7047A65D}" destId="{009D85F3-3DFB-4E0C-AEB3-23DC48CC5336}" srcOrd="1" destOrd="0" presId="urn:microsoft.com/office/officeart/2008/layout/LinedList"/>
    <dgm:cxn modelId="{2C550700-B359-4E6A-A147-221AC4E85B27}" type="presParOf" srcId="{009D85F3-3DFB-4E0C-AEB3-23DC48CC5336}" destId="{8F2A93CC-821E-4B62-BEFD-8E9A9D7152FA}" srcOrd="0" destOrd="0" presId="urn:microsoft.com/office/officeart/2008/layout/LinedList"/>
    <dgm:cxn modelId="{46D729DA-6F76-4373-92C2-5D2871ECBBCC}" type="presParOf" srcId="{009D85F3-3DFB-4E0C-AEB3-23DC48CC5336}" destId="{178D9915-D56D-4EE0-AE10-A499C907BB6A}" srcOrd="1" destOrd="0" presId="urn:microsoft.com/office/officeart/2008/layout/LinedList"/>
    <dgm:cxn modelId="{D280BCE5-4778-44ED-B7A2-81837376309F}" type="presParOf" srcId="{504CE2E2-89E0-4066-8614-400F7047A65D}" destId="{E6646E54-4EF8-4530-BC19-5322CB3C6AAB}" srcOrd="2" destOrd="0" presId="urn:microsoft.com/office/officeart/2008/layout/LinedList"/>
    <dgm:cxn modelId="{796DD81E-46FA-4A68-B3AF-01D34369B4AF}" type="presParOf" srcId="{504CE2E2-89E0-4066-8614-400F7047A65D}" destId="{FADDA80D-A1BA-4241-8E53-57B3BA1DEC48}" srcOrd="3" destOrd="0" presId="urn:microsoft.com/office/officeart/2008/layout/LinedList"/>
    <dgm:cxn modelId="{4B1D3CE1-3252-4A22-9E73-41A2A6C91272}" type="presParOf" srcId="{FADDA80D-A1BA-4241-8E53-57B3BA1DEC48}" destId="{40B6026F-ACE0-44A3-A46B-9A14C8A9AC42}" srcOrd="0" destOrd="0" presId="urn:microsoft.com/office/officeart/2008/layout/LinedList"/>
    <dgm:cxn modelId="{041BA4D3-933A-4CB2-ADB1-9448CE280EC1}" type="presParOf" srcId="{FADDA80D-A1BA-4241-8E53-57B3BA1DEC48}" destId="{9C26495A-035B-469D-81FD-EAB79C5F81B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47A57A65-4EAA-40CC-B777-5648D9E21B7B}"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DA9FDF02-BA15-43EA-9709-E5E68ED2F3D5}">
      <dgm:prSet/>
      <dgm:spPr/>
      <dgm:t>
        <a:bodyPr/>
        <a:lstStyle/>
        <a:p>
          <a:r>
            <a:rPr lang="en-US"/>
            <a:t>Now how this works is that after the appearance descriptor is obtained the authors, use nearest neighbor queries in the visual appearance to establish the measurement-to-track association. </a:t>
          </a:r>
        </a:p>
      </dgm:t>
    </dgm:pt>
    <dgm:pt modelId="{D6AEE9F8-4DB7-4CE1-8143-7CC3663FC3F5}" type="parTrans" cxnId="{7E71A6D5-5019-40C5-BFBB-E5BB4862C452}">
      <dgm:prSet/>
      <dgm:spPr/>
      <dgm:t>
        <a:bodyPr/>
        <a:lstStyle/>
        <a:p>
          <a:endParaRPr lang="en-US"/>
        </a:p>
      </dgm:t>
    </dgm:pt>
    <dgm:pt modelId="{C42429C6-B139-4D05-87CC-F84129012DAF}" type="sibTrans" cxnId="{7E71A6D5-5019-40C5-BFBB-E5BB4862C452}">
      <dgm:prSet/>
      <dgm:spPr/>
      <dgm:t>
        <a:bodyPr/>
        <a:lstStyle/>
        <a:p>
          <a:endParaRPr lang="en-US"/>
        </a:p>
      </dgm:t>
    </dgm:pt>
    <dgm:pt modelId="{60074AEB-A5CE-4714-A806-86672FA65AC7}">
      <dgm:prSet/>
      <dgm:spPr/>
      <dgm:t>
        <a:bodyPr/>
        <a:lstStyle/>
        <a:p>
          <a:r>
            <a:rPr lang="en-US"/>
            <a:t>Measurement-to-track association or MTA is the process of determining the relation between a measurement and an existing track. </a:t>
          </a:r>
        </a:p>
      </dgm:t>
    </dgm:pt>
    <dgm:pt modelId="{08CF781B-0D87-404C-9E1B-A4FFA00DABE0}" type="parTrans" cxnId="{F0A5EBD8-9680-44D5-9F34-312C328819A3}">
      <dgm:prSet/>
      <dgm:spPr/>
      <dgm:t>
        <a:bodyPr/>
        <a:lstStyle/>
        <a:p>
          <a:endParaRPr lang="en-US"/>
        </a:p>
      </dgm:t>
    </dgm:pt>
    <dgm:pt modelId="{66F1627D-1563-48F4-B521-C60546804C56}" type="sibTrans" cxnId="{F0A5EBD8-9680-44D5-9F34-312C328819A3}">
      <dgm:prSet/>
      <dgm:spPr/>
      <dgm:t>
        <a:bodyPr/>
        <a:lstStyle/>
        <a:p>
          <a:endParaRPr lang="en-US"/>
        </a:p>
      </dgm:t>
    </dgm:pt>
    <dgm:pt modelId="{4032337C-3BE9-4E87-9C5A-6E4C7C7F78EB}">
      <dgm:prSet/>
      <dgm:spPr/>
      <dgm:t>
        <a:bodyPr/>
        <a:lstStyle/>
        <a:p>
          <a:r>
            <a:rPr lang="en-US"/>
            <a:t>So now we use the Mahalanobis distance as opposed to the Euclidean distance for MTA.</a:t>
          </a:r>
        </a:p>
      </dgm:t>
    </dgm:pt>
    <dgm:pt modelId="{AE4F46BB-5C68-45C4-A9D7-C56B49BEF843}" type="parTrans" cxnId="{F301ED66-7E7F-4C64-8FCA-DEC725BC509E}">
      <dgm:prSet/>
      <dgm:spPr/>
      <dgm:t>
        <a:bodyPr/>
        <a:lstStyle/>
        <a:p>
          <a:endParaRPr lang="en-US"/>
        </a:p>
      </dgm:t>
    </dgm:pt>
    <dgm:pt modelId="{E07370CE-636E-42AF-8EC4-3E365C40EC60}" type="sibTrans" cxnId="{F301ED66-7E7F-4C64-8FCA-DEC725BC509E}">
      <dgm:prSet/>
      <dgm:spPr/>
      <dgm:t>
        <a:bodyPr/>
        <a:lstStyle/>
        <a:p>
          <a:endParaRPr lang="en-US"/>
        </a:p>
      </dgm:t>
    </dgm:pt>
    <dgm:pt modelId="{EB09F217-FCD3-4AF5-BDC8-CC5B6F230DD6}" type="pres">
      <dgm:prSet presAssocID="{47A57A65-4EAA-40CC-B777-5648D9E21B7B}" presName="vert0" presStyleCnt="0">
        <dgm:presLayoutVars>
          <dgm:dir/>
          <dgm:animOne val="branch"/>
          <dgm:animLvl val="lvl"/>
        </dgm:presLayoutVars>
      </dgm:prSet>
      <dgm:spPr/>
    </dgm:pt>
    <dgm:pt modelId="{73E445AC-9B05-47CF-B3DF-3EEA1DBC9F50}" type="pres">
      <dgm:prSet presAssocID="{DA9FDF02-BA15-43EA-9709-E5E68ED2F3D5}" presName="thickLine" presStyleLbl="alignNode1" presStyleIdx="0" presStyleCnt="3"/>
      <dgm:spPr/>
    </dgm:pt>
    <dgm:pt modelId="{F40E5339-2463-4D15-A4E2-AB848D3062EA}" type="pres">
      <dgm:prSet presAssocID="{DA9FDF02-BA15-43EA-9709-E5E68ED2F3D5}" presName="horz1" presStyleCnt="0"/>
      <dgm:spPr/>
    </dgm:pt>
    <dgm:pt modelId="{7C7C0837-C66A-48A6-BAFD-DD6CB35A04E2}" type="pres">
      <dgm:prSet presAssocID="{DA9FDF02-BA15-43EA-9709-E5E68ED2F3D5}" presName="tx1" presStyleLbl="revTx" presStyleIdx="0" presStyleCnt="3"/>
      <dgm:spPr/>
    </dgm:pt>
    <dgm:pt modelId="{027F1B10-08C3-4C2D-B01C-16F3142AC1C7}" type="pres">
      <dgm:prSet presAssocID="{DA9FDF02-BA15-43EA-9709-E5E68ED2F3D5}" presName="vert1" presStyleCnt="0"/>
      <dgm:spPr/>
    </dgm:pt>
    <dgm:pt modelId="{6F3669CC-E7F3-4E1D-ACB0-87D3035AB857}" type="pres">
      <dgm:prSet presAssocID="{60074AEB-A5CE-4714-A806-86672FA65AC7}" presName="thickLine" presStyleLbl="alignNode1" presStyleIdx="1" presStyleCnt="3"/>
      <dgm:spPr/>
    </dgm:pt>
    <dgm:pt modelId="{97CC45F2-60D6-4C09-889C-3919A4AFC862}" type="pres">
      <dgm:prSet presAssocID="{60074AEB-A5CE-4714-A806-86672FA65AC7}" presName="horz1" presStyleCnt="0"/>
      <dgm:spPr/>
    </dgm:pt>
    <dgm:pt modelId="{494A384D-1C86-4BCD-A4F8-703F61002C7B}" type="pres">
      <dgm:prSet presAssocID="{60074AEB-A5CE-4714-A806-86672FA65AC7}" presName="tx1" presStyleLbl="revTx" presStyleIdx="1" presStyleCnt="3"/>
      <dgm:spPr/>
    </dgm:pt>
    <dgm:pt modelId="{9150C367-998B-4EDE-BE38-81B62B9A8AD3}" type="pres">
      <dgm:prSet presAssocID="{60074AEB-A5CE-4714-A806-86672FA65AC7}" presName="vert1" presStyleCnt="0"/>
      <dgm:spPr/>
    </dgm:pt>
    <dgm:pt modelId="{1796017B-77EE-45E6-A7D7-C45BCA074FE5}" type="pres">
      <dgm:prSet presAssocID="{4032337C-3BE9-4E87-9C5A-6E4C7C7F78EB}" presName="thickLine" presStyleLbl="alignNode1" presStyleIdx="2" presStyleCnt="3"/>
      <dgm:spPr/>
    </dgm:pt>
    <dgm:pt modelId="{93ED8E99-2A95-4F29-B263-4C76678D4B4A}" type="pres">
      <dgm:prSet presAssocID="{4032337C-3BE9-4E87-9C5A-6E4C7C7F78EB}" presName="horz1" presStyleCnt="0"/>
      <dgm:spPr/>
    </dgm:pt>
    <dgm:pt modelId="{29CD48EB-9A5C-43B4-BECE-C662EF492A05}" type="pres">
      <dgm:prSet presAssocID="{4032337C-3BE9-4E87-9C5A-6E4C7C7F78EB}" presName="tx1" presStyleLbl="revTx" presStyleIdx="2" presStyleCnt="3"/>
      <dgm:spPr/>
    </dgm:pt>
    <dgm:pt modelId="{3D53DA1D-D339-4538-8E10-90194FEF8E91}" type="pres">
      <dgm:prSet presAssocID="{4032337C-3BE9-4E87-9C5A-6E4C7C7F78EB}" presName="vert1" presStyleCnt="0"/>
      <dgm:spPr/>
    </dgm:pt>
  </dgm:ptLst>
  <dgm:cxnLst>
    <dgm:cxn modelId="{B2D3721C-AE45-4662-8E9D-6D5AB4459F29}" type="presOf" srcId="{DA9FDF02-BA15-43EA-9709-E5E68ED2F3D5}" destId="{7C7C0837-C66A-48A6-BAFD-DD6CB35A04E2}" srcOrd="0" destOrd="0" presId="urn:microsoft.com/office/officeart/2008/layout/LinedList"/>
    <dgm:cxn modelId="{510CE238-6F56-4C14-8ADC-7CFEC342CE08}" type="presOf" srcId="{47A57A65-4EAA-40CC-B777-5648D9E21B7B}" destId="{EB09F217-FCD3-4AF5-BDC8-CC5B6F230DD6}" srcOrd="0" destOrd="0" presId="urn:microsoft.com/office/officeart/2008/layout/LinedList"/>
    <dgm:cxn modelId="{F301ED66-7E7F-4C64-8FCA-DEC725BC509E}" srcId="{47A57A65-4EAA-40CC-B777-5648D9E21B7B}" destId="{4032337C-3BE9-4E87-9C5A-6E4C7C7F78EB}" srcOrd="2" destOrd="0" parTransId="{AE4F46BB-5C68-45C4-A9D7-C56B49BEF843}" sibTransId="{E07370CE-636E-42AF-8EC4-3E365C40EC60}"/>
    <dgm:cxn modelId="{7E71A6D5-5019-40C5-BFBB-E5BB4862C452}" srcId="{47A57A65-4EAA-40CC-B777-5648D9E21B7B}" destId="{DA9FDF02-BA15-43EA-9709-E5E68ED2F3D5}" srcOrd="0" destOrd="0" parTransId="{D6AEE9F8-4DB7-4CE1-8143-7CC3663FC3F5}" sibTransId="{C42429C6-B139-4D05-87CC-F84129012DAF}"/>
    <dgm:cxn modelId="{771F9CD7-6E64-4072-9C80-D0733BE667A2}" type="presOf" srcId="{60074AEB-A5CE-4714-A806-86672FA65AC7}" destId="{494A384D-1C86-4BCD-A4F8-703F61002C7B}" srcOrd="0" destOrd="0" presId="urn:microsoft.com/office/officeart/2008/layout/LinedList"/>
    <dgm:cxn modelId="{F0A5EBD8-9680-44D5-9F34-312C328819A3}" srcId="{47A57A65-4EAA-40CC-B777-5648D9E21B7B}" destId="{60074AEB-A5CE-4714-A806-86672FA65AC7}" srcOrd="1" destOrd="0" parTransId="{08CF781B-0D87-404C-9E1B-A4FFA00DABE0}" sibTransId="{66F1627D-1563-48F4-B521-C60546804C56}"/>
    <dgm:cxn modelId="{24ADA3E7-08A4-49EB-AB94-15C1293A750A}" type="presOf" srcId="{4032337C-3BE9-4E87-9C5A-6E4C7C7F78EB}" destId="{29CD48EB-9A5C-43B4-BECE-C662EF492A05}" srcOrd="0" destOrd="0" presId="urn:microsoft.com/office/officeart/2008/layout/LinedList"/>
    <dgm:cxn modelId="{C274DECD-F0C5-41C2-B11B-05F6C7102832}" type="presParOf" srcId="{EB09F217-FCD3-4AF5-BDC8-CC5B6F230DD6}" destId="{73E445AC-9B05-47CF-B3DF-3EEA1DBC9F50}" srcOrd="0" destOrd="0" presId="urn:microsoft.com/office/officeart/2008/layout/LinedList"/>
    <dgm:cxn modelId="{E4D4636E-EBF4-4FB2-821E-2D7034779062}" type="presParOf" srcId="{EB09F217-FCD3-4AF5-BDC8-CC5B6F230DD6}" destId="{F40E5339-2463-4D15-A4E2-AB848D3062EA}" srcOrd="1" destOrd="0" presId="urn:microsoft.com/office/officeart/2008/layout/LinedList"/>
    <dgm:cxn modelId="{6AE497F8-D03D-4064-8995-615227EDE168}" type="presParOf" srcId="{F40E5339-2463-4D15-A4E2-AB848D3062EA}" destId="{7C7C0837-C66A-48A6-BAFD-DD6CB35A04E2}" srcOrd="0" destOrd="0" presId="urn:microsoft.com/office/officeart/2008/layout/LinedList"/>
    <dgm:cxn modelId="{1AAB6DEE-3A28-47C3-B613-4658E138D9A7}" type="presParOf" srcId="{F40E5339-2463-4D15-A4E2-AB848D3062EA}" destId="{027F1B10-08C3-4C2D-B01C-16F3142AC1C7}" srcOrd="1" destOrd="0" presId="urn:microsoft.com/office/officeart/2008/layout/LinedList"/>
    <dgm:cxn modelId="{9995446F-012D-4A75-A019-2DAB66BB5D0C}" type="presParOf" srcId="{EB09F217-FCD3-4AF5-BDC8-CC5B6F230DD6}" destId="{6F3669CC-E7F3-4E1D-ACB0-87D3035AB857}" srcOrd="2" destOrd="0" presId="urn:microsoft.com/office/officeart/2008/layout/LinedList"/>
    <dgm:cxn modelId="{2E77D6DC-C935-49F8-B411-301AA640A3A5}" type="presParOf" srcId="{EB09F217-FCD3-4AF5-BDC8-CC5B6F230DD6}" destId="{97CC45F2-60D6-4C09-889C-3919A4AFC862}" srcOrd="3" destOrd="0" presId="urn:microsoft.com/office/officeart/2008/layout/LinedList"/>
    <dgm:cxn modelId="{99CE96E9-7916-446E-ACA8-62268C27F439}" type="presParOf" srcId="{97CC45F2-60D6-4C09-889C-3919A4AFC862}" destId="{494A384D-1C86-4BCD-A4F8-703F61002C7B}" srcOrd="0" destOrd="0" presId="urn:microsoft.com/office/officeart/2008/layout/LinedList"/>
    <dgm:cxn modelId="{A1EEB59A-62EA-4BAF-A913-AFCD0DE35BDD}" type="presParOf" srcId="{97CC45F2-60D6-4C09-889C-3919A4AFC862}" destId="{9150C367-998B-4EDE-BE38-81B62B9A8AD3}" srcOrd="1" destOrd="0" presId="urn:microsoft.com/office/officeart/2008/layout/LinedList"/>
    <dgm:cxn modelId="{3F3ACE82-96B2-4013-85DE-FE2970D62526}" type="presParOf" srcId="{EB09F217-FCD3-4AF5-BDC8-CC5B6F230DD6}" destId="{1796017B-77EE-45E6-A7D7-C45BCA074FE5}" srcOrd="4" destOrd="0" presId="urn:microsoft.com/office/officeart/2008/layout/LinedList"/>
    <dgm:cxn modelId="{5844791C-C54E-4298-A416-4C1B11C83EDF}" type="presParOf" srcId="{EB09F217-FCD3-4AF5-BDC8-CC5B6F230DD6}" destId="{93ED8E99-2A95-4F29-B263-4C76678D4B4A}" srcOrd="5" destOrd="0" presId="urn:microsoft.com/office/officeart/2008/layout/LinedList"/>
    <dgm:cxn modelId="{EB7BEE59-8726-470F-A312-54EE0C7C5692}" type="presParOf" srcId="{93ED8E99-2A95-4F29-B263-4C76678D4B4A}" destId="{29CD48EB-9A5C-43B4-BECE-C662EF492A05}" srcOrd="0" destOrd="0" presId="urn:microsoft.com/office/officeart/2008/layout/LinedList"/>
    <dgm:cxn modelId="{9B82F442-2517-473A-A4F6-B24A9F00B112}" type="presParOf" srcId="{93ED8E99-2A95-4F29-B263-4C76678D4B4A}" destId="{3D53DA1D-D339-4538-8E10-90194FEF8E9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282C8BBB-0DEA-4094-B768-95FD1BB2253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59AAE84-D2D3-4E80-9981-66474A007023}">
      <dgm:prSet/>
      <dgm:spPr/>
      <dgm:t>
        <a:bodyPr/>
        <a:lstStyle/>
        <a:p>
          <a:r>
            <a:rPr lang="en-US" b="1"/>
            <a:t>DeepSORT</a:t>
          </a:r>
          <a:r>
            <a:rPr lang="en-US"/>
            <a:t> is the fastest of the bunch, thanks to its simplicity. </a:t>
          </a:r>
        </a:p>
      </dgm:t>
    </dgm:pt>
    <dgm:pt modelId="{10BD6532-7F2E-40A0-8E3E-E1FB2C45B63F}" type="parTrans" cxnId="{2470E231-70BE-45C4-95C5-AA9A1CD95B3F}">
      <dgm:prSet/>
      <dgm:spPr/>
      <dgm:t>
        <a:bodyPr/>
        <a:lstStyle/>
        <a:p>
          <a:endParaRPr lang="en-US"/>
        </a:p>
      </dgm:t>
    </dgm:pt>
    <dgm:pt modelId="{B4D4C61B-CD61-44C4-8C53-B152E875AECF}" type="sibTrans" cxnId="{2470E231-70BE-45C4-95C5-AA9A1CD95B3F}">
      <dgm:prSet/>
      <dgm:spPr/>
      <dgm:t>
        <a:bodyPr/>
        <a:lstStyle/>
        <a:p>
          <a:endParaRPr lang="en-US"/>
        </a:p>
      </dgm:t>
    </dgm:pt>
    <dgm:pt modelId="{05034FBF-75BD-437B-B4B2-8E574D6A5543}">
      <dgm:prSet/>
      <dgm:spPr/>
      <dgm:t>
        <a:bodyPr/>
        <a:lstStyle/>
        <a:p>
          <a:r>
            <a:rPr lang="en-US"/>
            <a:t>It produced 16 FPS on average while still maintaining good accuracy, definitely making it a solid choice for multiple object detection and tracking.</a:t>
          </a:r>
        </a:p>
      </dgm:t>
    </dgm:pt>
    <dgm:pt modelId="{9152A2A5-9182-488A-8D6F-44F526DB937A}" type="parTrans" cxnId="{E24BE7FC-0559-430A-A80A-235A1E92C13E}">
      <dgm:prSet/>
      <dgm:spPr/>
      <dgm:t>
        <a:bodyPr/>
        <a:lstStyle/>
        <a:p>
          <a:endParaRPr lang="en-US"/>
        </a:p>
      </dgm:t>
    </dgm:pt>
    <dgm:pt modelId="{984CC49A-2498-446D-B390-5970D4E87A59}" type="sibTrans" cxnId="{E24BE7FC-0559-430A-A80A-235A1E92C13E}">
      <dgm:prSet/>
      <dgm:spPr/>
      <dgm:t>
        <a:bodyPr/>
        <a:lstStyle/>
        <a:p>
          <a:endParaRPr lang="en-US"/>
        </a:p>
      </dgm:t>
    </dgm:pt>
    <dgm:pt modelId="{7ADFF748-8B86-4273-881D-90753BD2C004}" type="pres">
      <dgm:prSet presAssocID="{282C8BBB-0DEA-4094-B768-95FD1BB2253E}" presName="root" presStyleCnt="0">
        <dgm:presLayoutVars>
          <dgm:dir/>
          <dgm:resizeHandles val="exact"/>
        </dgm:presLayoutVars>
      </dgm:prSet>
      <dgm:spPr/>
    </dgm:pt>
    <dgm:pt modelId="{CC0FB4CD-AE67-4BF1-80D3-3A7496B36609}" type="pres">
      <dgm:prSet presAssocID="{159AAE84-D2D3-4E80-9981-66474A007023}" presName="compNode" presStyleCnt="0"/>
      <dgm:spPr/>
    </dgm:pt>
    <dgm:pt modelId="{D26B6806-C3B0-464F-A330-E4CC1B297374}" type="pres">
      <dgm:prSet presAssocID="{159AAE84-D2D3-4E80-9981-66474A007023}" presName="bgRect" presStyleLbl="bgShp" presStyleIdx="0" presStyleCnt="2"/>
      <dgm:spPr/>
    </dgm:pt>
    <dgm:pt modelId="{B476CA2F-04E3-4859-97A9-F56AEABCDCB7}" type="pres">
      <dgm:prSet presAssocID="{159AAE84-D2D3-4E80-9981-66474A00702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359F013D-1065-4F3D-8145-2C4752A011B2}" type="pres">
      <dgm:prSet presAssocID="{159AAE84-D2D3-4E80-9981-66474A007023}" presName="spaceRect" presStyleCnt="0"/>
      <dgm:spPr/>
    </dgm:pt>
    <dgm:pt modelId="{A99C619D-6A0C-41A8-B99C-F564ABD06A3D}" type="pres">
      <dgm:prSet presAssocID="{159AAE84-D2D3-4E80-9981-66474A007023}" presName="parTx" presStyleLbl="revTx" presStyleIdx="0" presStyleCnt="2">
        <dgm:presLayoutVars>
          <dgm:chMax val="0"/>
          <dgm:chPref val="0"/>
        </dgm:presLayoutVars>
      </dgm:prSet>
      <dgm:spPr/>
    </dgm:pt>
    <dgm:pt modelId="{AA13878E-DD8F-4080-A586-63C66DFD3B6B}" type="pres">
      <dgm:prSet presAssocID="{B4D4C61B-CD61-44C4-8C53-B152E875AECF}" presName="sibTrans" presStyleCnt="0"/>
      <dgm:spPr/>
    </dgm:pt>
    <dgm:pt modelId="{62869F0D-DFCB-4378-8CE8-B0099DFB2DEB}" type="pres">
      <dgm:prSet presAssocID="{05034FBF-75BD-437B-B4B2-8E574D6A5543}" presName="compNode" presStyleCnt="0"/>
      <dgm:spPr/>
    </dgm:pt>
    <dgm:pt modelId="{D51C4952-8DDD-483C-BA05-9B497A5156B4}" type="pres">
      <dgm:prSet presAssocID="{05034FBF-75BD-437B-B4B2-8E574D6A5543}" presName="bgRect" presStyleLbl="bgShp" presStyleIdx="1" presStyleCnt="2"/>
      <dgm:spPr/>
    </dgm:pt>
    <dgm:pt modelId="{5466943E-F514-4025-892A-2BD4E6C4ABFD}" type="pres">
      <dgm:prSet presAssocID="{05034FBF-75BD-437B-B4B2-8E574D6A554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4384FBF2-1C61-4A1C-9E67-7E0C8B41CDB7}" type="pres">
      <dgm:prSet presAssocID="{05034FBF-75BD-437B-B4B2-8E574D6A5543}" presName="spaceRect" presStyleCnt="0"/>
      <dgm:spPr/>
    </dgm:pt>
    <dgm:pt modelId="{77F1F850-4C98-4DC6-BDCD-1614307C86A4}" type="pres">
      <dgm:prSet presAssocID="{05034FBF-75BD-437B-B4B2-8E574D6A5543}" presName="parTx" presStyleLbl="revTx" presStyleIdx="1" presStyleCnt="2">
        <dgm:presLayoutVars>
          <dgm:chMax val="0"/>
          <dgm:chPref val="0"/>
        </dgm:presLayoutVars>
      </dgm:prSet>
      <dgm:spPr/>
    </dgm:pt>
  </dgm:ptLst>
  <dgm:cxnLst>
    <dgm:cxn modelId="{2470E231-70BE-45C4-95C5-AA9A1CD95B3F}" srcId="{282C8BBB-0DEA-4094-B768-95FD1BB2253E}" destId="{159AAE84-D2D3-4E80-9981-66474A007023}" srcOrd="0" destOrd="0" parTransId="{10BD6532-7F2E-40A0-8E3E-E1FB2C45B63F}" sibTransId="{B4D4C61B-CD61-44C4-8C53-B152E875AECF}"/>
    <dgm:cxn modelId="{A059C238-0C61-458C-AE9A-EE39FC93C529}" type="presOf" srcId="{05034FBF-75BD-437B-B4B2-8E574D6A5543}" destId="{77F1F850-4C98-4DC6-BDCD-1614307C86A4}" srcOrd="0" destOrd="0" presId="urn:microsoft.com/office/officeart/2018/2/layout/IconVerticalSolidList"/>
    <dgm:cxn modelId="{F9E17C4C-AE38-4727-ABA0-5B03944E653C}" type="presOf" srcId="{159AAE84-D2D3-4E80-9981-66474A007023}" destId="{A99C619D-6A0C-41A8-B99C-F564ABD06A3D}" srcOrd="0" destOrd="0" presId="urn:microsoft.com/office/officeart/2018/2/layout/IconVerticalSolidList"/>
    <dgm:cxn modelId="{E24BE7FC-0559-430A-A80A-235A1E92C13E}" srcId="{282C8BBB-0DEA-4094-B768-95FD1BB2253E}" destId="{05034FBF-75BD-437B-B4B2-8E574D6A5543}" srcOrd="1" destOrd="0" parTransId="{9152A2A5-9182-488A-8D6F-44F526DB937A}" sibTransId="{984CC49A-2498-446D-B390-5970D4E87A59}"/>
    <dgm:cxn modelId="{EF6732FF-7D3A-409C-BB41-1F6B0BEC4E0F}" type="presOf" srcId="{282C8BBB-0DEA-4094-B768-95FD1BB2253E}" destId="{7ADFF748-8B86-4273-881D-90753BD2C004}" srcOrd="0" destOrd="0" presId="urn:microsoft.com/office/officeart/2018/2/layout/IconVerticalSolidList"/>
    <dgm:cxn modelId="{1C495C2B-C8CD-4380-9D88-9D5577953DA3}" type="presParOf" srcId="{7ADFF748-8B86-4273-881D-90753BD2C004}" destId="{CC0FB4CD-AE67-4BF1-80D3-3A7496B36609}" srcOrd="0" destOrd="0" presId="urn:microsoft.com/office/officeart/2018/2/layout/IconVerticalSolidList"/>
    <dgm:cxn modelId="{1F700412-1AF1-4B3A-AE98-117B69A89872}" type="presParOf" srcId="{CC0FB4CD-AE67-4BF1-80D3-3A7496B36609}" destId="{D26B6806-C3B0-464F-A330-E4CC1B297374}" srcOrd="0" destOrd="0" presId="urn:microsoft.com/office/officeart/2018/2/layout/IconVerticalSolidList"/>
    <dgm:cxn modelId="{1B807967-09C2-4DBE-8776-7546B2FB3C5C}" type="presParOf" srcId="{CC0FB4CD-AE67-4BF1-80D3-3A7496B36609}" destId="{B476CA2F-04E3-4859-97A9-F56AEABCDCB7}" srcOrd="1" destOrd="0" presId="urn:microsoft.com/office/officeart/2018/2/layout/IconVerticalSolidList"/>
    <dgm:cxn modelId="{930E8842-8509-4999-AA8F-90E8E8A81231}" type="presParOf" srcId="{CC0FB4CD-AE67-4BF1-80D3-3A7496B36609}" destId="{359F013D-1065-4F3D-8145-2C4752A011B2}" srcOrd="2" destOrd="0" presId="urn:microsoft.com/office/officeart/2018/2/layout/IconVerticalSolidList"/>
    <dgm:cxn modelId="{7F2EED62-F97C-440C-A15D-532174D91C9A}" type="presParOf" srcId="{CC0FB4CD-AE67-4BF1-80D3-3A7496B36609}" destId="{A99C619D-6A0C-41A8-B99C-F564ABD06A3D}" srcOrd="3" destOrd="0" presId="urn:microsoft.com/office/officeart/2018/2/layout/IconVerticalSolidList"/>
    <dgm:cxn modelId="{BACB952D-E023-4942-8283-B26EA8791265}" type="presParOf" srcId="{7ADFF748-8B86-4273-881D-90753BD2C004}" destId="{AA13878E-DD8F-4080-A586-63C66DFD3B6B}" srcOrd="1" destOrd="0" presId="urn:microsoft.com/office/officeart/2018/2/layout/IconVerticalSolidList"/>
    <dgm:cxn modelId="{811F8075-F307-4569-A122-28D2E1A1D239}" type="presParOf" srcId="{7ADFF748-8B86-4273-881D-90753BD2C004}" destId="{62869F0D-DFCB-4378-8CE8-B0099DFB2DEB}" srcOrd="2" destOrd="0" presId="urn:microsoft.com/office/officeart/2018/2/layout/IconVerticalSolidList"/>
    <dgm:cxn modelId="{F0A2921B-1F35-4074-A367-C0ACC80C2904}" type="presParOf" srcId="{62869F0D-DFCB-4378-8CE8-B0099DFB2DEB}" destId="{D51C4952-8DDD-483C-BA05-9B497A5156B4}" srcOrd="0" destOrd="0" presId="urn:microsoft.com/office/officeart/2018/2/layout/IconVerticalSolidList"/>
    <dgm:cxn modelId="{CAF5C7FE-81CF-4011-877D-6F05C126DA17}" type="presParOf" srcId="{62869F0D-DFCB-4378-8CE8-B0099DFB2DEB}" destId="{5466943E-F514-4025-892A-2BD4E6C4ABFD}" srcOrd="1" destOrd="0" presId="urn:microsoft.com/office/officeart/2018/2/layout/IconVerticalSolidList"/>
    <dgm:cxn modelId="{894CCB7F-ED2C-4575-A204-72CC3B4743BC}" type="presParOf" srcId="{62869F0D-DFCB-4378-8CE8-B0099DFB2DEB}" destId="{4384FBF2-1C61-4A1C-9E67-7E0C8B41CDB7}" srcOrd="2" destOrd="0" presId="urn:microsoft.com/office/officeart/2018/2/layout/IconVerticalSolidList"/>
    <dgm:cxn modelId="{BDF52BE3-5A30-4ED3-AE2B-EBB60613BD15}" type="presParOf" srcId="{62869F0D-DFCB-4378-8CE8-B0099DFB2DEB}" destId="{77F1F850-4C98-4DC6-BDCD-1614307C86A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00512DA9-2FD3-4461-B1CC-21C50ED8959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9313E9-9F8D-46FC-A24C-0D87678B7808}">
      <dgm:prSet/>
      <dgm:spPr/>
      <dgm:t>
        <a:bodyPr/>
        <a:lstStyle/>
        <a:p>
          <a:r>
            <a:rPr lang="en-US"/>
            <a:t>The challenge of multi-object tracking is to extract the spatial and temporal positions, i.e., trajectories, of k objects given a frame-by-frame video sequence.</a:t>
          </a:r>
        </a:p>
      </dgm:t>
    </dgm:pt>
    <dgm:pt modelId="{46064ACD-45A1-4BC0-9538-264BC351C162}" type="parTrans" cxnId="{FD4B2F40-5DC7-4D32-B16A-8FC6865F93CB}">
      <dgm:prSet/>
      <dgm:spPr/>
      <dgm:t>
        <a:bodyPr/>
        <a:lstStyle/>
        <a:p>
          <a:endParaRPr lang="en-US"/>
        </a:p>
      </dgm:t>
    </dgm:pt>
    <dgm:pt modelId="{6D620242-A889-490E-81F5-F98B083858BA}" type="sibTrans" cxnId="{FD4B2F40-5DC7-4D32-B16A-8FC6865F93CB}">
      <dgm:prSet/>
      <dgm:spPr/>
      <dgm:t>
        <a:bodyPr/>
        <a:lstStyle/>
        <a:p>
          <a:endParaRPr lang="en-US"/>
        </a:p>
      </dgm:t>
    </dgm:pt>
    <dgm:pt modelId="{98CCFCC3-3D76-41E7-921B-6982A9694988}">
      <dgm:prSet/>
      <dgm:spPr/>
      <dgm:t>
        <a:bodyPr/>
        <a:lstStyle/>
        <a:p>
          <a:r>
            <a:rPr lang="en-US"/>
            <a:t>Such a trajectory is defined as a list of ordered object bounding boxes, where a bounding box is defined by its coordinates (x, y, w, h), and t represents a frame of the video. </a:t>
          </a:r>
        </a:p>
      </dgm:t>
    </dgm:pt>
    <dgm:pt modelId="{9C08E7A8-0C03-41DF-98B5-70B37924913A}" type="parTrans" cxnId="{3F88E04F-244D-4911-98EB-2AF48A4D2642}">
      <dgm:prSet/>
      <dgm:spPr/>
      <dgm:t>
        <a:bodyPr/>
        <a:lstStyle/>
        <a:p>
          <a:endParaRPr lang="en-US"/>
        </a:p>
      </dgm:t>
    </dgm:pt>
    <dgm:pt modelId="{525D711C-B5EA-49A5-B0A3-A1D89F6E9C4E}" type="sibTrans" cxnId="{3F88E04F-244D-4911-98EB-2AF48A4D2642}">
      <dgm:prSet/>
      <dgm:spPr/>
      <dgm:t>
        <a:bodyPr/>
        <a:lstStyle/>
        <a:p>
          <a:endParaRPr lang="en-US"/>
        </a:p>
      </dgm:t>
    </dgm:pt>
    <dgm:pt modelId="{D23D3E39-BED7-4147-BC07-1219DB93D006}">
      <dgm:prSet/>
      <dgm:spPr/>
      <dgm:t>
        <a:bodyPr/>
        <a:lstStyle/>
        <a:p>
          <a:r>
            <a:rPr lang="en-US"/>
            <a:t>At t = 0, our tracker initializes tracks from the first set of detections. </a:t>
          </a:r>
        </a:p>
      </dgm:t>
    </dgm:pt>
    <dgm:pt modelId="{9244B794-EA88-4C42-AE76-02D4DBBE898B}" type="parTrans" cxnId="{A7D8625A-043C-4D10-B669-3219ECF7CF57}">
      <dgm:prSet/>
      <dgm:spPr/>
      <dgm:t>
        <a:bodyPr/>
        <a:lstStyle/>
        <a:p>
          <a:endParaRPr lang="en-US"/>
        </a:p>
      </dgm:t>
    </dgm:pt>
    <dgm:pt modelId="{66FBAC1E-2E45-4C5E-9811-424EDE4EA313}" type="sibTrans" cxnId="{A7D8625A-043C-4D10-B669-3219ECF7CF57}">
      <dgm:prSet/>
      <dgm:spPr/>
      <dgm:t>
        <a:bodyPr/>
        <a:lstStyle/>
        <a:p>
          <a:endParaRPr lang="en-US"/>
        </a:p>
      </dgm:t>
    </dgm:pt>
    <dgm:pt modelId="{17130196-BC83-4F02-90E4-629A8A0A726D}" type="pres">
      <dgm:prSet presAssocID="{00512DA9-2FD3-4461-B1CC-21C50ED89591}" presName="root" presStyleCnt="0">
        <dgm:presLayoutVars>
          <dgm:dir/>
          <dgm:resizeHandles val="exact"/>
        </dgm:presLayoutVars>
      </dgm:prSet>
      <dgm:spPr/>
    </dgm:pt>
    <dgm:pt modelId="{A30B1257-C8E8-4B63-B039-1A0B63F60262}" type="pres">
      <dgm:prSet presAssocID="{029313E9-9F8D-46FC-A24C-0D87678B7808}" presName="compNode" presStyleCnt="0"/>
      <dgm:spPr/>
    </dgm:pt>
    <dgm:pt modelId="{2E47064B-EA8B-4FDC-97EC-74D63A40E504}" type="pres">
      <dgm:prSet presAssocID="{029313E9-9F8D-46FC-A24C-0D87678B7808}" presName="bgRect" presStyleLbl="bgShp" presStyleIdx="0" presStyleCnt="3"/>
      <dgm:spPr/>
    </dgm:pt>
    <dgm:pt modelId="{F67BE3CC-F8D8-401F-B7AF-3C177006AD38}" type="pres">
      <dgm:prSet presAssocID="{029313E9-9F8D-46FC-A24C-0D87678B78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EB68C4F3-EC4B-46C9-95F9-E32F770026A2}" type="pres">
      <dgm:prSet presAssocID="{029313E9-9F8D-46FC-A24C-0D87678B7808}" presName="spaceRect" presStyleCnt="0"/>
      <dgm:spPr/>
    </dgm:pt>
    <dgm:pt modelId="{58165C6F-F8AB-483F-99E3-3AE468CB0C01}" type="pres">
      <dgm:prSet presAssocID="{029313E9-9F8D-46FC-A24C-0D87678B7808}" presName="parTx" presStyleLbl="revTx" presStyleIdx="0" presStyleCnt="3">
        <dgm:presLayoutVars>
          <dgm:chMax val="0"/>
          <dgm:chPref val="0"/>
        </dgm:presLayoutVars>
      </dgm:prSet>
      <dgm:spPr/>
    </dgm:pt>
    <dgm:pt modelId="{32096239-BB28-4387-A241-9DAEB0EF65B5}" type="pres">
      <dgm:prSet presAssocID="{6D620242-A889-490E-81F5-F98B083858BA}" presName="sibTrans" presStyleCnt="0"/>
      <dgm:spPr/>
    </dgm:pt>
    <dgm:pt modelId="{66D3A971-9A61-4E05-B0F7-871F7211C734}" type="pres">
      <dgm:prSet presAssocID="{98CCFCC3-3D76-41E7-921B-6982A9694988}" presName="compNode" presStyleCnt="0"/>
      <dgm:spPr/>
    </dgm:pt>
    <dgm:pt modelId="{4C372981-2E27-4F14-8F53-6FE4A80ADB97}" type="pres">
      <dgm:prSet presAssocID="{98CCFCC3-3D76-41E7-921B-6982A9694988}" presName="bgRect" presStyleLbl="bgShp" presStyleIdx="1" presStyleCnt="3"/>
      <dgm:spPr/>
    </dgm:pt>
    <dgm:pt modelId="{E638DA72-A169-4EA3-BBEB-3BC4A041CE15}" type="pres">
      <dgm:prSet presAssocID="{98CCFCC3-3D76-41E7-921B-6982A96949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nsfer"/>
        </a:ext>
      </dgm:extLst>
    </dgm:pt>
    <dgm:pt modelId="{E1ADBA46-413D-4E2F-86F8-7912414FC354}" type="pres">
      <dgm:prSet presAssocID="{98CCFCC3-3D76-41E7-921B-6982A9694988}" presName="spaceRect" presStyleCnt="0"/>
      <dgm:spPr/>
    </dgm:pt>
    <dgm:pt modelId="{6F222DEB-4067-4D1D-A7A1-16873FD53B9F}" type="pres">
      <dgm:prSet presAssocID="{98CCFCC3-3D76-41E7-921B-6982A9694988}" presName="parTx" presStyleLbl="revTx" presStyleIdx="1" presStyleCnt="3">
        <dgm:presLayoutVars>
          <dgm:chMax val="0"/>
          <dgm:chPref val="0"/>
        </dgm:presLayoutVars>
      </dgm:prSet>
      <dgm:spPr/>
    </dgm:pt>
    <dgm:pt modelId="{1FF3A60B-053A-407E-94A5-1821E4F8704B}" type="pres">
      <dgm:prSet presAssocID="{525D711C-B5EA-49A5-B0A3-A1D89F6E9C4E}" presName="sibTrans" presStyleCnt="0"/>
      <dgm:spPr/>
    </dgm:pt>
    <dgm:pt modelId="{B34A74DF-C53F-4D76-8A5B-AC351DEA10DF}" type="pres">
      <dgm:prSet presAssocID="{D23D3E39-BED7-4147-BC07-1219DB93D006}" presName="compNode" presStyleCnt="0"/>
      <dgm:spPr/>
    </dgm:pt>
    <dgm:pt modelId="{0CA79843-B1F8-4309-AEF9-6EB519349FE3}" type="pres">
      <dgm:prSet presAssocID="{D23D3E39-BED7-4147-BC07-1219DB93D006}" presName="bgRect" presStyleLbl="bgShp" presStyleIdx="2" presStyleCnt="3"/>
      <dgm:spPr/>
    </dgm:pt>
    <dgm:pt modelId="{5C1D6DE7-75A8-4F73-BFC1-DC840B241869}" type="pres">
      <dgm:prSet presAssocID="{D23D3E39-BED7-4147-BC07-1219DB93D00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code"/>
        </a:ext>
      </dgm:extLst>
    </dgm:pt>
    <dgm:pt modelId="{73B006B0-D01A-4E33-9B60-B336D63043E6}" type="pres">
      <dgm:prSet presAssocID="{D23D3E39-BED7-4147-BC07-1219DB93D006}" presName="spaceRect" presStyleCnt="0"/>
      <dgm:spPr/>
    </dgm:pt>
    <dgm:pt modelId="{E7DA454A-196D-4760-9718-FA5981C13031}" type="pres">
      <dgm:prSet presAssocID="{D23D3E39-BED7-4147-BC07-1219DB93D006}" presName="parTx" presStyleLbl="revTx" presStyleIdx="2" presStyleCnt="3">
        <dgm:presLayoutVars>
          <dgm:chMax val="0"/>
          <dgm:chPref val="0"/>
        </dgm:presLayoutVars>
      </dgm:prSet>
      <dgm:spPr/>
    </dgm:pt>
  </dgm:ptLst>
  <dgm:cxnLst>
    <dgm:cxn modelId="{1A7ABD00-ED2A-4A0C-AB1E-4ED774A351A5}" type="presOf" srcId="{D23D3E39-BED7-4147-BC07-1219DB93D006}" destId="{E7DA454A-196D-4760-9718-FA5981C13031}" srcOrd="0" destOrd="0" presId="urn:microsoft.com/office/officeart/2018/2/layout/IconVerticalSolidList"/>
    <dgm:cxn modelId="{5CAAAF14-6392-4A12-AFA2-FE05BE91D431}" type="presOf" srcId="{029313E9-9F8D-46FC-A24C-0D87678B7808}" destId="{58165C6F-F8AB-483F-99E3-3AE468CB0C01}" srcOrd="0" destOrd="0" presId="urn:microsoft.com/office/officeart/2018/2/layout/IconVerticalSolidList"/>
    <dgm:cxn modelId="{FD4B2F40-5DC7-4D32-B16A-8FC6865F93CB}" srcId="{00512DA9-2FD3-4461-B1CC-21C50ED89591}" destId="{029313E9-9F8D-46FC-A24C-0D87678B7808}" srcOrd="0" destOrd="0" parTransId="{46064ACD-45A1-4BC0-9538-264BC351C162}" sibTransId="{6D620242-A889-490E-81F5-F98B083858BA}"/>
    <dgm:cxn modelId="{3F88E04F-244D-4911-98EB-2AF48A4D2642}" srcId="{00512DA9-2FD3-4461-B1CC-21C50ED89591}" destId="{98CCFCC3-3D76-41E7-921B-6982A9694988}" srcOrd="1" destOrd="0" parTransId="{9C08E7A8-0C03-41DF-98B5-70B37924913A}" sibTransId="{525D711C-B5EA-49A5-B0A3-A1D89F6E9C4E}"/>
    <dgm:cxn modelId="{A7D8625A-043C-4D10-B669-3219ECF7CF57}" srcId="{00512DA9-2FD3-4461-B1CC-21C50ED89591}" destId="{D23D3E39-BED7-4147-BC07-1219DB93D006}" srcOrd="2" destOrd="0" parTransId="{9244B794-EA88-4C42-AE76-02D4DBBE898B}" sibTransId="{66FBAC1E-2E45-4C5E-9811-424EDE4EA313}"/>
    <dgm:cxn modelId="{A7368188-44F6-442E-8C9C-4C8EA9819387}" type="presOf" srcId="{00512DA9-2FD3-4461-B1CC-21C50ED89591}" destId="{17130196-BC83-4F02-90E4-629A8A0A726D}" srcOrd="0" destOrd="0" presId="urn:microsoft.com/office/officeart/2018/2/layout/IconVerticalSolidList"/>
    <dgm:cxn modelId="{300931F0-EA13-45F5-BC0A-FDEF8E2A0B7E}" type="presOf" srcId="{98CCFCC3-3D76-41E7-921B-6982A9694988}" destId="{6F222DEB-4067-4D1D-A7A1-16873FD53B9F}" srcOrd="0" destOrd="0" presId="urn:microsoft.com/office/officeart/2018/2/layout/IconVerticalSolidList"/>
    <dgm:cxn modelId="{99550815-3EC2-4153-A7BA-4AD29516A457}" type="presParOf" srcId="{17130196-BC83-4F02-90E4-629A8A0A726D}" destId="{A30B1257-C8E8-4B63-B039-1A0B63F60262}" srcOrd="0" destOrd="0" presId="urn:microsoft.com/office/officeart/2018/2/layout/IconVerticalSolidList"/>
    <dgm:cxn modelId="{256546D3-8EF7-4B40-BD11-EA1693849841}" type="presParOf" srcId="{A30B1257-C8E8-4B63-B039-1A0B63F60262}" destId="{2E47064B-EA8B-4FDC-97EC-74D63A40E504}" srcOrd="0" destOrd="0" presId="urn:microsoft.com/office/officeart/2018/2/layout/IconVerticalSolidList"/>
    <dgm:cxn modelId="{7D688AEF-BA03-4964-AA3C-B61105EB7E2D}" type="presParOf" srcId="{A30B1257-C8E8-4B63-B039-1A0B63F60262}" destId="{F67BE3CC-F8D8-401F-B7AF-3C177006AD38}" srcOrd="1" destOrd="0" presId="urn:microsoft.com/office/officeart/2018/2/layout/IconVerticalSolidList"/>
    <dgm:cxn modelId="{717973BC-1415-4571-8B0C-5811B826B394}" type="presParOf" srcId="{A30B1257-C8E8-4B63-B039-1A0B63F60262}" destId="{EB68C4F3-EC4B-46C9-95F9-E32F770026A2}" srcOrd="2" destOrd="0" presId="urn:microsoft.com/office/officeart/2018/2/layout/IconVerticalSolidList"/>
    <dgm:cxn modelId="{620BB21B-E5A1-4668-AD66-154A13BFD8C6}" type="presParOf" srcId="{A30B1257-C8E8-4B63-B039-1A0B63F60262}" destId="{58165C6F-F8AB-483F-99E3-3AE468CB0C01}" srcOrd="3" destOrd="0" presId="urn:microsoft.com/office/officeart/2018/2/layout/IconVerticalSolidList"/>
    <dgm:cxn modelId="{6553B622-A545-40E0-BFD3-12A342E8E818}" type="presParOf" srcId="{17130196-BC83-4F02-90E4-629A8A0A726D}" destId="{32096239-BB28-4387-A241-9DAEB0EF65B5}" srcOrd="1" destOrd="0" presId="urn:microsoft.com/office/officeart/2018/2/layout/IconVerticalSolidList"/>
    <dgm:cxn modelId="{59863401-E346-4E45-93FF-E9419D1EFA2A}" type="presParOf" srcId="{17130196-BC83-4F02-90E4-629A8A0A726D}" destId="{66D3A971-9A61-4E05-B0F7-871F7211C734}" srcOrd="2" destOrd="0" presId="urn:microsoft.com/office/officeart/2018/2/layout/IconVerticalSolidList"/>
    <dgm:cxn modelId="{BF936C12-DC5F-4927-92EA-5CFE86D07D01}" type="presParOf" srcId="{66D3A971-9A61-4E05-B0F7-871F7211C734}" destId="{4C372981-2E27-4F14-8F53-6FE4A80ADB97}" srcOrd="0" destOrd="0" presId="urn:microsoft.com/office/officeart/2018/2/layout/IconVerticalSolidList"/>
    <dgm:cxn modelId="{FEB65B04-D4E3-48EF-A7FD-D4F172822699}" type="presParOf" srcId="{66D3A971-9A61-4E05-B0F7-871F7211C734}" destId="{E638DA72-A169-4EA3-BBEB-3BC4A041CE15}" srcOrd="1" destOrd="0" presId="urn:microsoft.com/office/officeart/2018/2/layout/IconVerticalSolidList"/>
    <dgm:cxn modelId="{DFB99343-2D09-4A57-B48C-3E356A3DF84C}" type="presParOf" srcId="{66D3A971-9A61-4E05-B0F7-871F7211C734}" destId="{E1ADBA46-413D-4E2F-86F8-7912414FC354}" srcOrd="2" destOrd="0" presId="urn:microsoft.com/office/officeart/2018/2/layout/IconVerticalSolidList"/>
    <dgm:cxn modelId="{36DB0BAD-D8E5-4636-B4A7-EAFE213B2546}" type="presParOf" srcId="{66D3A971-9A61-4E05-B0F7-871F7211C734}" destId="{6F222DEB-4067-4D1D-A7A1-16873FD53B9F}" srcOrd="3" destOrd="0" presId="urn:microsoft.com/office/officeart/2018/2/layout/IconVerticalSolidList"/>
    <dgm:cxn modelId="{B651F507-2501-4B1D-B75F-5291FA20CA04}" type="presParOf" srcId="{17130196-BC83-4F02-90E4-629A8A0A726D}" destId="{1FF3A60B-053A-407E-94A5-1821E4F8704B}" srcOrd="3" destOrd="0" presId="urn:microsoft.com/office/officeart/2018/2/layout/IconVerticalSolidList"/>
    <dgm:cxn modelId="{7D8757BB-B0DD-47EE-A34E-22B74606B08E}" type="presParOf" srcId="{17130196-BC83-4F02-90E4-629A8A0A726D}" destId="{B34A74DF-C53F-4D76-8A5B-AC351DEA10DF}" srcOrd="4" destOrd="0" presId="urn:microsoft.com/office/officeart/2018/2/layout/IconVerticalSolidList"/>
    <dgm:cxn modelId="{887551D4-18AE-4DFF-9700-5C93361211B3}" type="presParOf" srcId="{B34A74DF-C53F-4D76-8A5B-AC351DEA10DF}" destId="{0CA79843-B1F8-4309-AEF9-6EB519349FE3}" srcOrd="0" destOrd="0" presId="urn:microsoft.com/office/officeart/2018/2/layout/IconVerticalSolidList"/>
    <dgm:cxn modelId="{B2B6387B-262F-4781-950E-9D865AE457DA}" type="presParOf" srcId="{B34A74DF-C53F-4D76-8A5B-AC351DEA10DF}" destId="{5C1D6DE7-75A8-4F73-BFC1-DC840B241869}" srcOrd="1" destOrd="0" presId="urn:microsoft.com/office/officeart/2018/2/layout/IconVerticalSolidList"/>
    <dgm:cxn modelId="{2AAA7308-AA20-4526-91C0-B374CB31D757}" type="presParOf" srcId="{B34A74DF-C53F-4D76-8A5B-AC351DEA10DF}" destId="{73B006B0-D01A-4E33-9B60-B336D63043E6}" srcOrd="2" destOrd="0" presId="urn:microsoft.com/office/officeart/2018/2/layout/IconVerticalSolidList"/>
    <dgm:cxn modelId="{AEDB7F76-334E-4350-A3FC-62100692EEF7}" type="presParOf" srcId="{B34A74DF-C53F-4D76-8A5B-AC351DEA10DF}" destId="{E7DA454A-196D-4760-9718-FA5981C1303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A409DA4F-7F32-4F51-A3F0-25682C9F1CC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B1D06887-9360-4207-BA4C-A099BFEC0AED}">
      <dgm:prSet/>
      <dgm:spPr/>
      <dgm:t>
        <a:bodyPr/>
        <a:lstStyle/>
        <a:p>
          <a:r>
            <a:rPr lang="en-US"/>
            <a:t>The first step exploits the bounding box regression to extend active trajectories to the current frame t. </a:t>
          </a:r>
        </a:p>
      </dgm:t>
    </dgm:pt>
    <dgm:pt modelId="{93B9C510-0FFD-4A26-9553-1BF4B406C41A}" type="parTrans" cxnId="{847A43EC-11BF-4893-93CB-AAB39E94F083}">
      <dgm:prSet/>
      <dgm:spPr/>
      <dgm:t>
        <a:bodyPr/>
        <a:lstStyle/>
        <a:p>
          <a:endParaRPr lang="en-US"/>
        </a:p>
      </dgm:t>
    </dgm:pt>
    <dgm:pt modelId="{15EDC6ED-122A-4FF5-A76F-469677C35E8F}" type="sibTrans" cxnId="{847A43EC-11BF-4893-93CB-AAB39E94F083}">
      <dgm:prSet/>
      <dgm:spPr/>
      <dgm:t>
        <a:bodyPr/>
        <a:lstStyle/>
        <a:p>
          <a:endParaRPr lang="en-US"/>
        </a:p>
      </dgm:t>
    </dgm:pt>
    <dgm:pt modelId="{41EA1BC9-9210-4BD2-BDDE-3D0FDC37025D}">
      <dgm:prSet/>
      <dgm:spPr/>
      <dgm:t>
        <a:bodyPr/>
        <a:lstStyle/>
        <a:p>
          <a:r>
            <a:rPr lang="en-US"/>
            <a:t>This is achieved by regressing the bounding box to the object’s new position at frame t.</a:t>
          </a:r>
        </a:p>
      </dgm:t>
    </dgm:pt>
    <dgm:pt modelId="{1B7A0106-F67F-4DA3-BFD1-B332E8403819}" type="parTrans" cxnId="{7D04F99A-0F31-403F-A678-CB4C2C25653F}">
      <dgm:prSet/>
      <dgm:spPr/>
      <dgm:t>
        <a:bodyPr/>
        <a:lstStyle/>
        <a:p>
          <a:endParaRPr lang="en-US"/>
        </a:p>
      </dgm:t>
    </dgm:pt>
    <dgm:pt modelId="{1AAAEC21-C629-45B8-844D-FCC93E0A50AE}" type="sibTrans" cxnId="{7D04F99A-0F31-403F-A678-CB4C2C25653F}">
      <dgm:prSet/>
      <dgm:spPr/>
      <dgm:t>
        <a:bodyPr/>
        <a:lstStyle/>
        <a:p>
          <a:endParaRPr lang="en-US"/>
        </a:p>
      </dgm:t>
    </dgm:pt>
    <dgm:pt modelId="{60DE507A-EEB8-40A5-8BF6-F2E220F69916}">
      <dgm:prSet/>
      <dgm:spPr/>
      <dgm:t>
        <a:bodyPr/>
        <a:lstStyle/>
        <a:p>
          <a:r>
            <a:rPr lang="en-US"/>
            <a:t>In the case of Faster R-CNN, this corresponds to applying RoI pooling on the features of the current frame but with the previous bounding box coordinates. </a:t>
          </a:r>
        </a:p>
      </dgm:t>
    </dgm:pt>
    <dgm:pt modelId="{4B399C59-8811-4D73-A5F0-4427116ED128}" type="parTrans" cxnId="{EC25E427-FC7D-4EDD-9604-E4FA74CEACE1}">
      <dgm:prSet/>
      <dgm:spPr/>
      <dgm:t>
        <a:bodyPr/>
        <a:lstStyle/>
        <a:p>
          <a:endParaRPr lang="en-US"/>
        </a:p>
      </dgm:t>
    </dgm:pt>
    <dgm:pt modelId="{2F5DDD1D-083C-48FD-B146-FA8AC641E80C}" type="sibTrans" cxnId="{EC25E427-FC7D-4EDD-9604-E4FA74CEACE1}">
      <dgm:prSet/>
      <dgm:spPr/>
      <dgm:t>
        <a:bodyPr/>
        <a:lstStyle/>
        <a:p>
          <a:endParaRPr lang="en-US"/>
        </a:p>
      </dgm:t>
    </dgm:pt>
    <dgm:pt modelId="{DFB4C5A5-447C-4922-864D-DD7CBDAA7508}">
      <dgm:prSet/>
      <dgm:spPr/>
      <dgm:t>
        <a:bodyPr/>
        <a:lstStyle/>
        <a:p>
          <a:r>
            <a:rPr lang="en-US"/>
            <a:t>Our assumption is that the target has moved only slightly between frames, which is usually ensured from high frame rates </a:t>
          </a:r>
        </a:p>
      </dgm:t>
    </dgm:pt>
    <dgm:pt modelId="{254A6103-EA22-429F-A4BD-96C1EA66BE5B}" type="parTrans" cxnId="{57D64E8A-E33A-41B6-95FA-DA543222599A}">
      <dgm:prSet/>
      <dgm:spPr/>
      <dgm:t>
        <a:bodyPr/>
        <a:lstStyle/>
        <a:p>
          <a:endParaRPr lang="en-US"/>
        </a:p>
      </dgm:t>
    </dgm:pt>
    <dgm:pt modelId="{4A821FA9-3D24-4D08-945F-25500B126A68}" type="sibTrans" cxnId="{57D64E8A-E33A-41B6-95FA-DA543222599A}">
      <dgm:prSet/>
      <dgm:spPr/>
      <dgm:t>
        <a:bodyPr/>
        <a:lstStyle/>
        <a:p>
          <a:endParaRPr lang="en-US"/>
        </a:p>
      </dgm:t>
    </dgm:pt>
    <dgm:pt modelId="{9E0FEDA8-F6B5-496B-B85E-DE836EABFE96}" type="pres">
      <dgm:prSet presAssocID="{A409DA4F-7F32-4F51-A3F0-25682C9F1CC3}" presName="vert0" presStyleCnt="0">
        <dgm:presLayoutVars>
          <dgm:dir/>
          <dgm:animOne val="branch"/>
          <dgm:animLvl val="lvl"/>
        </dgm:presLayoutVars>
      </dgm:prSet>
      <dgm:spPr/>
    </dgm:pt>
    <dgm:pt modelId="{9BCB7E79-D7E2-4750-9FDF-E0A1A24A1718}" type="pres">
      <dgm:prSet presAssocID="{B1D06887-9360-4207-BA4C-A099BFEC0AED}" presName="thickLine" presStyleLbl="alignNode1" presStyleIdx="0" presStyleCnt="4"/>
      <dgm:spPr/>
    </dgm:pt>
    <dgm:pt modelId="{E4EB0977-A82F-47A0-AD98-24788E312E44}" type="pres">
      <dgm:prSet presAssocID="{B1D06887-9360-4207-BA4C-A099BFEC0AED}" presName="horz1" presStyleCnt="0"/>
      <dgm:spPr/>
    </dgm:pt>
    <dgm:pt modelId="{3F60E6E9-A04D-4805-ACDD-4A5BEF097B9D}" type="pres">
      <dgm:prSet presAssocID="{B1D06887-9360-4207-BA4C-A099BFEC0AED}" presName="tx1" presStyleLbl="revTx" presStyleIdx="0" presStyleCnt="4"/>
      <dgm:spPr/>
    </dgm:pt>
    <dgm:pt modelId="{58F1A8E7-ED7F-42B9-BC03-541550957717}" type="pres">
      <dgm:prSet presAssocID="{B1D06887-9360-4207-BA4C-A099BFEC0AED}" presName="vert1" presStyleCnt="0"/>
      <dgm:spPr/>
    </dgm:pt>
    <dgm:pt modelId="{EB394ED2-319A-419B-BE06-69E6FC9AA713}" type="pres">
      <dgm:prSet presAssocID="{41EA1BC9-9210-4BD2-BDDE-3D0FDC37025D}" presName="thickLine" presStyleLbl="alignNode1" presStyleIdx="1" presStyleCnt="4"/>
      <dgm:spPr/>
    </dgm:pt>
    <dgm:pt modelId="{72F66A21-9387-4E00-B311-0242AB38F56F}" type="pres">
      <dgm:prSet presAssocID="{41EA1BC9-9210-4BD2-BDDE-3D0FDC37025D}" presName="horz1" presStyleCnt="0"/>
      <dgm:spPr/>
    </dgm:pt>
    <dgm:pt modelId="{758EE308-5875-4599-A61C-5270DF5A1CFB}" type="pres">
      <dgm:prSet presAssocID="{41EA1BC9-9210-4BD2-BDDE-3D0FDC37025D}" presName="tx1" presStyleLbl="revTx" presStyleIdx="1" presStyleCnt="4"/>
      <dgm:spPr/>
    </dgm:pt>
    <dgm:pt modelId="{C04633C5-83D6-4AEE-9D05-F9CAB93CCCCB}" type="pres">
      <dgm:prSet presAssocID="{41EA1BC9-9210-4BD2-BDDE-3D0FDC37025D}" presName="vert1" presStyleCnt="0"/>
      <dgm:spPr/>
    </dgm:pt>
    <dgm:pt modelId="{E24087B3-F660-41F8-8CEC-EBBA257B4F04}" type="pres">
      <dgm:prSet presAssocID="{60DE507A-EEB8-40A5-8BF6-F2E220F69916}" presName="thickLine" presStyleLbl="alignNode1" presStyleIdx="2" presStyleCnt="4"/>
      <dgm:spPr/>
    </dgm:pt>
    <dgm:pt modelId="{49F54A21-8C3B-4BEB-A74B-8D477938621F}" type="pres">
      <dgm:prSet presAssocID="{60DE507A-EEB8-40A5-8BF6-F2E220F69916}" presName="horz1" presStyleCnt="0"/>
      <dgm:spPr/>
    </dgm:pt>
    <dgm:pt modelId="{AE40DF05-7F2E-4C78-8E41-41F80DF7F5AA}" type="pres">
      <dgm:prSet presAssocID="{60DE507A-EEB8-40A5-8BF6-F2E220F69916}" presName="tx1" presStyleLbl="revTx" presStyleIdx="2" presStyleCnt="4"/>
      <dgm:spPr/>
    </dgm:pt>
    <dgm:pt modelId="{6810DD03-25CF-4815-B193-6EF21026A085}" type="pres">
      <dgm:prSet presAssocID="{60DE507A-EEB8-40A5-8BF6-F2E220F69916}" presName="vert1" presStyleCnt="0"/>
      <dgm:spPr/>
    </dgm:pt>
    <dgm:pt modelId="{AD5B163B-14BD-4968-A0E2-62AE315CE8AF}" type="pres">
      <dgm:prSet presAssocID="{DFB4C5A5-447C-4922-864D-DD7CBDAA7508}" presName="thickLine" presStyleLbl="alignNode1" presStyleIdx="3" presStyleCnt="4"/>
      <dgm:spPr/>
    </dgm:pt>
    <dgm:pt modelId="{972C7622-8C7B-47B0-922B-23F6EB1FE5A6}" type="pres">
      <dgm:prSet presAssocID="{DFB4C5A5-447C-4922-864D-DD7CBDAA7508}" presName="horz1" presStyleCnt="0"/>
      <dgm:spPr/>
    </dgm:pt>
    <dgm:pt modelId="{66CD5054-2387-4146-8554-EAE7A53FA429}" type="pres">
      <dgm:prSet presAssocID="{DFB4C5A5-447C-4922-864D-DD7CBDAA7508}" presName="tx1" presStyleLbl="revTx" presStyleIdx="3" presStyleCnt="4"/>
      <dgm:spPr/>
    </dgm:pt>
    <dgm:pt modelId="{B2DA504D-D634-4754-A3CE-EB586117F783}" type="pres">
      <dgm:prSet presAssocID="{DFB4C5A5-447C-4922-864D-DD7CBDAA7508}" presName="vert1" presStyleCnt="0"/>
      <dgm:spPr/>
    </dgm:pt>
  </dgm:ptLst>
  <dgm:cxnLst>
    <dgm:cxn modelId="{EC25E427-FC7D-4EDD-9604-E4FA74CEACE1}" srcId="{A409DA4F-7F32-4F51-A3F0-25682C9F1CC3}" destId="{60DE507A-EEB8-40A5-8BF6-F2E220F69916}" srcOrd="2" destOrd="0" parTransId="{4B399C59-8811-4D73-A5F0-4427116ED128}" sibTransId="{2F5DDD1D-083C-48FD-B146-FA8AC641E80C}"/>
    <dgm:cxn modelId="{75466442-918C-47D8-8F2B-9753A09E5972}" type="presOf" srcId="{B1D06887-9360-4207-BA4C-A099BFEC0AED}" destId="{3F60E6E9-A04D-4805-ACDD-4A5BEF097B9D}" srcOrd="0" destOrd="0" presId="urn:microsoft.com/office/officeart/2008/layout/LinedList"/>
    <dgm:cxn modelId="{1B6FE042-B640-4FFB-9A67-47797C24AB89}" type="presOf" srcId="{DFB4C5A5-447C-4922-864D-DD7CBDAA7508}" destId="{66CD5054-2387-4146-8554-EAE7A53FA429}" srcOrd="0" destOrd="0" presId="urn:microsoft.com/office/officeart/2008/layout/LinedList"/>
    <dgm:cxn modelId="{57D64E8A-E33A-41B6-95FA-DA543222599A}" srcId="{A409DA4F-7F32-4F51-A3F0-25682C9F1CC3}" destId="{DFB4C5A5-447C-4922-864D-DD7CBDAA7508}" srcOrd="3" destOrd="0" parTransId="{254A6103-EA22-429F-A4BD-96C1EA66BE5B}" sibTransId="{4A821FA9-3D24-4D08-945F-25500B126A68}"/>
    <dgm:cxn modelId="{7D04F99A-0F31-403F-A678-CB4C2C25653F}" srcId="{A409DA4F-7F32-4F51-A3F0-25682C9F1CC3}" destId="{41EA1BC9-9210-4BD2-BDDE-3D0FDC37025D}" srcOrd="1" destOrd="0" parTransId="{1B7A0106-F67F-4DA3-BFD1-B332E8403819}" sibTransId="{1AAAEC21-C629-45B8-844D-FCC93E0A50AE}"/>
    <dgm:cxn modelId="{3E50F1A9-B154-4F5D-A64C-62E10931A6CB}" type="presOf" srcId="{41EA1BC9-9210-4BD2-BDDE-3D0FDC37025D}" destId="{758EE308-5875-4599-A61C-5270DF5A1CFB}" srcOrd="0" destOrd="0" presId="urn:microsoft.com/office/officeart/2008/layout/LinedList"/>
    <dgm:cxn modelId="{43FAE8E1-B38F-45CA-8BA9-79C35035AB8C}" type="presOf" srcId="{A409DA4F-7F32-4F51-A3F0-25682C9F1CC3}" destId="{9E0FEDA8-F6B5-496B-B85E-DE836EABFE96}" srcOrd="0" destOrd="0" presId="urn:microsoft.com/office/officeart/2008/layout/LinedList"/>
    <dgm:cxn modelId="{07128BE9-AEBD-48A1-A201-A7CEAE204D75}" type="presOf" srcId="{60DE507A-EEB8-40A5-8BF6-F2E220F69916}" destId="{AE40DF05-7F2E-4C78-8E41-41F80DF7F5AA}" srcOrd="0" destOrd="0" presId="urn:microsoft.com/office/officeart/2008/layout/LinedList"/>
    <dgm:cxn modelId="{847A43EC-11BF-4893-93CB-AAB39E94F083}" srcId="{A409DA4F-7F32-4F51-A3F0-25682C9F1CC3}" destId="{B1D06887-9360-4207-BA4C-A099BFEC0AED}" srcOrd="0" destOrd="0" parTransId="{93B9C510-0FFD-4A26-9553-1BF4B406C41A}" sibTransId="{15EDC6ED-122A-4FF5-A76F-469677C35E8F}"/>
    <dgm:cxn modelId="{68460984-E0C5-400B-A9AC-24FF45481F73}" type="presParOf" srcId="{9E0FEDA8-F6B5-496B-B85E-DE836EABFE96}" destId="{9BCB7E79-D7E2-4750-9FDF-E0A1A24A1718}" srcOrd="0" destOrd="0" presId="urn:microsoft.com/office/officeart/2008/layout/LinedList"/>
    <dgm:cxn modelId="{649E4C8E-6810-4F52-816D-2908B1290A6A}" type="presParOf" srcId="{9E0FEDA8-F6B5-496B-B85E-DE836EABFE96}" destId="{E4EB0977-A82F-47A0-AD98-24788E312E44}" srcOrd="1" destOrd="0" presId="urn:microsoft.com/office/officeart/2008/layout/LinedList"/>
    <dgm:cxn modelId="{3DAFA228-4128-462F-AE08-CCBFBB1D7B2D}" type="presParOf" srcId="{E4EB0977-A82F-47A0-AD98-24788E312E44}" destId="{3F60E6E9-A04D-4805-ACDD-4A5BEF097B9D}" srcOrd="0" destOrd="0" presId="urn:microsoft.com/office/officeart/2008/layout/LinedList"/>
    <dgm:cxn modelId="{337ADA2F-5899-4060-8D34-AB7B57F8BDDB}" type="presParOf" srcId="{E4EB0977-A82F-47A0-AD98-24788E312E44}" destId="{58F1A8E7-ED7F-42B9-BC03-541550957717}" srcOrd="1" destOrd="0" presId="urn:microsoft.com/office/officeart/2008/layout/LinedList"/>
    <dgm:cxn modelId="{6FFC46C0-03C3-42EC-B3C8-DAA90573EFAB}" type="presParOf" srcId="{9E0FEDA8-F6B5-496B-B85E-DE836EABFE96}" destId="{EB394ED2-319A-419B-BE06-69E6FC9AA713}" srcOrd="2" destOrd="0" presId="urn:microsoft.com/office/officeart/2008/layout/LinedList"/>
    <dgm:cxn modelId="{6A993997-3D4B-45D4-8106-17D9DBED6257}" type="presParOf" srcId="{9E0FEDA8-F6B5-496B-B85E-DE836EABFE96}" destId="{72F66A21-9387-4E00-B311-0242AB38F56F}" srcOrd="3" destOrd="0" presId="urn:microsoft.com/office/officeart/2008/layout/LinedList"/>
    <dgm:cxn modelId="{5B453F9F-0478-4F68-A81B-ED35AEDA4194}" type="presParOf" srcId="{72F66A21-9387-4E00-B311-0242AB38F56F}" destId="{758EE308-5875-4599-A61C-5270DF5A1CFB}" srcOrd="0" destOrd="0" presId="urn:microsoft.com/office/officeart/2008/layout/LinedList"/>
    <dgm:cxn modelId="{28F5A8F8-4B5B-4397-A2E0-51AB2E884993}" type="presParOf" srcId="{72F66A21-9387-4E00-B311-0242AB38F56F}" destId="{C04633C5-83D6-4AEE-9D05-F9CAB93CCCCB}" srcOrd="1" destOrd="0" presId="urn:microsoft.com/office/officeart/2008/layout/LinedList"/>
    <dgm:cxn modelId="{DDC19F3F-0227-4A89-8BEF-621742B367E8}" type="presParOf" srcId="{9E0FEDA8-F6B5-496B-B85E-DE836EABFE96}" destId="{E24087B3-F660-41F8-8CEC-EBBA257B4F04}" srcOrd="4" destOrd="0" presId="urn:microsoft.com/office/officeart/2008/layout/LinedList"/>
    <dgm:cxn modelId="{C5042B27-A371-4A6B-992F-102443A9256E}" type="presParOf" srcId="{9E0FEDA8-F6B5-496B-B85E-DE836EABFE96}" destId="{49F54A21-8C3B-4BEB-A74B-8D477938621F}" srcOrd="5" destOrd="0" presId="urn:microsoft.com/office/officeart/2008/layout/LinedList"/>
    <dgm:cxn modelId="{B1FEF0B9-F2A7-4DE7-9440-9098D137DD76}" type="presParOf" srcId="{49F54A21-8C3B-4BEB-A74B-8D477938621F}" destId="{AE40DF05-7F2E-4C78-8E41-41F80DF7F5AA}" srcOrd="0" destOrd="0" presId="urn:microsoft.com/office/officeart/2008/layout/LinedList"/>
    <dgm:cxn modelId="{C6767DF0-75E5-40F7-8DA2-450166CCDB9B}" type="presParOf" srcId="{49F54A21-8C3B-4BEB-A74B-8D477938621F}" destId="{6810DD03-25CF-4815-B193-6EF21026A085}" srcOrd="1" destOrd="0" presId="urn:microsoft.com/office/officeart/2008/layout/LinedList"/>
    <dgm:cxn modelId="{06B8B968-4583-4B91-86B6-6BE386A73561}" type="presParOf" srcId="{9E0FEDA8-F6B5-496B-B85E-DE836EABFE96}" destId="{AD5B163B-14BD-4968-A0E2-62AE315CE8AF}" srcOrd="6" destOrd="0" presId="urn:microsoft.com/office/officeart/2008/layout/LinedList"/>
    <dgm:cxn modelId="{8A96DFF3-96ED-4856-98D6-9B57F6B393C7}" type="presParOf" srcId="{9E0FEDA8-F6B5-496B-B85E-DE836EABFE96}" destId="{972C7622-8C7B-47B0-922B-23F6EB1FE5A6}" srcOrd="7" destOrd="0" presId="urn:microsoft.com/office/officeart/2008/layout/LinedList"/>
    <dgm:cxn modelId="{C1609E0A-58C2-48C0-957B-236140BF603B}" type="presParOf" srcId="{972C7622-8C7B-47B0-922B-23F6EB1FE5A6}" destId="{66CD5054-2387-4146-8554-EAE7A53FA429}" srcOrd="0" destOrd="0" presId="urn:microsoft.com/office/officeart/2008/layout/LinedList"/>
    <dgm:cxn modelId="{12E40DCA-61D7-4037-B116-794A0723FE78}" type="presParOf" srcId="{972C7622-8C7B-47B0-922B-23F6EB1FE5A6}" destId="{B2DA504D-D634-4754-A3CE-EB586117F78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5BC29121-702B-4445-8AAC-979F55C364E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1077D11-9537-4DAB-8D47-900CE748CDE4}">
      <dgm:prSet/>
      <dgm:spPr/>
      <dgm:t>
        <a:bodyPr/>
        <a:lstStyle/>
        <a:p>
          <a:r>
            <a:rPr lang="en-US"/>
            <a:t>The identity is automatically transferred from the before the regressed bounding box, effectively creating a trajectory. </a:t>
          </a:r>
        </a:p>
      </dgm:t>
    </dgm:pt>
    <dgm:pt modelId="{57A53014-0E7E-4703-BC07-D2845F29A637}" type="parTrans" cxnId="{4B76CBE9-52F8-4206-A426-128E3E69C5F3}">
      <dgm:prSet/>
      <dgm:spPr/>
      <dgm:t>
        <a:bodyPr/>
        <a:lstStyle/>
        <a:p>
          <a:endParaRPr lang="en-US"/>
        </a:p>
      </dgm:t>
    </dgm:pt>
    <dgm:pt modelId="{7200D291-0788-4CB2-9270-F40A00B9A22A}" type="sibTrans" cxnId="{4B76CBE9-52F8-4206-A426-128E3E69C5F3}">
      <dgm:prSet/>
      <dgm:spPr/>
      <dgm:t>
        <a:bodyPr/>
        <a:lstStyle/>
        <a:p>
          <a:endParaRPr lang="en-US"/>
        </a:p>
      </dgm:t>
    </dgm:pt>
    <dgm:pt modelId="{88A8ECEA-B371-4602-BD55-3DF2C46CB5B3}">
      <dgm:prSet/>
      <dgm:spPr/>
      <dgm:t>
        <a:bodyPr/>
        <a:lstStyle/>
        <a:p>
          <a:r>
            <a:rPr lang="en-US"/>
            <a:t>This is repeated for all subsequent frames. </a:t>
          </a:r>
        </a:p>
      </dgm:t>
    </dgm:pt>
    <dgm:pt modelId="{BD635A74-26FD-4816-B150-B5BEBFFBDFB7}" type="parTrans" cxnId="{39885693-348D-44EA-9759-985B647D1933}">
      <dgm:prSet/>
      <dgm:spPr/>
      <dgm:t>
        <a:bodyPr/>
        <a:lstStyle/>
        <a:p>
          <a:endParaRPr lang="en-US"/>
        </a:p>
      </dgm:t>
    </dgm:pt>
    <dgm:pt modelId="{FD562594-3299-4314-8CBE-E5118F7B19C2}" type="sibTrans" cxnId="{39885693-348D-44EA-9759-985B647D1933}">
      <dgm:prSet/>
      <dgm:spPr/>
      <dgm:t>
        <a:bodyPr/>
        <a:lstStyle/>
        <a:p>
          <a:endParaRPr lang="en-US"/>
        </a:p>
      </dgm:t>
    </dgm:pt>
    <dgm:pt modelId="{C8066127-AEBB-4F62-B820-06B70D002F20}">
      <dgm:prSet/>
      <dgm:spPr/>
      <dgm:t>
        <a:bodyPr/>
        <a:lstStyle/>
        <a:p>
          <a:r>
            <a:rPr lang="en-US"/>
            <a:t>After the bounding box regression, our tracker considers two cases for killing (deactivating) a trajectory: </a:t>
          </a:r>
        </a:p>
      </dgm:t>
    </dgm:pt>
    <dgm:pt modelId="{A98682EE-516A-42F2-8176-4A47355FA1DE}" type="parTrans" cxnId="{E21E3E6F-03D8-43A4-BA2A-14F634DCF589}">
      <dgm:prSet/>
      <dgm:spPr/>
      <dgm:t>
        <a:bodyPr/>
        <a:lstStyle/>
        <a:p>
          <a:endParaRPr lang="en-US"/>
        </a:p>
      </dgm:t>
    </dgm:pt>
    <dgm:pt modelId="{4AD2ABB7-ED18-4078-B880-50AC6EF6B2C3}" type="sibTrans" cxnId="{E21E3E6F-03D8-43A4-BA2A-14F634DCF589}">
      <dgm:prSet/>
      <dgm:spPr/>
      <dgm:t>
        <a:bodyPr/>
        <a:lstStyle/>
        <a:p>
          <a:endParaRPr lang="en-US"/>
        </a:p>
      </dgm:t>
    </dgm:pt>
    <dgm:pt modelId="{A0A91AA8-B184-4763-9E84-7AECE6E551A7}">
      <dgm:prSet/>
      <dgm:spPr/>
      <dgm:t>
        <a:bodyPr/>
        <a:lstStyle/>
        <a:p>
          <a:r>
            <a:rPr lang="en-US"/>
            <a:t>(i) an object leaving the frame or occluded by a non-object is killed if its new classification score is below σ and </a:t>
          </a:r>
        </a:p>
      </dgm:t>
    </dgm:pt>
    <dgm:pt modelId="{D47DF81B-3DB2-45D5-B56B-CA81A10E8C34}" type="parTrans" cxnId="{8BCB6DD5-AA2E-4508-AB80-913798F5688E}">
      <dgm:prSet/>
      <dgm:spPr/>
      <dgm:t>
        <a:bodyPr/>
        <a:lstStyle/>
        <a:p>
          <a:endParaRPr lang="en-US"/>
        </a:p>
      </dgm:t>
    </dgm:pt>
    <dgm:pt modelId="{A698DC7A-B578-4829-95D7-1CFB3C191DA7}" type="sibTrans" cxnId="{8BCB6DD5-AA2E-4508-AB80-913798F5688E}">
      <dgm:prSet/>
      <dgm:spPr/>
      <dgm:t>
        <a:bodyPr/>
        <a:lstStyle/>
        <a:p>
          <a:endParaRPr lang="en-US"/>
        </a:p>
      </dgm:t>
    </dgm:pt>
    <dgm:pt modelId="{BB88659E-93AC-4E15-8B08-A2A6EC8B1239}">
      <dgm:prSet/>
      <dgm:spPr/>
      <dgm:t>
        <a:bodyPr/>
        <a:lstStyle/>
        <a:p>
          <a:r>
            <a:rPr lang="en-US"/>
            <a:t>(ii) occlusions between objects are handled by applying nonmaximum suppression (NMS) to all their corresponding scores with an Intersection over Union (IoU) threshold λ.</a:t>
          </a:r>
        </a:p>
      </dgm:t>
    </dgm:pt>
    <dgm:pt modelId="{B93660FF-192D-4BF7-BA1A-27DA0A380BDA}" type="parTrans" cxnId="{BB56303D-5BD1-4280-982C-0F27F828B8CC}">
      <dgm:prSet/>
      <dgm:spPr/>
      <dgm:t>
        <a:bodyPr/>
        <a:lstStyle/>
        <a:p>
          <a:endParaRPr lang="en-US"/>
        </a:p>
      </dgm:t>
    </dgm:pt>
    <dgm:pt modelId="{1EE2275D-E355-42EE-AFB6-5EB77B5274A6}" type="sibTrans" cxnId="{BB56303D-5BD1-4280-982C-0F27F828B8CC}">
      <dgm:prSet/>
      <dgm:spPr/>
      <dgm:t>
        <a:bodyPr/>
        <a:lstStyle/>
        <a:p>
          <a:endParaRPr lang="en-US"/>
        </a:p>
      </dgm:t>
    </dgm:pt>
    <dgm:pt modelId="{B6123322-2FF3-477D-BBC8-0D8429C06AE4}" type="pres">
      <dgm:prSet presAssocID="{5BC29121-702B-4445-8AAC-979F55C364EA}" presName="vert0" presStyleCnt="0">
        <dgm:presLayoutVars>
          <dgm:dir/>
          <dgm:animOne val="branch"/>
          <dgm:animLvl val="lvl"/>
        </dgm:presLayoutVars>
      </dgm:prSet>
      <dgm:spPr/>
    </dgm:pt>
    <dgm:pt modelId="{22831370-AED7-47D6-9114-58E34C2EE8ED}" type="pres">
      <dgm:prSet presAssocID="{E1077D11-9537-4DAB-8D47-900CE748CDE4}" presName="thickLine" presStyleLbl="alignNode1" presStyleIdx="0" presStyleCnt="5"/>
      <dgm:spPr/>
    </dgm:pt>
    <dgm:pt modelId="{D95C44D5-6C8E-40BC-ADA0-80E4A8CDF390}" type="pres">
      <dgm:prSet presAssocID="{E1077D11-9537-4DAB-8D47-900CE748CDE4}" presName="horz1" presStyleCnt="0"/>
      <dgm:spPr/>
    </dgm:pt>
    <dgm:pt modelId="{50B35B58-8040-4E6E-B604-2A83D519D2D0}" type="pres">
      <dgm:prSet presAssocID="{E1077D11-9537-4DAB-8D47-900CE748CDE4}" presName="tx1" presStyleLbl="revTx" presStyleIdx="0" presStyleCnt="5"/>
      <dgm:spPr/>
    </dgm:pt>
    <dgm:pt modelId="{7479DEDA-3F03-4A00-B395-A96DA9B63571}" type="pres">
      <dgm:prSet presAssocID="{E1077D11-9537-4DAB-8D47-900CE748CDE4}" presName="vert1" presStyleCnt="0"/>
      <dgm:spPr/>
    </dgm:pt>
    <dgm:pt modelId="{8E58BB93-A008-4386-98BC-380DBE1D7AF2}" type="pres">
      <dgm:prSet presAssocID="{88A8ECEA-B371-4602-BD55-3DF2C46CB5B3}" presName="thickLine" presStyleLbl="alignNode1" presStyleIdx="1" presStyleCnt="5"/>
      <dgm:spPr/>
    </dgm:pt>
    <dgm:pt modelId="{5F27A586-7D74-4F51-894E-5B06701A169E}" type="pres">
      <dgm:prSet presAssocID="{88A8ECEA-B371-4602-BD55-3DF2C46CB5B3}" presName="horz1" presStyleCnt="0"/>
      <dgm:spPr/>
    </dgm:pt>
    <dgm:pt modelId="{0A8CFA8F-9F01-4812-BBB0-69B85EC7B920}" type="pres">
      <dgm:prSet presAssocID="{88A8ECEA-B371-4602-BD55-3DF2C46CB5B3}" presName="tx1" presStyleLbl="revTx" presStyleIdx="1" presStyleCnt="5"/>
      <dgm:spPr/>
    </dgm:pt>
    <dgm:pt modelId="{E9E58F20-0683-408D-A40B-BDFDB60E8F60}" type="pres">
      <dgm:prSet presAssocID="{88A8ECEA-B371-4602-BD55-3DF2C46CB5B3}" presName="vert1" presStyleCnt="0"/>
      <dgm:spPr/>
    </dgm:pt>
    <dgm:pt modelId="{7D6C0866-9503-4409-87CC-522643B51E1A}" type="pres">
      <dgm:prSet presAssocID="{C8066127-AEBB-4F62-B820-06B70D002F20}" presName="thickLine" presStyleLbl="alignNode1" presStyleIdx="2" presStyleCnt="5"/>
      <dgm:spPr/>
    </dgm:pt>
    <dgm:pt modelId="{5C055D65-0CAD-421C-8908-BFA22D004F96}" type="pres">
      <dgm:prSet presAssocID="{C8066127-AEBB-4F62-B820-06B70D002F20}" presName="horz1" presStyleCnt="0"/>
      <dgm:spPr/>
    </dgm:pt>
    <dgm:pt modelId="{FBDE02D9-6BDF-4E44-B9CB-D5B2FF6754B0}" type="pres">
      <dgm:prSet presAssocID="{C8066127-AEBB-4F62-B820-06B70D002F20}" presName="tx1" presStyleLbl="revTx" presStyleIdx="2" presStyleCnt="5"/>
      <dgm:spPr/>
    </dgm:pt>
    <dgm:pt modelId="{1830F8F7-63CC-4F77-B969-5280274A3378}" type="pres">
      <dgm:prSet presAssocID="{C8066127-AEBB-4F62-B820-06B70D002F20}" presName="vert1" presStyleCnt="0"/>
      <dgm:spPr/>
    </dgm:pt>
    <dgm:pt modelId="{457EFCE0-D88B-450E-A631-22A5D34D8AC4}" type="pres">
      <dgm:prSet presAssocID="{A0A91AA8-B184-4763-9E84-7AECE6E551A7}" presName="thickLine" presStyleLbl="alignNode1" presStyleIdx="3" presStyleCnt="5"/>
      <dgm:spPr/>
    </dgm:pt>
    <dgm:pt modelId="{3FC6BDE0-4722-4E25-B69F-81DCF0307A07}" type="pres">
      <dgm:prSet presAssocID="{A0A91AA8-B184-4763-9E84-7AECE6E551A7}" presName="horz1" presStyleCnt="0"/>
      <dgm:spPr/>
    </dgm:pt>
    <dgm:pt modelId="{DBD8CEF2-13C7-430D-8AC8-1DC512EAB6C1}" type="pres">
      <dgm:prSet presAssocID="{A0A91AA8-B184-4763-9E84-7AECE6E551A7}" presName="tx1" presStyleLbl="revTx" presStyleIdx="3" presStyleCnt="5"/>
      <dgm:spPr/>
    </dgm:pt>
    <dgm:pt modelId="{992D1630-BB15-4AD8-8589-F68B547C9645}" type="pres">
      <dgm:prSet presAssocID="{A0A91AA8-B184-4763-9E84-7AECE6E551A7}" presName="vert1" presStyleCnt="0"/>
      <dgm:spPr/>
    </dgm:pt>
    <dgm:pt modelId="{1FD31ED2-011D-44BC-9FCE-3948CB10B28E}" type="pres">
      <dgm:prSet presAssocID="{BB88659E-93AC-4E15-8B08-A2A6EC8B1239}" presName="thickLine" presStyleLbl="alignNode1" presStyleIdx="4" presStyleCnt="5"/>
      <dgm:spPr/>
    </dgm:pt>
    <dgm:pt modelId="{B1C9E0CA-BA29-4FB4-AB00-807358AFC153}" type="pres">
      <dgm:prSet presAssocID="{BB88659E-93AC-4E15-8B08-A2A6EC8B1239}" presName="horz1" presStyleCnt="0"/>
      <dgm:spPr/>
    </dgm:pt>
    <dgm:pt modelId="{771EB3AA-2D5D-4715-A065-8EB6F52341C4}" type="pres">
      <dgm:prSet presAssocID="{BB88659E-93AC-4E15-8B08-A2A6EC8B1239}" presName="tx1" presStyleLbl="revTx" presStyleIdx="4" presStyleCnt="5"/>
      <dgm:spPr/>
    </dgm:pt>
    <dgm:pt modelId="{8FA563F5-3EFB-445E-AF53-0DE51DCF2EEC}" type="pres">
      <dgm:prSet presAssocID="{BB88659E-93AC-4E15-8B08-A2A6EC8B1239}" presName="vert1" presStyleCnt="0"/>
      <dgm:spPr/>
    </dgm:pt>
  </dgm:ptLst>
  <dgm:cxnLst>
    <dgm:cxn modelId="{64E52F07-CEDA-4469-BAC2-86CCCEE0E874}" type="presOf" srcId="{A0A91AA8-B184-4763-9E84-7AECE6E551A7}" destId="{DBD8CEF2-13C7-430D-8AC8-1DC512EAB6C1}" srcOrd="0" destOrd="0" presId="urn:microsoft.com/office/officeart/2008/layout/LinedList"/>
    <dgm:cxn modelId="{BB56303D-5BD1-4280-982C-0F27F828B8CC}" srcId="{5BC29121-702B-4445-8AAC-979F55C364EA}" destId="{BB88659E-93AC-4E15-8B08-A2A6EC8B1239}" srcOrd="4" destOrd="0" parTransId="{B93660FF-192D-4BF7-BA1A-27DA0A380BDA}" sibTransId="{1EE2275D-E355-42EE-AFB6-5EB77B5274A6}"/>
    <dgm:cxn modelId="{D4424E5E-D641-45D7-A3C1-60251A50FEE7}" type="presOf" srcId="{88A8ECEA-B371-4602-BD55-3DF2C46CB5B3}" destId="{0A8CFA8F-9F01-4812-BBB0-69B85EC7B920}" srcOrd="0" destOrd="0" presId="urn:microsoft.com/office/officeart/2008/layout/LinedList"/>
    <dgm:cxn modelId="{E21E3E6F-03D8-43A4-BA2A-14F634DCF589}" srcId="{5BC29121-702B-4445-8AAC-979F55C364EA}" destId="{C8066127-AEBB-4F62-B820-06B70D002F20}" srcOrd="2" destOrd="0" parTransId="{A98682EE-516A-42F2-8176-4A47355FA1DE}" sibTransId="{4AD2ABB7-ED18-4078-B880-50AC6EF6B2C3}"/>
    <dgm:cxn modelId="{39885693-348D-44EA-9759-985B647D1933}" srcId="{5BC29121-702B-4445-8AAC-979F55C364EA}" destId="{88A8ECEA-B371-4602-BD55-3DF2C46CB5B3}" srcOrd="1" destOrd="0" parTransId="{BD635A74-26FD-4816-B150-B5BEBFFBDFB7}" sibTransId="{FD562594-3299-4314-8CBE-E5118F7B19C2}"/>
    <dgm:cxn modelId="{CAE16E9E-26AD-40A3-9217-F37C440B5D36}" type="presOf" srcId="{C8066127-AEBB-4F62-B820-06B70D002F20}" destId="{FBDE02D9-6BDF-4E44-B9CB-D5B2FF6754B0}" srcOrd="0" destOrd="0" presId="urn:microsoft.com/office/officeart/2008/layout/LinedList"/>
    <dgm:cxn modelId="{3AAE34A3-2659-42EE-97C5-5979E16B6FE2}" type="presOf" srcId="{BB88659E-93AC-4E15-8B08-A2A6EC8B1239}" destId="{771EB3AA-2D5D-4715-A065-8EB6F52341C4}" srcOrd="0" destOrd="0" presId="urn:microsoft.com/office/officeart/2008/layout/LinedList"/>
    <dgm:cxn modelId="{988EBDC5-70DF-4C27-A763-7B8DDB247E2E}" type="presOf" srcId="{E1077D11-9537-4DAB-8D47-900CE748CDE4}" destId="{50B35B58-8040-4E6E-B604-2A83D519D2D0}" srcOrd="0" destOrd="0" presId="urn:microsoft.com/office/officeart/2008/layout/LinedList"/>
    <dgm:cxn modelId="{ED7E1ECD-3C6C-4297-B91B-1F06C5151F73}" type="presOf" srcId="{5BC29121-702B-4445-8AAC-979F55C364EA}" destId="{B6123322-2FF3-477D-BBC8-0D8429C06AE4}" srcOrd="0" destOrd="0" presId="urn:microsoft.com/office/officeart/2008/layout/LinedList"/>
    <dgm:cxn modelId="{8BCB6DD5-AA2E-4508-AB80-913798F5688E}" srcId="{5BC29121-702B-4445-8AAC-979F55C364EA}" destId="{A0A91AA8-B184-4763-9E84-7AECE6E551A7}" srcOrd="3" destOrd="0" parTransId="{D47DF81B-3DB2-45D5-B56B-CA81A10E8C34}" sibTransId="{A698DC7A-B578-4829-95D7-1CFB3C191DA7}"/>
    <dgm:cxn modelId="{4B76CBE9-52F8-4206-A426-128E3E69C5F3}" srcId="{5BC29121-702B-4445-8AAC-979F55C364EA}" destId="{E1077D11-9537-4DAB-8D47-900CE748CDE4}" srcOrd="0" destOrd="0" parTransId="{57A53014-0E7E-4703-BC07-D2845F29A637}" sibTransId="{7200D291-0788-4CB2-9270-F40A00B9A22A}"/>
    <dgm:cxn modelId="{A9A31DA0-5964-44F0-BCA8-A11EDB2346E3}" type="presParOf" srcId="{B6123322-2FF3-477D-BBC8-0D8429C06AE4}" destId="{22831370-AED7-47D6-9114-58E34C2EE8ED}" srcOrd="0" destOrd="0" presId="urn:microsoft.com/office/officeart/2008/layout/LinedList"/>
    <dgm:cxn modelId="{6AB16B52-3393-4A14-AD60-2A0F1337ECBA}" type="presParOf" srcId="{B6123322-2FF3-477D-BBC8-0D8429C06AE4}" destId="{D95C44D5-6C8E-40BC-ADA0-80E4A8CDF390}" srcOrd="1" destOrd="0" presId="urn:microsoft.com/office/officeart/2008/layout/LinedList"/>
    <dgm:cxn modelId="{56168B31-508C-4688-A348-353D1A62125F}" type="presParOf" srcId="{D95C44D5-6C8E-40BC-ADA0-80E4A8CDF390}" destId="{50B35B58-8040-4E6E-B604-2A83D519D2D0}" srcOrd="0" destOrd="0" presId="urn:microsoft.com/office/officeart/2008/layout/LinedList"/>
    <dgm:cxn modelId="{F215E3BE-99B9-4EAE-B33D-E548288F56E5}" type="presParOf" srcId="{D95C44D5-6C8E-40BC-ADA0-80E4A8CDF390}" destId="{7479DEDA-3F03-4A00-B395-A96DA9B63571}" srcOrd="1" destOrd="0" presId="urn:microsoft.com/office/officeart/2008/layout/LinedList"/>
    <dgm:cxn modelId="{794453B8-6B09-46FB-AA7C-5160683A41FB}" type="presParOf" srcId="{B6123322-2FF3-477D-BBC8-0D8429C06AE4}" destId="{8E58BB93-A008-4386-98BC-380DBE1D7AF2}" srcOrd="2" destOrd="0" presId="urn:microsoft.com/office/officeart/2008/layout/LinedList"/>
    <dgm:cxn modelId="{D7D18BB9-D4E0-45D3-92AE-36B55E6580F2}" type="presParOf" srcId="{B6123322-2FF3-477D-BBC8-0D8429C06AE4}" destId="{5F27A586-7D74-4F51-894E-5B06701A169E}" srcOrd="3" destOrd="0" presId="urn:microsoft.com/office/officeart/2008/layout/LinedList"/>
    <dgm:cxn modelId="{38A5E3E9-E757-4D5E-B251-3C96207E451A}" type="presParOf" srcId="{5F27A586-7D74-4F51-894E-5B06701A169E}" destId="{0A8CFA8F-9F01-4812-BBB0-69B85EC7B920}" srcOrd="0" destOrd="0" presId="urn:microsoft.com/office/officeart/2008/layout/LinedList"/>
    <dgm:cxn modelId="{26458A48-AC30-49F3-8DB8-7BC0DA129772}" type="presParOf" srcId="{5F27A586-7D74-4F51-894E-5B06701A169E}" destId="{E9E58F20-0683-408D-A40B-BDFDB60E8F60}" srcOrd="1" destOrd="0" presId="urn:microsoft.com/office/officeart/2008/layout/LinedList"/>
    <dgm:cxn modelId="{4BBDCBD2-746B-428B-8C8F-5991C02A91C0}" type="presParOf" srcId="{B6123322-2FF3-477D-BBC8-0D8429C06AE4}" destId="{7D6C0866-9503-4409-87CC-522643B51E1A}" srcOrd="4" destOrd="0" presId="urn:microsoft.com/office/officeart/2008/layout/LinedList"/>
    <dgm:cxn modelId="{A0F471C1-0748-4F6D-A61B-9710A23AF0C3}" type="presParOf" srcId="{B6123322-2FF3-477D-BBC8-0D8429C06AE4}" destId="{5C055D65-0CAD-421C-8908-BFA22D004F96}" srcOrd="5" destOrd="0" presId="urn:microsoft.com/office/officeart/2008/layout/LinedList"/>
    <dgm:cxn modelId="{44C2D794-05A8-452F-9A0D-014E868CDE82}" type="presParOf" srcId="{5C055D65-0CAD-421C-8908-BFA22D004F96}" destId="{FBDE02D9-6BDF-4E44-B9CB-D5B2FF6754B0}" srcOrd="0" destOrd="0" presId="urn:microsoft.com/office/officeart/2008/layout/LinedList"/>
    <dgm:cxn modelId="{E1688978-25CB-4316-812F-136B4E452056}" type="presParOf" srcId="{5C055D65-0CAD-421C-8908-BFA22D004F96}" destId="{1830F8F7-63CC-4F77-B969-5280274A3378}" srcOrd="1" destOrd="0" presId="urn:microsoft.com/office/officeart/2008/layout/LinedList"/>
    <dgm:cxn modelId="{E7C00666-0B53-4A42-96EC-1632CE078A15}" type="presParOf" srcId="{B6123322-2FF3-477D-BBC8-0D8429C06AE4}" destId="{457EFCE0-D88B-450E-A631-22A5D34D8AC4}" srcOrd="6" destOrd="0" presId="urn:microsoft.com/office/officeart/2008/layout/LinedList"/>
    <dgm:cxn modelId="{FA2B6470-41E0-42E0-85D6-19FFF098AAD1}" type="presParOf" srcId="{B6123322-2FF3-477D-BBC8-0D8429C06AE4}" destId="{3FC6BDE0-4722-4E25-B69F-81DCF0307A07}" srcOrd="7" destOrd="0" presId="urn:microsoft.com/office/officeart/2008/layout/LinedList"/>
    <dgm:cxn modelId="{8375542A-139F-4D61-9BC0-CD09B5906A94}" type="presParOf" srcId="{3FC6BDE0-4722-4E25-B69F-81DCF0307A07}" destId="{DBD8CEF2-13C7-430D-8AC8-1DC512EAB6C1}" srcOrd="0" destOrd="0" presId="urn:microsoft.com/office/officeart/2008/layout/LinedList"/>
    <dgm:cxn modelId="{6A8148DE-8D9E-4CC5-B96A-ED2F3C45CDD9}" type="presParOf" srcId="{3FC6BDE0-4722-4E25-B69F-81DCF0307A07}" destId="{992D1630-BB15-4AD8-8589-F68B547C9645}" srcOrd="1" destOrd="0" presId="urn:microsoft.com/office/officeart/2008/layout/LinedList"/>
    <dgm:cxn modelId="{65D8A503-9CC4-402F-9BC3-A68765D345CB}" type="presParOf" srcId="{B6123322-2FF3-477D-BBC8-0D8429C06AE4}" destId="{1FD31ED2-011D-44BC-9FCE-3948CB10B28E}" srcOrd="8" destOrd="0" presId="urn:microsoft.com/office/officeart/2008/layout/LinedList"/>
    <dgm:cxn modelId="{46B85FB7-0B82-4793-B4F9-D574B6FA5503}" type="presParOf" srcId="{B6123322-2FF3-477D-BBC8-0D8429C06AE4}" destId="{B1C9E0CA-BA29-4FB4-AB00-807358AFC153}" srcOrd="9" destOrd="0" presId="urn:microsoft.com/office/officeart/2008/layout/LinedList"/>
    <dgm:cxn modelId="{2D0A0126-08BD-4DEA-B9BD-D4ED41AAD225}" type="presParOf" srcId="{B1C9E0CA-BA29-4FB4-AB00-807358AFC153}" destId="{771EB3AA-2D5D-4715-A065-8EB6F52341C4}" srcOrd="0" destOrd="0" presId="urn:microsoft.com/office/officeart/2008/layout/LinedList"/>
    <dgm:cxn modelId="{EAB5D66D-4BE5-4192-9662-55634F705D72}" type="presParOf" srcId="{B1C9E0CA-BA29-4FB4-AB00-807358AFC153}" destId="{8FA563F5-3EFB-445E-AF53-0DE51DCF2EE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831ACEED-C55B-4EEE-BD07-C4DB8BA1669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9BCE6AEE-14A3-4FA8-90EE-350764E21A75}">
      <dgm:prSet/>
      <dgm:spPr/>
      <dgm:t>
        <a:bodyPr/>
        <a:lstStyle/>
        <a:p>
          <a:r>
            <a:rPr lang="en-US"/>
            <a:t>In order to account for new targets, the object detector also provides the detections for the entire frame t. </a:t>
          </a:r>
        </a:p>
      </dgm:t>
    </dgm:pt>
    <dgm:pt modelId="{93B194F7-7BE8-4404-9376-B09C7D27E354}" type="parTrans" cxnId="{24106EFC-0855-41BD-BF91-F794E92D4E3C}">
      <dgm:prSet/>
      <dgm:spPr/>
      <dgm:t>
        <a:bodyPr/>
        <a:lstStyle/>
        <a:p>
          <a:endParaRPr lang="en-US"/>
        </a:p>
      </dgm:t>
    </dgm:pt>
    <dgm:pt modelId="{A8708079-9FA1-486B-B96D-2FE8B2587626}" type="sibTrans" cxnId="{24106EFC-0855-41BD-BF91-F794E92D4E3C}">
      <dgm:prSet/>
      <dgm:spPr/>
      <dgm:t>
        <a:bodyPr/>
        <a:lstStyle/>
        <a:p>
          <a:endParaRPr lang="en-US"/>
        </a:p>
      </dgm:t>
    </dgm:pt>
    <dgm:pt modelId="{2FD42187-CE8B-4FF2-BF91-28F8509744C2}">
      <dgm:prSet/>
      <dgm:spPr/>
      <dgm:t>
        <a:bodyPr/>
        <a:lstStyle/>
        <a:p>
          <a:r>
            <a:rPr lang="en-US"/>
            <a:t>This second step is analogous to the first initialization at t = 0. </a:t>
          </a:r>
        </a:p>
      </dgm:t>
    </dgm:pt>
    <dgm:pt modelId="{984D7861-7CB3-4089-8A19-B8C3F3FF8A52}" type="parTrans" cxnId="{36494768-FC42-4ED8-8C04-9459CD1FAFF5}">
      <dgm:prSet/>
      <dgm:spPr/>
      <dgm:t>
        <a:bodyPr/>
        <a:lstStyle/>
        <a:p>
          <a:endParaRPr lang="en-US"/>
        </a:p>
      </dgm:t>
    </dgm:pt>
    <dgm:pt modelId="{C51F61D2-0993-4FA5-955C-26A74DEEF625}" type="sibTrans" cxnId="{36494768-FC42-4ED8-8C04-9459CD1FAFF5}">
      <dgm:prSet/>
      <dgm:spPr/>
      <dgm:t>
        <a:bodyPr/>
        <a:lstStyle/>
        <a:p>
          <a:endParaRPr lang="en-US"/>
        </a:p>
      </dgm:t>
    </dgm:pt>
    <dgm:pt modelId="{896D3A97-DDE2-4BC7-B069-41E68F36F205}">
      <dgm:prSet/>
      <dgm:spPr/>
      <dgm:t>
        <a:bodyPr/>
        <a:lstStyle/>
        <a:p>
          <a:r>
            <a:rPr lang="en-US"/>
            <a:t>That is, we consider a detection for a new trajectory only if it is covering a potentially new object that is not explained by any trajectory. </a:t>
          </a:r>
        </a:p>
      </dgm:t>
    </dgm:pt>
    <dgm:pt modelId="{5903F043-BFAF-4FC9-8C04-FCC8EEA8B778}" type="parTrans" cxnId="{473E257C-FA80-4D99-80E9-F75A1FF8DCEA}">
      <dgm:prSet/>
      <dgm:spPr/>
      <dgm:t>
        <a:bodyPr/>
        <a:lstStyle/>
        <a:p>
          <a:endParaRPr lang="en-US"/>
        </a:p>
      </dgm:t>
    </dgm:pt>
    <dgm:pt modelId="{8198EEEB-103F-4337-AFC1-B17598F2228E}" type="sibTrans" cxnId="{473E257C-FA80-4D99-80E9-F75A1FF8DCEA}">
      <dgm:prSet/>
      <dgm:spPr/>
      <dgm:t>
        <a:bodyPr/>
        <a:lstStyle/>
        <a:p>
          <a:endParaRPr lang="en-US"/>
        </a:p>
      </dgm:t>
    </dgm:pt>
    <dgm:pt modelId="{C495EC3A-F64F-46BE-A0DE-270D59DC6112}" type="pres">
      <dgm:prSet presAssocID="{831ACEED-C55B-4EEE-BD07-C4DB8BA16699}" presName="linear" presStyleCnt="0">
        <dgm:presLayoutVars>
          <dgm:animLvl val="lvl"/>
          <dgm:resizeHandles val="exact"/>
        </dgm:presLayoutVars>
      </dgm:prSet>
      <dgm:spPr/>
    </dgm:pt>
    <dgm:pt modelId="{D6FA0817-9FBE-44E1-9741-9AAEE963274A}" type="pres">
      <dgm:prSet presAssocID="{9BCE6AEE-14A3-4FA8-90EE-350764E21A75}" presName="parentText" presStyleLbl="node1" presStyleIdx="0" presStyleCnt="3">
        <dgm:presLayoutVars>
          <dgm:chMax val="0"/>
          <dgm:bulletEnabled val="1"/>
        </dgm:presLayoutVars>
      </dgm:prSet>
      <dgm:spPr/>
    </dgm:pt>
    <dgm:pt modelId="{57722298-E98C-46AD-9CC9-7FBF557A0FF7}" type="pres">
      <dgm:prSet presAssocID="{A8708079-9FA1-486B-B96D-2FE8B2587626}" presName="spacer" presStyleCnt="0"/>
      <dgm:spPr/>
    </dgm:pt>
    <dgm:pt modelId="{5CB712ED-CD91-49A5-B739-30ED38CD4BF4}" type="pres">
      <dgm:prSet presAssocID="{2FD42187-CE8B-4FF2-BF91-28F8509744C2}" presName="parentText" presStyleLbl="node1" presStyleIdx="1" presStyleCnt="3">
        <dgm:presLayoutVars>
          <dgm:chMax val="0"/>
          <dgm:bulletEnabled val="1"/>
        </dgm:presLayoutVars>
      </dgm:prSet>
      <dgm:spPr/>
    </dgm:pt>
    <dgm:pt modelId="{FF0FDB6E-48FC-42C1-A3F7-9A9F0DCC9384}" type="pres">
      <dgm:prSet presAssocID="{C51F61D2-0993-4FA5-955C-26A74DEEF625}" presName="spacer" presStyleCnt="0"/>
      <dgm:spPr/>
    </dgm:pt>
    <dgm:pt modelId="{FC2A8444-D753-4CAB-8D35-CD3C81F2E011}" type="pres">
      <dgm:prSet presAssocID="{896D3A97-DDE2-4BC7-B069-41E68F36F205}" presName="parentText" presStyleLbl="node1" presStyleIdx="2" presStyleCnt="3">
        <dgm:presLayoutVars>
          <dgm:chMax val="0"/>
          <dgm:bulletEnabled val="1"/>
        </dgm:presLayoutVars>
      </dgm:prSet>
      <dgm:spPr/>
    </dgm:pt>
  </dgm:ptLst>
  <dgm:cxnLst>
    <dgm:cxn modelId="{2F66A109-1BFB-479A-B858-D2A61297E189}" type="presOf" srcId="{9BCE6AEE-14A3-4FA8-90EE-350764E21A75}" destId="{D6FA0817-9FBE-44E1-9741-9AAEE963274A}" srcOrd="0" destOrd="0" presId="urn:microsoft.com/office/officeart/2005/8/layout/vList2"/>
    <dgm:cxn modelId="{36494768-FC42-4ED8-8C04-9459CD1FAFF5}" srcId="{831ACEED-C55B-4EEE-BD07-C4DB8BA16699}" destId="{2FD42187-CE8B-4FF2-BF91-28F8509744C2}" srcOrd="1" destOrd="0" parTransId="{984D7861-7CB3-4089-8A19-B8C3F3FF8A52}" sibTransId="{C51F61D2-0993-4FA5-955C-26A74DEEF625}"/>
    <dgm:cxn modelId="{F6EA034C-CD05-4053-9027-199BCB2AEC40}" type="presOf" srcId="{831ACEED-C55B-4EEE-BD07-C4DB8BA16699}" destId="{C495EC3A-F64F-46BE-A0DE-270D59DC6112}" srcOrd="0" destOrd="0" presId="urn:microsoft.com/office/officeart/2005/8/layout/vList2"/>
    <dgm:cxn modelId="{473E257C-FA80-4D99-80E9-F75A1FF8DCEA}" srcId="{831ACEED-C55B-4EEE-BD07-C4DB8BA16699}" destId="{896D3A97-DDE2-4BC7-B069-41E68F36F205}" srcOrd="2" destOrd="0" parTransId="{5903F043-BFAF-4FC9-8C04-FCC8EEA8B778}" sibTransId="{8198EEEB-103F-4337-AFC1-B17598F2228E}"/>
    <dgm:cxn modelId="{392461C1-7BD9-4443-9088-5ACBD3BB7D6C}" type="presOf" srcId="{896D3A97-DDE2-4BC7-B069-41E68F36F205}" destId="{FC2A8444-D753-4CAB-8D35-CD3C81F2E011}" srcOrd="0" destOrd="0" presId="urn:microsoft.com/office/officeart/2005/8/layout/vList2"/>
    <dgm:cxn modelId="{0CADD2DC-3E6B-448B-BFBC-A55D86282C66}" type="presOf" srcId="{2FD42187-CE8B-4FF2-BF91-28F8509744C2}" destId="{5CB712ED-CD91-49A5-B739-30ED38CD4BF4}" srcOrd="0" destOrd="0" presId="urn:microsoft.com/office/officeart/2005/8/layout/vList2"/>
    <dgm:cxn modelId="{24106EFC-0855-41BD-BF91-F794E92D4E3C}" srcId="{831ACEED-C55B-4EEE-BD07-C4DB8BA16699}" destId="{9BCE6AEE-14A3-4FA8-90EE-350764E21A75}" srcOrd="0" destOrd="0" parTransId="{93B194F7-7BE8-4404-9376-B09C7D27E354}" sibTransId="{A8708079-9FA1-486B-B96D-2FE8B2587626}"/>
    <dgm:cxn modelId="{F8A34EFF-5A7C-40E3-B3B5-BD7EB8D1C99A}" type="presParOf" srcId="{C495EC3A-F64F-46BE-A0DE-270D59DC6112}" destId="{D6FA0817-9FBE-44E1-9741-9AAEE963274A}" srcOrd="0" destOrd="0" presId="urn:microsoft.com/office/officeart/2005/8/layout/vList2"/>
    <dgm:cxn modelId="{941280D3-2460-4FBA-B7ED-919A4122CCB9}" type="presParOf" srcId="{C495EC3A-F64F-46BE-A0DE-270D59DC6112}" destId="{57722298-E98C-46AD-9CC9-7FBF557A0FF7}" srcOrd="1" destOrd="0" presId="urn:microsoft.com/office/officeart/2005/8/layout/vList2"/>
    <dgm:cxn modelId="{4B562B5B-D770-4215-8486-1A095933C861}" type="presParOf" srcId="{C495EC3A-F64F-46BE-A0DE-270D59DC6112}" destId="{5CB712ED-CD91-49A5-B739-30ED38CD4BF4}" srcOrd="2" destOrd="0" presId="urn:microsoft.com/office/officeart/2005/8/layout/vList2"/>
    <dgm:cxn modelId="{8438D576-9305-45A1-B5EB-B5C376F45D5D}" type="presParOf" srcId="{C495EC3A-F64F-46BE-A0DE-270D59DC6112}" destId="{FF0FDB6E-48FC-42C1-A3F7-9A9F0DCC9384}" srcOrd="3" destOrd="0" presId="urn:microsoft.com/office/officeart/2005/8/layout/vList2"/>
    <dgm:cxn modelId="{CDBB958A-6E38-42F0-B3B9-4359F52A28EF}" type="presParOf" srcId="{C495EC3A-F64F-46BE-A0DE-270D59DC6112}" destId="{FC2A8444-D753-4CAB-8D35-CD3C81F2E01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696ECBEA-76D1-4BC9-8CDF-08ECAB4ED8A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4384E01-6178-4340-99CA-EC387E225CB5}">
      <dgm:prSet/>
      <dgm:spPr/>
      <dgm:t>
        <a:bodyPr/>
        <a:lstStyle/>
        <a:p>
          <a:r>
            <a:rPr lang="en-US"/>
            <a:t>It should be noted again that our Tracktor does not require any tracking specific training or optimization and solely relies on an object detection method. </a:t>
          </a:r>
        </a:p>
      </dgm:t>
    </dgm:pt>
    <dgm:pt modelId="{F3223349-C1D2-4159-AAF7-12EA49224998}" type="parTrans" cxnId="{11A65979-C38E-44D3-9BBE-10A010EFD483}">
      <dgm:prSet/>
      <dgm:spPr/>
      <dgm:t>
        <a:bodyPr/>
        <a:lstStyle/>
        <a:p>
          <a:endParaRPr lang="en-US"/>
        </a:p>
      </dgm:t>
    </dgm:pt>
    <dgm:pt modelId="{4D4AA0DE-4934-4934-9B8A-526C4D128C8F}" type="sibTrans" cxnId="{11A65979-C38E-44D3-9BBE-10A010EFD483}">
      <dgm:prSet/>
      <dgm:spPr/>
      <dgm:t>
        <a:bodyPr/>
        <a:lstStyle/>
        <a:p>
          <a:endParaRPr lang="en-US"/>
        </a:p>
      </dgm:t>
    </dgm:pt>
    <dgm:pt modelId="{6D49E349-192D-47B2-BD4D-192ECFAD6BFD}">
      <dgm:prSet/>
      <dgm:spPr/>
      <dgm:t>
        <a:bodyPr/>
        <a:lstStyle/>
        <a:p>
          <a:r>
            <a:rPr lang="en-US"/>
            <a:t>This allows us to directly benefit from improved object detection methods and, most importantly, enables a comparatively cheap transfer to different tracking datasets or scenarios in which no ground truth tracking but only detection data is available.</a:t>
          </a:r>
        </a:p>
      </dgm:t>
    </dgm:pt>
    <dgm:pt modelId="{050B8515-C592-47B7-BA4C-9788A3930BF1}" type="parTrans" cxnId="{154E716D-D226-468A-A760-2F8145BD480B}">
      <dgm:prSet/>
      <dgm:spPr/>
      <dgm:t>
        <a:bodyPr/>
        <a:lstStyle/>
        <a:p>
          <a:endParaRPr lang="en-US"/>
        </a:p>
      </dgm:t>
    </dgm:pt>
    <dgm:pt modelId="{C20F2D2F-A8D8-4759-90D6-62B8196DF9A1}" type="sibTrans" cxnId="{154E716D-D226-468A-A760-2F8145BD480B}">
      <dgm:prSet/>
      <dgm:spPr/>
      <dgm:t>
        <a:bodyPr/>
        <a:lstStyle/>
        <a:p>
          <a:endParaRPr lang="en-US"/>
        </a:p>
      </dgm:t>
    </dgm:pt>
    <dgm:pt modelId="{074117D8-0F5E-4F3E-90B1-E49B4170D6B4}" type="pres">
      <dgm:prSet presAssocID="{696ECBEA-76D1-4BC9-8CDF-08ECAB4ED8A4}" presName="linear" presStyleCnt="0">
        <dgm:presLayoutVars>
          <dgm:animLvl val="lvl"/>
          <dgm:resizeHandles val="exact"/>
        </dgm:presLayoutVars>
      </dgm:prSet>
      <dgm:spPr/>
    </dgm:pt>
    <dgm:pt modelId="{8A95BB33-C131-4D64-9602-014453C73ED5}" type="pres">
      <dgm:prSet presAssocID="{B4384E01-6178-4340-99CA-EC387E225CB5}" presName="parentText" presStyleLbl="node1" presStyleIdx="0" presStyleCnt="2">
        <dgm:presLayoutVars>
          <dgm:chMax val="0"/>
          <dgm:bulletEnabled val="1"/>
        </dgm:presLayoutVars>
      </dgm:prSet>
      <dgm:spPr/>
    </dgm:pt>
    <dgm:pt modelId="{DE6A9DBD-5BAF-4A40-85E8-150B46E2F6D2}" type="pres">
      <dgm:prSet presAssocID="{4D4AA0DE-4934-4934-9B8A-526C4D128C8F}" presName="spacer" presStyleCnt="0"/>
      <dgm:spPr/>
    </dgm:pt>
    <dgm:pt modelId="{7E5105DA-22DD-476E-9BB7-58920ADDFFB1}" type="pres">
      <dgm:prSet presAssocID="{6D49E349-192D-47B2-BD4D-192ECFAD6BFD}" presName="parentText" presStyleLbl="node1" presStyleIdx="1" presStyleCnt="2">
        <dgm:presLayoutVars>
          <dgm:chMax val="0"/>
          <dgm:bulletEnabled val="1"/>
        </dgm:presLayoutVars>
      </dgm:prSet>
      <dgm:spPr/>
    </dgm:pt>
  </dgm:ptLst>
  <dgm:cxnLst>
    <dgm:cxn modelId="{930D0D05-7C07-4C08-85B2-D986AA80C306}" type="presOf" srcId="{696ECBEA-76D1-4BC9-8CDF-08ECAB4ED8A4}" destId="{074117D8-0F5E-4F3E-90B1-E49B4170D6B4}" srcOrd="0" destOrd="0" presId="urn:microsoft.com/office/officeart/2005/8/layout/vList2"/>
    <dgm:cxn modelId="{ACDCF364-442C-4C6E-9894-6CB4AB5976B9}" type="presOf" srcId="{6D49E349-192D-47B2-BD4D-192ECFAD6BFD}" destId="{7E5105DA-22DD-476E-9BB7-58920ADDFFB1}" srcOrd="0" destOrd="0" presId="urn:microsoft.com/office/officeart/2005/8/layout/vList2"/>
    <dgm:cxn modelId="{154E716D-D226-468A-A760-2F8145BD480B}" srcId="{696ECBEA-76D1-4BC9-8CDF-08ECAB4ED8A4}" destId="{6D49E349-192D-47B2-BD4D-192ECFAD6BFD}" srcOrd="1" destOrd="0" parTransId="{050B8515-C592-47B7-BA4C-9788A3930BF1}" sibTransId="{C20F2D2F-A8D8-4759-90D6-62B8196DF9A1}"/>
    <dgm:cxn modelId="{11A65979-C38E-44D3-9BBE-10A010EFD483}" srcId="{696ECBEA-76D1-4BC9-8CDF-08ECAB4ED8A4}" destId="{B4384E01-6178-4340-99CA-EC387E225CB5}" srcOrd="0" destOrd="0" parTransId="{F3223349-C1D2-4159-AAF7-12EA49224998}" sibTransId="{4D4AA0DE-4934-4934-9B8A-526C4D128C8F}"/>
    <dgm:cxn modelId="{C049BDE0-FEA9-4616-9BDB-E4CA11F7A92F}" type="presOf" srcId="{B4384E01-6178-4340-99CA-EC387E225CB5}" destId="{8A95BB33-C131-4D64-9602-014453C73ED5}" srcOrd="0" destOrd="0" presId="urn:microsoft.com/office/officeart/2005/8/layout/vList2"/>
    <dgm:cxn modelId="{05521516-DD92-421A-9ACB-4C28AF0A8891}" type="presParOf" srcId="{074117D8-0F5E-4F3E-90B1-E49B4170D6B4}" destId="{8A95BB33-C131-4D64-9602-014453C73ED5}" srcOrd="0" destOrd="0" presId="urn:microsoft.com/office/officeart/2005/8/layout/vList2"/>
    <dgm:cxn modelId="{96D023E5-4121-4F25-9CFE-15CAD57831DF}" type="presParOf" srcId="{074117D8-0F5E-4F3E-90B1-E49B4170D6B4}" destId="{DE6A9DBD-5BAF-4A40-85E8-150B46E2F6D2}" srcOrd="1" destOrd="0" presId="urn:microsoft.com/office/officeart/2005/8/layout/vList2"/>
    <dgm:cxn modelId="{412E38D6-CDA1-4DAA-AA3A-36356424D287}" type="presParOf" srcId="{074117D8-0F5E-4F3E-90B1-E49B4170D6B4}" destId="{7E5105DA-22DD-476E-9BB7-58920ADDFFB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26FF27-EC00-4D14-A38F-9267C92F920E}"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41C1FAB0-C6C1-47B5-B679-A854B4BE6FF3}">
      <dgm:prSet/>
      <dgm:spPr/>
      <dgm:t>
        <a:bodyPr/>
        <a:lstStyle/>
        <a:p>
          <a:r>
            <a:rPr lang="en-US"/>
            <a:t>The one-shot approach can provide the target location and its associated embedding feature simultaneously, derived from a shared feature map.</a:t>
          </a:r>
        </a:p>
      </dgm:t>
    </dgm:pt>
    <dgm:pt modelId="{997F4133-BC60-46B0-ACA2-9ED9D61E55F2}" type="parTrans" cxnId="{A982D1FE-CD4A-442B-B2A4-C5A32CF7FFA4}">
      <dgm:prSet/>
      <dgm:spPr/>
      <dgm:t>
        <a:bodyPr/>
        <a:lstStyle/>
        <a:p>
          <a:endParaRPr lang="en-US"/>
        </a:p>
      </dgm:t>
    </dgm:pt>
    <dgm:pt modelId="{EAA1F2C8-52BE-4A78-BA8B-C5D8FDD44541}" type="sibTrans" cxnId="{A982D1FE-CD4A-442B-B2A4-C5A32CF7FFA4}">
      <dgm:prSet/>
      <dgm:spPr/>
      <dgm:t>
        <a:bodyPr/>
        <a:lstStyle/>
        <a:p>
          <a:endParaRPr lang="en-US"/>
        </a:p>
      </dgm:t>
    </dgm:pt>
    <dgm:pt modelId="{EF793F59-EEC5-4C06-82A8-CE6CDE8DEC50}">
      <dgm:prSet/>
      <dgm:spPr/>
      <dgm:t>
        <a:bodyPr/>
        <a:lstStyle/>
        <a:p>
          <a:r>
            <a:rPr lang="en-US"/>
            <a:t>Nevertheless, there is an issue regarding the design. </a:t>
          </a:r>
        </a:p>
      </dgm:t>
    </dgm:pt>
    <dgm:pt modelId="{75E679E3-E9CB-4A9D-A1CC-29AFD7E6E225}" type="parTrans" cxnId="{0116558F-AD06-4F1E-9F2D-B3A26A479FED}">
      <dgm:prSet/>
      <dgm:spPr/>
      <dgm:t>
        <a:bodyPr/>
        <a:lstStyle/>
        <a:p>
          <a:endParaRPr lang="en-US"/>
        </a:p>
      </dgm:t>
    </dgm:pt>
    <dgm:pt modelId="{D29C4A86-5B8C-434D-BAC3-2E8FD4FC751D}" type="sibTrans" cxnId="{0116558F-AD06-4F1E-9F2D-B3A26A479FED}">
      <dgm:prSet/>
      <dgm:spPr/>
      <dgm:t>
        <a:bodyPr/>
        <a:lstStyle/>
        <a:p>
          <a:endParaRPr lang="en-US"/>
        </a:p>
      </dgm:t>
    </dgm:pt>
    <dgm:pt modelId="{0BDF3E84-D561-456F-9851-7951DA38241B}">
      <dgm:prSet/>
      <dgm:spPr/>
      <dgm:t>
        <a:bodyPr/>
        <a:lstStyle/>
        <a:p>
          <a:r>
            <a:rPr lang="en-US"/>
            <a:t>This is that two tasks of detection and re-identification are trained at the same time, using the same image input.</a:t>
          </a:r>
        </a:p>
      </dgm:t>
    </dgm:pt>
    <dgm:pt modelId="{B745D2BD-887E-4941-A15D-0CC4972DACCD}" type="parTrans" cxnId="{E6C83C0D-7F15-416C-891F-8B335424DA70}">
      <dgm:prSet/>
      <dgm:spPr/>
      <dgm:t>
        <a:bodyPr/>
        <a:lstStyle/>
        <a:p>
          <a:endParaRPr lang="en-US"/>
        </a:p>
      </dgm:t>
    </dgm:pt>
    <dgm:pt modelId="{BCE12311-7330-465A-995B-927BE95A1984}" type="sibTrans" cxnId="{E6C83C0D-7F15-416C-891F-8B335424DA70}">
      <dgm:prSet/>
      <dgm:spPr/>
      <dgm:t>
        <a:bodyPr/>
        <a:lstStyle/>
        <a:p>
          <a:endParaRPr lang="en-US"/>
        </a:p>
      </dgm:t>
    </dgm:pt>
    <dgm:pt modelId="{8259FA10-BC09-48E0-95A7-BEC93579B8E0}" type="pres">
      <dgm:prSet presAssocID="{8A26FF27-EC00-4D14-A38F-9267C92F920E}" presName="outerComposite" presStyleCnt="0">
        <dgm:presLayoutVars>
          <dgm:chMax val="5"/>
          <dgm:dir/>
          <dgm:resizeHandles val="exact"/>
        </dgm:presLayoutVars>
      </dgm:prSet>
      <dgm:spPr/>
    </dgm:pt>
    <dgm:pt modelId="{B102D2BF-C9A6-428A-92F1-9FB2F1E795FE}" type="pres">
      <dgm:prSet presAssocID="{8A26FF27-EC00-4D14-A38F-9267C92F920E}" presName="dummyMaxCanvas" presStyleCnt="0">
        <dgm:presLayoutVars/>
      </dgm:prSet>
      <dgm:spPr/>
    </dgm:pt>
    <dgm:pt modelId="{501B1D59-A4C1-47E3-98FC-FF2AC08F06EC}" type="pres">
      <dgm:prSet presAssocID="{8A26FF27-EC00-4D14-A38F-9267C92F920E}" presName="ThreeNodes_1" presStyleLbl="node1" presStyleIdx="0" presStyleCnt="3">
        <dgm:presLayoutVars>
          <dgm:bulletEnabled val="1"/>
        </dgm:presLayoutVars>
      </dgm:prSet>
      <dgm:spPr/>
    </dgm:pt>
    <dgm:pt modelId="{76F5A6DD-ADBF-4382-8487-50E6C1353D85}" type="pres">
      <dgm:prSet presAssocID="{8A26FF27-EC00-4D14-A38F-9267C92F920E}" presName="ThreeNodes_2" presStyleLbl="node1" presStyleIdx="1" presStyleCnt="3">
        <dgm:presLayoutVars>
          <dgm:bulletEnabled val="1"/>
        </dgm:presLayoutVars>
      </dgm:prSet>
      <dgm:spPr/>
    </dgm:pt>
    <dgm:pt modelId="{43189B07-A0C3-471B-88DA-6F0703F33B30}" type="pres">
      <dgm:prSet presAssocID="{8A26FF27-EC00-4D14-A38F-9267C92F920E}" presName="ThreeNodes_3" presStyleLbl="node1" presStyleIdx="2" presStyleCnt="3">
        <dgm:presLayoutVars>
          <dgm:bulletEnabled val="1"/>
        </dgm:presLayoutVars>
      </dgm:prSet>
      <dgm:spPr/>
    </dgm:pt>
    <dgm:pt modelId="{796BA880-D2A3-4FA9-A901-B8CE745763B0}" type="pres">
      <dgm:prSet presAssocID="{8A26FF27-EC00-4D14-A38F-9267C92F920E}" presName="ThreeConn_1-2" presStyleLbl="fgAccFollowNode1" presStyleIdx="0" presStyleCnt="2">
        <dgm:presLayoutVars>
          <dgm:bulletEnabled val="1"/>
        </dgm:presLayoutVars>
      </dgm:prSet>
      <dgm:spPr/>
    </dgm:pt>
    <dgm:pt modelId="{3E732156-4436-4794-B7F7-6ECF3D7DEF01}" type="pres">
      <dgm:prSet presAssocID="{8A26FF27-EC00-4D14-A38F-9267C92F920E}" presName="ThreeConn_2-3" presStyleLbl="fgAccFollowNode1" presStyleIdx="1" presStyleCnt="2">
        <dgm:presLayoutVars>
          <dgm:bulletEnabled val="1"/>
        </dgm:presLayoutVars>
      </dgm:prSet>
      <dgm:spPr/>
    </dgm:pt>
    <dgm:pt modelId="{84F47701-A67F-44D2-81F2-D21DF28B1767}" type="pres">
      <dgm:prSet presAssocID="{8A26FF27-EC00-4D14-A38F-9267C92F920E}" presName="ThreeNodes_1_text" presStyleLbl="node1" presStyleIdx="2" presStyleCnt="3">
        <dgm:presLayoutVars>
          <dgm:bulletEnabled val="1"/>
        </dgm:presLayoutVars>
      </dgm:prSet>
      <dgm:spPr/>
    </dgm:pt>
    <dgm:pt modelId="{B56E6D00-A9E6-43F8-80A1-1E33DABAF79B}" type="pres">
      <dgm:prSet presAssocID="{8A26FF27-EC00-4D14-A38F-9267C92F920E}" presName="ThreeNodes_2_text" presStyleLbl="node1" presStyleIdx="2" presStyleCnt="3">
        <dgm:presLayoutVars>
          <dgm:bulletEnabled val="1"/>
        </dgm:presLayoutVars>
      </dgm:prSet>
      <dgm:spPr/>
    </dgm:pt>
    <dgm:pt modelId="{00FBB7BC-6F1C-4116-BBF4-65828CB902E4}" type="pres">
      <dgm:prSet presAssocID="{8A26FF27-EC00-4D14-A38F-9267C92F920E}" presName="ThreeNodes_3_text" presStyleLbl="node1" presStyleIdx="2" presStyleCnt="3">
        <dgm:presLayoutVars>
          <dgm:bulletEnabled val="1"/>
        </dgm:presLayoutVars>
      </dgm:prSet>
      <dgm:spPr/>
    </dgm:pt>
  </dgm:ptLst>
  <dgm:cxnLst>
    <dgm:cxn modelId="{E6C83C0D-7F15-416C-891F-8B335424DA70}" srcId="{8A26FF27-EC00-4D14-A38F-9267C92F920E}" destId="{0BDF3E84-D561-456F-9851-7951DA38241B}" srcOrd="2" destOrd="0" parTransId="{B745D2BD-887E-4941-A15D-0CC4972DACCD}" sibTransId="{BCE12311-7330-465A-995B-927BE95A1984}"/>
    <dgm:cxn modelId="{D811321F-C852-4D8C-B483-95ADBF533032}" type="presOf" srcId="{EAA1F2C8-52BE-4A78-BA8B-C5D8FDD44541}" destId="{796BA880-D2A3-4FA9-A901-B8CE745763B0}" srcOrd="0" destOrd="0" presId="urn:microsoft.com/office/officeart/2005/8/layout/vProcess5"/>
    <dgm:cxn modelId="{088D952E-01F1-49C9-BA1F-94CA19F25B79}" type="presOf" srcId="{0BDF3E84-D561-456F-9851-7951DA38241B}" destId="{43189B07-A0C3-471B-88DA-6F0703F33B30}" srcOrd="0" destOrd="0" presId="urn:microsoft.com/office/officeart/2005/8/layout/vProcess5"/>
    <dgm:cxn modelId="{3D813E4F-CDE1-4896-B34C-3E43355AA7D7}" type="presOf" srcId="{0BDF3E84-D561-456F-9851-7951DA38241B}" destId="{00FBB7BC-6F1C-4116-BBF4-65828CB902E4}" srcOrd="1" destOrd="0" presId="urn:microsoft.com/office/officeart/2005/8/layout/vProcess5"/>
    <dgm:cxn modelId="{91CC5252-41D1-41EE-9CF2-B153979EB58F}" type="presOf" srcId="{41C1FAB0-C6C1-47B5-B679-A854B4BE6FF3}" destId="{84F47701-A67F-44D2-81F2-D21DF28B1767}" srcOrd="1" destOrd="0" presId="urn:microsoft.com/office/officeart/2005/8/layout/vProcess5"/>
    <dgm:cxn modelId="{0116558F-AD06-4F1E-9F2D-B3A26A479FED}" srcId="{8A26FF27-EC00-4D14-A38F-9267C92F920E}" destId="{EF793F59-EEC5-4C06-82A8-CE6CDE8DEC50}" srcOrd="1" destOrd="0" parTransId="{75E679E3-E9CB-4A9D-A1CC-29AFD7E6E225}" sibTransId="{D29C4A86-5B8C-434D-BAC3-2E8FD4FC751D}"/>
    <dgm:cxn modelId="{DF3A19A1-E3CB-4D8F-B056-6230FD9C4317}" type="presOf" srcId="{EF793F59-EEC5-4C06-82A8-CE6CDE8DEC50}" destId="{76F5A6DD-ADBF-4382-8487-50E6C1353D85}" srcOrd="0" destOrd="0" presId="urn:microsoft.com/office/officeart/2005/8/layout/vProcess5"/>
    <dgm:cxn modelId="{49B015A7-C200-4B83-A07A-0423894367F0}" type="presOf" srcId="{D29C4A86-5B8C-434D-BAC3-2E8FD4FC751D}" destId="{3E732156-4436-4794-B7F7-6ECF3D7DEF01}" srcOrd="0" destOrd="0" presId="urn:microsoft.com/office/officeart/2005/8/layout/vProcess5"/>
    <dgm:cxn modelId="{14AEC5B9-ABFF-479E-9956-321468E08D8F}" type="presOf" srcId="{EF793F59-EEC5-4C06-82A8-CE6CDE8DEC50}" destId="{B56E6D00-A9E6-43F8-80A1-1E33DABAF79B}" srcOrd="1" destOrd="0" presId="urn:microsoft.com/office/officeart/2005/8/layout/vProcess5"/>
    <dgm:cxn modelId="{E92F8CC3-210F-4962-A905-D6E7C16C0FE5}" type="presOf" srcId="{8A26FF27-EC00-4D14-A38F-9267C92F920E}" destId="{8259FA10-BC09-48E0-95A7-BEC93579B8E0}" srcOrd="0" destOrd="0" presId="urn:microsoft.com/office/officeart/2005/8/layout/vProcess5"/>
    <dgm:cxn modelId="{4CB52CC5-D160-4133-A687-7565D14FB163}" type="presOf" srcId="{41C1FAB0-C6C1-47B5-B679-A854B4BE6FF3}" destId="{501B1D59-A4C1-47E3-98FC-FF2AC08F06EC}" srcOrd="0" destOrd="0" presId="urn:microsoft.com/office/officeart/2005/8/layout/vProcess5"/>
    <dgm:cxn modelId="{A982D1FE-CD4A-442B-B2A4-C5A32CF7FFA4}" srcId="{8A26FF27-EC00-4D14-A38F-9267C92F920E}" destId="{41C1FAB0-C6C1-47B5-B679-A854B4BE6FF3}" srcOrd="0" destOrd="0" parTransId="{997F4133-BC60-46B0-ACA2-9ED9D61E55F2}" sibTransId="{EAA1F2C8-52BE-4A78-BA8B-C5D8FDD44541}"/>
    <dgm:cxn modelId="{9710FFCD-7464-49C8-9AE1-26B40DBFFB4C}" type="presParOf" srcId="{8259FA10-BC09-48E0-95A7-BEC93579B8E0}" destId="{B102D2BF-C9A6-428A-92F1-9FB2F1E795FE}" srcOrd="0" destOrd="0" presId="urn:microsoft.com/office/officeart/2005/8/layout/vProcess5"/>
    <dgm:cxn modelId="{60986C34-AB4F-47B7-8CFB-D54A58F9148B}" type="presParOf" srcId="{8259FA10-BC09-48E0-95A7-BEC93579B8E0}" destId="{501B1D59-A4C1-47E3-98FC-FF2AC08F06EC}" srcOrd="1" destOrd="0" presId="urn:microsoft.com/office/officeart/2005/8/layout/vProcess5"/>
    <dgm:cxn modelId="{19825A49-8314-45C1-99FB-4B3FDDF454CE}" type="presParOf" srcId="{8259FA10-BC09-48E0-95A7-BEC93579B8E0}" destId="{76F5A6DD-ADBF-4382-8487-50E6C1353D85}" srcOrd="2" destOrd="0" presId="urn:microsoft.com/office/officeart/2005/8/layout/vProcess5"/>
    <dgm:cxn modelId="{A78AAE5D-9FE3-42D1-A892-E43BCD528BAC}" type="presParOf" srcId="{8259FA10-BC09-48E0-95A7-BEC93579B8E0}" destId="{43189B07-A0C3-471B-88DA-6F0703F33B30}" srcOrd="3" destOrd="0" presId="urn:microsoft.com/office/officeart/2005/8/layout/vProcess5"/>
    <dgm:cxn modelId="{A0C1AA65-D1B9-4787-B300-0B72B5EC1E6C}" type="presParOf" srcId="{8259FA10-BC09-48E0-95A7-BEC93579B8E0}" destId="{796BA880-D2A3-4FA9-A901-B8CE745763B0}" srcOrd="4" destOrd="0" presId="urn:microsoft.com/office/officeart/2005/8/layout/vProcess5"/>
    <dgm:cxn modelId="{CB3B0C3A-EF6C-4C9B-BF37-F97B72790996}" type="presParOf" srcId="{8259FA10-BC09-48E0-95A7-BEC93579B8E0}" destId="{3E732156-4436-4794-B7F7-6ECF3D7DEF01}" srcOrd="5" destOrd="0" presId="urn:microsoft.com/office/officeart/2005/8/layout/vProcess5"/>
    <dgm:cxn modelId="{ABD60F07-D772-4B7B-86B9-7FC18C344B44}" type="presParOf" srcId="{8259FA10-BC09-48E0-95A7-BEC93579B8E0}" destId="{84F47701-A67F-44D2-81F2-D21DF28B1767}" srcOrd="6" destOrd="0" presId="urn:microsoft.com/office/officeart/2005/8/layout/vProcess5"/>
    <dgm:cxn modelId="{6C9F996E-9FC1-417A-ACB9-18A5A73392ED}" type="presParOf" srcId="{8259FA10-BC09-48E0-95A7-BEC93579B8E0}" destId="{B56E6D00-A9E6-43F8-80A1-1E33DABAF79B}" srcOrd="7" destOrd="0" presId="urn:microsoft.com/office/officeart/2005/8/layout/vProcess5"/>
    <dgm:cxn modelId="{45155AD0-019A-4E87-89CC-EA11F3AFE578}" type="presParOf" srcId="{8259FA10-BC09-48E0-95A7-BEC93579B8E0}" destId="{00FBB7BC-6F1C-4116-BBF4-65828CB902E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2CE8FACC-2873-4E2A-A1F3-00DFC259AF2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044EFEF-4360-494B-82A0-B7A22F9F3028}">
      <dgm:prSet/>
      <dgm:spPr/>
      <dgm:t>
        <a:bodyPr/>
        <a:lstStyle/>
        <a:p>
          <a:r>
            <a:rPr lang="en-US"/>
            <a:t>Tracktor is accurate, but one big drawback is that it is not viable for real-time tracking. </a:t>
          </a:r>
        </a:p>
      </dgm:t>
    </dgm:pt>
    <dgm:pt modelId="{7FBA039A-8B48-4420-92FB-E01D5BA3ABDD}" type="parTrans" cxnId="{115A54A4-B2DC-4078-804D-69C2B69112DD}">
      <dgm:prSet/>
      <dgm:spPr/>
      <dgm:t>
        <a:bodyPr/>
        <a:lstStyle/>
        <a:p>
          <a:endParaRPr lang="en-US"/>
        </a:p>
      </dgm:t>
    </dgm:pt>
    <dgm:pt modelId="{FA80142F-28C7-4940-A4F0-616A42F97CC5}" type="sibTrans" cxnId="{115A54A4-B2DC-4078-804D-69C2B69112DD}">
      <dgm:prSet/>
      <dgm:spPr/>
      <dgm:t>
        <a:bodyPr/>
        <a:lstStyle/>
        <a:p>
          <a:endParaRPr lang="en-US"/>
        </a:p>
      </dgm:t>
    </dgm:pt>
    <dgm:pt modelId="{40EFF4FB-3A66-4911-A5CF-4B9ED873E4E5}">
      <dgm:prSet/>
      <dgm:spPr/>
      <dgm:t>
        <a:bodyPr/>
        <a:lstStyle/>
        <a:p>
          <a:r>
            <a:rPr lang="en-US"/>
            <a:t>Results show an average execution of 3 FPS. If real-time execution is not a concern, this is a great contender.</a:t>
          </a:r>
        </a:p>
      </dgm:t>
    </dgm:pt>
    <dgm:pt modelId="{0249F0A8-0FEA-4005-B5D7-EAE14071C865}" type="parTrans" cxnId="{7836B22C-CB84-46F5-B4BA-93CF98C84983}">
      <dgm:prSet/>
      <dgm:spPr/>
      <dgm:t>
        <a:bodyPr/>
        <a:lstStyle/>
        <a:p>
          <a:endParaRPr lang="en-US"/>
        </a:p>
      </dgm:t>
    </dgm:pt>
    <dgm:pt modelId="{9BC6AD1C-6658-4A75-9597-29FC6F2AA981}" type="sibTrans" cxnId="{7836B22C-CB84-46F5-B4BA-93CF98C84983}">
      <dgm:prSet/>
      <dgm:spPr/>
      <dgm:t>
        <a:bodyPr/>
        <a:lstStyle/>
        <a:p>
          <a:endParaRPr lang="en-US"/>
        </a:p>
      </dgm:t>
    </dgm:pt>
    <dgm:pt modelId="{FEC6DC36-0585-45B2-BFAF-471A7C04B017}" type="pres">
      <dgm:prSet presAssocID="{2CE8FACC-2873-4E2A-A1F3-00DFC259AF2A}" presName="linear" presStyleCnt="0">
        <dgm:presLayoutVars>
          <dgm:animLvl val="lvl"/>
          <dgm:resizeHandles val="exact"/>
        </dgm:presLayoutVars>
      </dgm:prSet>
      <dgm:spPr/>
    </dgm:pt>
    <dgm:pt modelId="{DCFD9F92-2E26-483D-B4A6-67F190B07FBC}" type="pres">
      <dgm:prSet presAssocID="{0044EFEF-4360-494B-82A0-B7A22F9F3028}" presName="parentText" presStyleLbl="node1" presStyleIdx="0" presStyleCnt="2">
        <dgm:presLayoutVars>
          <dgm:chMax val="0"/>
          <dgm:bulletEnabled val="1"/>
        </dgm:presLayoutVars>
      </dgm:prSet>
      <dgm:spPr/>
    </dgm:pt>
    <dgm:pt modelId="{B2B2ADFE-84E1-41B8-BF67-8F1B1C87C239}" type="pres">
      <dgm:prSet presAssocID="{FA80142F-28C7-4940-A4F0-616A42F97CC5}" presName="spacer" presStyleCnt="0"/>
      <dgm:spPr/>
    </dgm:pt>
    <dgm:pt modelId="{4FA03828-8092-48F0-93AF-45B554A4D915}" type="pres">
      <dgm:prSet presAssocID="{40EFF4FB-3A66-4911-A5CF-4B9ED873E4E5}" presName="parentText" presStyleLbl="node1" presStyleIdx="1" presStyleCnt="2">
        <dgm:presLayoutVars>
          <dgm:chMax val="0"/>
          <dgm:bulletEnabled val="1"/>
        </dgm:presLayoutVars>
      </dgm:prSet>
      <dgm:spPr/>
    </dgm:pt>
  </dgm:ptLst>
  <dgm:cxnLst>
    <dgm:cxn modelId="{7836B22C-CB84-46F5-B4BA-93CF98C84983}" srcId="{2CE8FACC-2873-4E2A-A1F3-00DFC259AF2A}" destId="{40EFF4FB-3A66-4911-A5CF-4B9ED873E4E5}" srcOrd="1" destOrd="0" parTransId="{0249F0A8-0FEA-4005-B5D7-EAE14071C865}" sibTransId="{9BC6AD1C-6658-4A75-9597-29FC6F2AA981}"/>
    <dgm:cxn modelId="{A6C35B52-C5F1-486D-ABC5-6F51069D4F10}" type="presOf" srcId="{2CE8FACC-2873-4E2A-A1F3-00DFC259AF2A}" destId="{FEC6DC36-0585-45B2-BFAF-471A7C04B017}" srcOrd="0" destOrd="0" presId="urn:microsoft.com/office/officeart/2005/8/layout/vList2"/>
    <dgm:cxn modelId="{115A54A4-B2DC-4078-804D-69C2B69112DD}" srcId="{2CE8FACC-2873-4E2A-A1F3-00DFC259AF2A}" destId="{0044EFEF-4360-494B-82A0-B7A22F9F3028}" srcOrd="0" destOrd="0" parTransId="{7FBA039A-8B48-4420-92FB-E01D5BA3ABDD}" sibTransId="{FA80142F-28C7-4940-A4F0-616A42F97CC5}"/>
    <dgm:cxn modelId="{A2D4B6F1-D648-4E95-971B-159ADFAC99A1}" type="presOf" srcId="{40EFF4FB-3A66-4911-A5CF-4B9ED873E4E5}" destId="{4FA03828-8092-48F0-93AF-45B554A4D915}" srcOrd="0" destOrd="0" presId="urn:microsoft.com/office/officeart/2005/8/layout/vList2"/>
    <dgm:cxn modelId="{B0A05EF5-1FAB-43B4-89D2-A6C1E59756E7}" type="presOf" srcId="{0044EFEF-4360-494B-82A0-B7A22F9F3028}" destId="{DCFD9F92-2E26-483D-B4A6-67F190B07FBC}" srcOrd="0" destOrd="0" presId="urn:microsoft.com/office/officeart/2005/8/layout/vList2"/>
    <dgm:cxn modelId="{09327029-255E-46C2-94F5-EA6927AEB349}" type="presParOf" srcId="{FEC6DC36-0585-45B2-BFAF-471A7C04B017}" destId="{DCFD9F92-2E26-483D-B4A6-67F190B07FBC}" srcOrd="0" destOrd="0" presId="urn:microsoft.com/office/officeart/2005/8/layout/vList2"/>
    <dgm:cxn modelId="{6E645BCE-ED14-49E5-943A-CF1F0179B874}" type="presParOf" srcId="{FEC6DC36-0585-45B2-BFAF-471A7C04B017}" destId="{B2B2ADFE-84E1-41B8-BF67-8F1B1C87C239}" srcOrd="1" destOrd="0" presId="urn:microsoft.com/office/officeart/2005/8/layout/vList2"/>
    <dgm:cxn modelId="{537DF2AA-CE05-4123-BCB5-68CE59FB2C9B}" type="presParOf" srcId="{FEC6DC36-0585-45B2-BFAF-471A7C04B017}" destId="{4FA03828-8092-48F0-93AF-45B554A4D915}"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9EC5DB85-6EF3-4345-9599-6B6DBDFFD1C9}"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3129FA8-7B17-46BC-BD91-E78239B1B46D}">
      <dgm:prSet/>
      <dgm:spPr/>
      <dgm:t>
        <a:bodyPr/>
        <a:lstStyle/>
        <a:p>
          <a:r>
            <a:rPr lang="en-US"/>
            <a:t>The existing one-shot trackers such as Track R-CNN and JDE are mostly anchor-based since they are directly modified from anchor-based object detectors such as YOLO and Mask R-CNN. </a:t>
          </a:r>
        </a:p>
      </dgm:t>
    </dgm:pt>
    <dgm:pt modelId="{5E5E384D-B711-462A-B9F5-0F696A62811A}" type="parTrans" cxnId="{A572385E-1FA3-483F-820C-D6F46DA1C7FA}">
      <dgm:prSet/>
      <dgm:spPr/>
      <dgm:t>
        <a:bodyPr/>
        <a:lstStyle/>
        <a:p>
          <a:endParaRPr lang="en-US"/>
        </a:p>
      </dgm:t>
    </dgm:pt>
    <dgm:pt modelId="{4B8A999B-515C-45EF-B681-B58B72FF0E8B}" type="sibTrans" cxnId="{A572385E-1FA3-483F-820C-D6F46DA1C7FA}">
      <dgm:prSet/>
      <dgm:spPr/>
      <dgm:t>
        <a:bodyPr/>
        <a:lstStyle/>
        <a:p>
          <a:endParaRPr lang="en-US"/>
        </a:p>
      </dgm:t>
    </dgm:pt>
    <dgm:pt modelId="{0F999D43-6F32-481B-A5D8-C82CAF4CB837}">
      <dgm:prSet/>
      <dgm:spPr/>
      <dgm:t>
        <a:bodyPr/>
        <a:lstStyle/>
        <a:p>
          <a:r>
            <a:rPr lang="en-US"/>
            <a:t>However, we find that the anchor-based framework is not suitable for learning re-ID features which result in many ID switches despite the good detection results.</a:t>
          </a:r>
        </a:p>
      </dgm:t>
    </dgm:pt>
    <dgm:pt modelId="{87601936-4F75-472D-B07C-E2FAEA4308EC}" type="parTrans" cxnId="{4D6BF300-0D45-4223-9797-245D1CE471A6}">
      <dgm:prSet/>
      <dgm:spPr/>
      <dgm:t>
        <a:bodyPr/>
        <a:lstStyle/>
        <a:p>
          <a:endParaRPr lang="en-US"/>
        </a:p>
      </dgm:t>
    </dgm:pt>
    <dgm:pt modelId="{7223FC8E-DF94-4FA3-99D0-7F28C3C82582}" type="sibTrans" cxnId="{4D6BF300-0D45-4223-9797-245D1CE471A6}">
      <dgm:prSet/>
      <dgm:spPr/>
      <dgm:t>
        <a:bodyPr/>
        <a:lstStyle/>
        <a:p>
          <a:endParaRPr lang="en-US"/>
        </a:p>
      </dgm:t>
    </dgm:pt>
    <dgm:pt modelId="{FF5D9B9B-096B-4954-ADD4-E0815892DCC4}" type="pres">
      <dgm:prSet presAssocID="{9EC5DB85-6EF3-4345-9599-6B6DBDFFD1C9}" presName="vert0" presStyleCnt="0">
        <dgm:presLayoutVars>
          <dgm:dir/>
          <dgm:animOne val="branch"/>
          <dgm:animLvl val="lvl"/>
        </dgm:presLayoutVars>
      </dgm:prSet>
      <dgm:spPr/>
    </dgm:pt>
    <dgm:pt modelId="{251F62CE-2BF1-433F-BE1A-A2F37A7B80E0}" type="pres">
      <dgm:prSet presAssocID="{E3129FA8-7B17-46BC-BD91-E78239B1B46D}" presName="thickLine" presStyleLbl="alignNode1" presStyleIdx="0" presStyleCnt="2"/>
      <dgm:spPr/>
    </dgm:pt>
    <dgm:pt modelId="{B98BDF2D-5AC0-4C3F-BF44-11501083CC8F}" type="pres">
      <dgm:prSet presAssocID="{E3129FA8-7B17-46BC-BD91-E78239B1B46D}" presName="horz1" presStyleCnt="0"/>
      <dgm:spPr/>
    </dgm:pt>
    <dgm:pt modelId="{E14BC4C0-5293-4BE5-9E42-D6C1230131C4}" type="pres">
      <dgm:prSet presAssocID="{E3129FA8-7B17-46BC-BD91-E78239B1B46D}" presName="tx1" presStyleLbl="revTx" presStyleIdx="0" presStyleCnt="2"/>
      <dgm:spPr/>
    </dgm:pt>
    <dgm:pt modelId="{8D931050-F355-40F2-8A5D-CB7DE4196B89}" type="pres">
      <dgm:prSet presAssocID="{E3129FA8-7B17-46BC-BD91-E78239B1B46D}" presName="vert1" presStyleCnt="0"/>
      <dgm:spPr/>
    </dgm:pt>
    <dgm:pt modelId="{F828EF9F-F845-4C97-9A85-B20CC490806D}" type="pres">
      <dgm:prSet presAssocID="{0F999D43-6F32-481B-A5D8-C82CAF4CB837}" presName="thickLine" presStyleLbl="alignNode1" presStyleIdx="1" presStyleCnt="2"/>
      <dgm:spPr/>
    </dgm:pt>
    <dgm:pt modelId="{5DC35E04-9858-4D76-80C1-ECD5C7FF2006}" type="pres">
      <dgm:prSet presAssocID="{0F999D43-6F32-481B-A5D8-C82CAF4CB837}" presName="horz1" presStyleCnt="0"/>
      <dgm:spPr/>
    </dgm:pt>
    <dgm:pt modelId="{AEBFEE60-DB7A-4672-93DC-AE57964DB333}" type="pres">
      <dgm:prSet presAssocID="{0F999D43-6F32-481B-A5D8-C82CAF4CB837}" presName="tx1" presStyleLbl="revTx" presStyleIdx="1" presStyleCnt="2"/>
      <dgm:spPr/>
    </dgm:pt>
    <dgm:pt modelId="{EC9350F8-F8A1-457E-83F9-DDC3C618ACDD}" type="pres">
      <dgm:prSet presAssocID="{0F999D43-6F32-481B-A5D8-C82CAF4CB837}" presName="vert1" presStyleCnt="0"/>
      <dgm:spPr/>
    </dgm:pt>
  </dgm:ptLst>
  <dgm:cxnLst>
    <dgm:cxn modelId="{4D6BF300-0D45-4223-9797-245D1CE471A6}" srcId="{9EC5DB85-6EF3-4345-9599-6B6DBDFFD1C9}" destId="{0F999D43-6F32-481B-A5D8-C82CAF4CB837}" srcOrd="1" destOrd="0" parTransId="{87601936-4F75-472D-B07C-E2FAEA4308EC}" sibTransId="{7223FC8E-DF94-4FA3-99D0-7F28C3C82582}"/>
    <dgm:cxn modelId="{A572385E-1FA3-483F-820C-D6F46DA1C7FA}" srcId="{9EC5DB85-6EF3-4345-9599-6B6DBDFFD1C9}" destId="{E3129FA8-7B17-46BC-BD91-E78239B1B46D}" srcOrd="0" destOrd="0" parTransId="{5E5E384D-B711-462A-B9F5-0F696A62811A}" sibTransId="{4B8A999B-515C-45EF-B681-B58B72FF0E8B}"/>
    <dgm:cxn modelId="{F9B63248-46C1-4389-BCA6-CAE171789AB8}" type="presOf" srcId="{0F999D43-6F32-481B-A5D8-C82CAF4CB837}" destId="{AEBFEE60-DB7A-4672-93DC-AE57964DB333}" srcOrd="0" destOrd="0" presId="urn:microsoft.com/office/officeart/2008/layout/LinedList"/>
    <dgm:cxn modelId="{DB1AE276-7355-4B19-8157-C9328C21EF2A}" type="presOf" srcId="{9EC5DB85-6EF3-4345-9599-6B6DBDFFD1C9}" destId="{FF5D9B9B-096B-4954-ADD4-E0815892DCC4}" srcOrd="0" destOrd="0" presId="urn:microsoft.com/office/officeart/2008/layout/LinedList"/>
    <dgm:cxn modelId="{E028BF83-24EF-4641-A4D7-5901DDCE848B}" type="presOf" srcId="{E3129FA8-7B17-46BC-BD91-E78239B1B46D}" destId="{E14BC4C0-5293-4BE5-9E42-D6C1230131C4}" srcOrd="0" destOrd="0" presId="urn:microsoft.com/office/officeart/2008/layout/LinedList"/>
    <dgm:cxn modelId="{023A4C3B-3BA8-48DE-85A1-DB03EDF77B9F}" type="presParOf" srcId="{FF5D9B9B-096B-4954-ADD4-E0815892DCC4}" destId="{251F62CE-2BF1-433F-BE1A-A2F37A7B80E0}" srcOrd="0" destOrd="0" presId="urn:microsoft.com/office/officeart/2008/layout/LinedList"/>
    <dgm:cxn modelId="{C70775D3-F36A-44B3-976C-9D8B4D6AD976}" type="presParOf" srcId="{FF5D9B9B-096B-4954-ADD4-E0815892DCC4}" destId="{B98BDF2D-5AC0-4C3F-BF44-11501083CC8F}" srcOrd="1" destOrd="0" presId="urn:microsoft.com/office/officeart/2008/layout/LinedList"/>
    <dgm:cxn modelId="{ECD3C564-3996-4C9B-8F5C-A8C396CB9D29}" type="presParOf" srcId="{B98BDF2D-5AC0-4C3F-BF44-11501083CC8F}" destId="{E14BC4C0-5293-4BE5-9E42-D6C1230131C4}" srcOrd="0" destOrd="0" presId="urn:microsoft.com/office/officeart/2008/layout/LinedList"/>
    <dgm:cxn modelId="{0413CBD3-1BA1-438A-841D-D0DCB0C9FE82}" type="presParOf" srcId="{B98BDF2D-5AC0-4C3F-BF44-11501083CC8F}" destId="{8D931050-F355-40F2-8A5D-CB7DE4196B89}" srcOrd="1" destOrd="0" presId="urn:microsoft.com/office/officeart/2008/layout/LinedList"/>
    <dgm:cxn modelId="{068F24A4-1EF7-4221-9174-CA0D468C8F97}" type="presParOf" srcId="{FF5D9B9B-096B-4954-ADD4-E0815892DCC4}" destId="{F828EF9F-F845-4C97-9A85-B20CC490806D}" srcOrd="2" destOrd="0" presId="urn:microsoft.com/office/officeart/2008/layout/LinedList"/>
    <dgm:cxn modelId="{BBC44C87-52CD-4B31-9086-F3BB344D1164}" type="presParOf" srcId="{FF5D9B9B-096B-4954-ADD4-E0815892DCC4}" destId="{5DC35E04-9858-4D76-80C1-ECD5C7FF2006}" srcOrd="3" destOrd="0" presId="urn:microsoft.com/office/officeart/2008/layout/LinedList"/>
    <dgm:cxn modelId="{C478D0AC-3782-4CF1-A84A-08CC23181594}" type="presParOf" srcId="{5DC35E04-9858-4D76-80C1-ECD5C7FF2006}" destId="{AEBFEE60-DB7A-4672-93DC-AE57964DB333}" srcOrd="0" destOrd="0" presId="urn:microsoft.com/office/officeart/2008/layout/LinedList"/>
    <dgm:cxn modelId="{ECC6608F-95A4-4767-B0C8-99C531E4CDCE}" type="presParOf" srcId="{5DC35E04-9858-4D76-80C1-ECD5C7FF2006}" destId="{EC9350F8-F8A1-457E-83F9-DDC3C618ACD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92717A49-7320-4203-9138-379E378ABA5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992FD02-2E2C-468A-BC0E-CD02F74B53DD}">
      <dgm:prSet/>
      <dgm:spPr/>
      <dgm:t>
        <a:bodyPr/>
        <a:lstStyle/>
        <a:p>
          <a:r>
            <a:rPr lang="en-US"/>
            <a:t>Track R-CNN operates in a cascaded style which first estimates object proposals (boxes) and then pools re-ID features from the proposals to estimate the corresponding re-ID features. </a:t>
          </a:r>
        </a:p>
      </dgm:t>
    </dgm:pt>
    <dgm:pt modelId="{11EA53EE-0371-43D3-8544-E951CDA910FD}" type="parTrans" cxnId="{B455E51F-6ED5-4A09-B844-452B4B18933E}">
      <dgm:prSet/>
      <dgm:spPr/>
      <dgm:t>
        <a:bodyPr/>
        <a:lstStyle/>
        <a:p>
          <a:endParaRPr lang="en-US"/>
        </a:p>
      </dgm:t>
    </dgm:pt>
    <dgm:pt modelId="{CE74A284-C82D-436A-8DF1-F9B031ECEE27}" type="sibTrans" cxnId="{B455E51F-6ED5-4A09-B844-452B4B18933E}">
      <dgm:prSet/>
      <dgm:spPr/>
      <dgm:t>
        <a:bodyPr/>
        <a:lstStyle/>
        <a:p>
          <a:endParaRPr lang="en-US"/>
        </a:p>
      </dgm:t>
    </dgm:pt>
    <dgm:pt modelId="{C8902B27-EC09-4C31-938C-BF34EEA673B4}">
      <dgm:prSet/>
      <dgm:spPr/>
      <dgm:t>
        <a:bodyPr/>
        <a:lstStyle/>
        <a:p>
          <a:r>
            <a:rPr lang="en-US"/>
            <a:t>It is worth noting that the quality of re-ID features heavily depends on the quality of proposals. </a:t>
          </a:r>
        </a:p>
      </dgm:t>
    </dgm:pt>
    <dgm:pt modelId="{4DC4BCA3-D4F1-42BD-86F6-68F77D52358F}" type="parTrans" cxnId="{31C7B0BD-365A-4985-B4CB-FEB7F5D216F8}">
      <dgm:prSet/>
      <dgm:spPr/>
      <dgm:t>
        <a:bodyPr/>
        <a:lstStyle/>
        <a:p>
          <a:endParaRPr lang="en-US"/>
        </a:p>
      </dgm:t>
    </dgm:pt>
    <dgm:pt modelId="{85E1E77E-0076-4BDD-A65E-ED50109C2D76}" type="sibTrans" cxnId="{31C7B0BD-365A-4985-B4CB-FEB7F5D216F8}">
      <dgm:prSet/>
      <dgm:spPr/>
      <dgm:t>
        <a:bodyPr/>
        <a:lstStyle/>
        <a:p>
          <a:endParaRPr lang="en-US"/>
        </a:p>
      </dgm:t>
    </dgm:pt>
    <dgm:pt modelId="{4D92BECE-9C39-447A-8C9A-B7AD89B6AC3D}" type="pres">
      <dgm:prSet presAssocID="{92717A49-7320-4203-9138-379E378ABA58}" presName="vert0" presStyleCnt="0">
        <dgm:presLayoutVars>
          <dgm:dir/>
          <dgm:animOne val="branch"/>
          <dgm:animLvl val="lvl"/>
        </dgm:presLayoutVars>
      </dgm:prSet>
      <dgm:spPr/>
    </dgm:pt>
    <dgm:pt modelId="{356DF968-EF81-4C6C-B7FD-682C5A2EFF35}" type="pres">
      <dgm:prSet presAssocID="{3992FD02-2E2C-468A-BC0E-CD02F74B53DD}" presName="thickLine" presStyleLbl="alignNode1" presStyleIdx="0" presStyleCnt="2"/>
      <dgm:spPr/>
    </dgm:pt>
    <dgm:pt modelId="{0C30CA16-4B75-4EB2-8A03-B559F93DDC2E}" type="pres">
      <dgm:prSet presAssocID="{3992FD02-2E2C-468A-BC0E-CD02F74B53DD}" presName="horz1" presStyleCnt="0"/>
      <dgm:spPr/>
    </dgm:pt>
    <dgm:pt modelId="{E494241E-B819-4B04-AF1B-55A6C6A7D246}" type="pres">
      <dgm:prSet presAssocID="{3992FD02-2E2C-468A-BC0E-CD02F74B53DD}" presName="tx1" presStyleLbl="revTx" presStyleIdx="0" presStyleCnt="2"/>
      <dgm:spPr/>
    </dgm:pt>
    <dgm:pt modelId="{43BEEAB1-C8C7-4924-84AA-137012672BE1}" type="pres">
      <dgm:prSet presAssocID="{3992FD02-2E2C-468A-BC0E-CD02F74B53DD}" presName="vert1" presStyleCnt="0"/>
      <dgm:spPr/>
    </dgm:pt>
    <dgm:pt modelId="{32C9FE12-86E4-4D6F-B05B-5F71A800F234}" type="pres">
      <dgm:prSet presAssocID="{C8902B27-EC09-4C31-938C-BF34EEA673B4}" presName="thickLine" presStyleLbl="alignNode1" presStyleIdx="1" presStyleCnt="2"/>
      <dgm:spPr/>
    </dgm:pt>
    <dgm:pt modelId="{28C1F50C-2776-45BD-A58E-29BF8CCB5EF9}" type="pres">
      <dgm:prSet presAssocID="{C8902B27-EC09-4C31-938C-BF34EEA673B4}" presName="horz1" presStyleCnt="0"/>
      <dgm:spPr/>
    </dgm:pt>
    <dgm:pt modelId="{F3664F9F-22DC-4D2E-AFD0-F70B3A06FD9A}" type="pres">
      <dgm:prSet presAssocID="{C8902B27-EC09-4C31-938C-BF34EEA673B4}" presName="tx1" presStyleLbl="revTx" presStyleIdx="1" presStyleCnt="2"/>
      <dgm:spPr/>
    </dgm:pt>
    <dgm:pt modelId="{30462ED6-45B9-4B91-A6B0-11184D355B64}" type="pres">
      <dgm:prSet presAssocID="{C8902B27-EC09-4C31-938C-BF34EEA673B4}" presName="vert1" presStyleCnt="0"/>
      <dgm:spPr/>
    </dgm:pt>
  </dgm:ptLst>
  <dgm:cxnLst>
    <dgm:cxn modelId="{B455E51F-6ED5-4A09-B844-452B4B18933E}" srcId="{92717A49-7320-4203-9138-379E378ABA58}" destId="{3992FD02-2E2C-468A-BC0E-CD02F74B53DD}" srcOrd="0" destOrd="0" parTransId="{11EA53EE-0371-43D3-8544-E951CDA910FD}" sibTransId="{CE74A284-C82D-436A-8DF1-F9B031ECEE27}"/>
    <dgm:cxn modelId="{974CCC27-E816-4B90-86E0-B9774F7A82A4}" type="presOf" srcId="{92717A49-7320-4203-9138-379E378ABA58}" destId="{4D92BECE-9C39-447A-8C9A-B7AD89B6AC3D}" srcOrd="0" destOrd="0" presId="urn:microsoft.com/office/officeart/2008/layout/LinedList"/>
    <dgm:cxn modelId="{4F0FC551-204A-45A3-A8D9-E10A93A0D15C}" type="presOf" srcId="{3992FD02-2E2C-468A-BC0E-CD02F74B53DD}" destId="{E494241E-B819-4B04-AF1B-55A6C6A7D246}" srcOrd="0" destOrd="0" presId="urn:microsoft.com/office/officeart/2008/layout/LinedList"/>
    <dgm:cxn modelId="{31C7B0BD-365A-4985-B4CB-FEB7F5D216F8}" srcId="{92717A49-7320-4203-9138-379E378ABA58}" destId="{C8902B27-EC09-4C31-938C-BF34EEA673B4}" srcOrd="1" destOrd="0" parTransId="{4DC4BCA3-D4F1-42BD-86F6-68F77D52358F}" sibTransId="{85E1E77E-0076-4BDD-A65E-ED50109C2D76}"/>
    <dgm:cxn modelId="{059ED3C9-AF27-4161-92B4-37ECC34EEE23}" type="presOf" srcId="{C8902B27-EC09-4C31-938C-BF34EEA673B4}" destId="{F3664F9F-22DC-4D2E-AFD0-F70B3A06FD9A}" srcOrd="0" destOrd="0" presId="urn:microsoft.com/office/officeart/2008/layout/LinedList"/>
    <dgm:cxn modelId="{0800A26D-68FB-4EC5-A364-76E521C7A080}" type="presParOf" srcId="{4D92BECE-9C39-447A-8C9A-B7AD89B6AC3D}" destId="{356DF968-EF81-4C6C-B7FD-682C5A2EFF35}" srcOrd="0" destOrd="0" presId="urn:microsoft.com/office/officeart/2008/layout/LinedList"/>
    <dgm:cxn modelId="{9505D215-A365-4F8F-B216-FDBE0AEC00F4}" type="presParOf" srcId="{4D92BECE-9C39-447A-8C9A-B7AD89B6AC3D}" destId="{0C30CA16-4B75-4EB2-8A03-B559F93DDC2E}" srcOrd="1" destOrd="0" presId="urn:microsoft.com/office/officeart/2008/layout/LinedList"/>
    <dgm:cxn modelId="{EE46A950-A8B8-4AEA-80CA-4B8ED8EA8E7B}" type="presParOf" srcId="{0C30CA16-4B75-4EB2-8A03-B559F93DDC2E}" destId="{E494241E-B819-4B04-AF1B-55A6C6A7D246}" srcOrd="0" destOrd="0" presId="urn:microsoft.com/office/officeart/2008/layout/LinedList"/>
    <dgm:cxn modelId="{3C27D453-961E-4532-9DFE-425C50CE1FED}" type="presParOf" srcId="{0C30CA16-4B75-4EB2-8A03-B559F93DDC2E}" destId="{43BEEAB1-C8C7-4924-84AA-137012672BE1}" srcOrd="1" destOrd="0" presId="urn:microsoft.com/office/officeart/2008/layout/LinedList"/>
    <dgm:cxn modelId="{3A8932C3-A4BF-4FF9-A14C-D0D4314D5CFD}" type="presParOf" srcId="{4D92BECE-9C39-447A-8C9A-B7AD89B6AC3D}" destId="{32C9FE12-86E4-4D6F-B05B-5F71A800F234}" srcOrd="2" destOrd="0" presId="urn:microsoft.com/office/officeart/2008/layout/LinedList"/>
    <dgm:cxn modelId="{8D126B25-62C4-4CD3-A9EC-7C5218EDF944}" type="presParOf" srcId="{4D92BECE-9C39-447A-8C9A-B7AD89B6AC3D}" destId="{28C1F50C-2776-45BD-A58E-29BF8CCB5EF9}" srcOrd="3" destOrd="0" presId="urn:microsoft.com/office/officeart/2008/layout/LinedList"/>
    <dgm:cxn modelId="{D2F3AE52-3A14-44EE-BBD8-D836365B6286}" type="presParOf" srcId="{28C1F50C-2776-45BD-A58E-29BF8CCB5EF9}" destId="{F3664F9F-22DC-4D2E-AFD0-F70B3A06FD9A}" srcOrd="0" destOrd="0" presId="urn:microsoft.com/office/officeart/2008/layout/LinedList"/>
    <dgm:cxn modelId="{80342390-273A-418F-B259-F425DBFD5B33}" type="presParOf" srcId="{28C1F50C-2776-45BD-A58E-29BF8CCB5EF9}" destId="{30462ED6-45B9-4B91-A6B0-11184D355B6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6BDAFEB8-0101-4B19-BBC0-F10783C9A7F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C5D4A55-92C3-4B04-BBD6-03C74A8905EF}">
      <dgm:prSet/>
      <dgm:spPr/>
      <dgm:t>
        <a:bodyPr/>
        <a:lstStyle/>
        <a:p>
          <a:r>
            <a:rPr lang="en-US"/>
            <a:t>As a result, in the training stage, the model is seriously biased to estimate accurate object proposals rather than high quality re-ID features. </a:t>
          </a:r>
        </a:p>
      </dgm:t>
    </dgm:pt>
    <dgm:pt modelId="{B62B6D0A-1AD0-4EA2-87E5-D50ABA2A0658}" type="parTrans" cxnId="{30CC7CB4-0122-4409-ACC0-4E4C34B197D4}">
      <dgm:prSet/>
      <dgm:spPr/>
      <dgm:t>
        <a:bodyPr/>
        <a:lstStyle/>
        <a:p>
          <a:endParaRPr lang="en-US"/>
        </a:p>
      </dgm:t>
    </dgm:pt>
    <dgm:pt modelId="{6D332CE5-3F89-4394-992C-273EFC5ECFAF}" type="sibTrans" cxnId="{30CC7CB4-0122-4409-ACC0-4E4C34B197D4}">
      <dgm:prSet/>
      <dgm:spPr/>
      <dgm:t>
        <a:bodyPr/>
        <a:lstStyle/>
        <a:p>
          <a:endParaRPr lang="en-US"/>
        </a:p>
      </dgm:t>
    </dgm:pt>
    <dgm:pt modelId="{754BE655-C5B7-4935-B3E7-482A7293B965}">
      <dgm:prSet/>
      <dgm:spPr/>
      <dgm:t>
        <a:bodyPr/>
        <a:lstStyle/>
        <a:p>
          <a:r>
            <a:rPr lang="en-US"/>
            <a:t>To summarize, this de facto standard “detection first, re-ID secondary” framework makes the re-ID network not fairly learned. </a:t>
          </a:r>
        </a:p>
      </dgm:t>
    </dgm:pt>
    <dgm:pt modelId="{71F59E2F-1471-47D8-95C1-AAD060E9910D}" type="parTrans" cxnId="{DDEF078C-EE33-4A69-B0DA-B438326A383F}">
      <dgm:prSet/>
      <dgm:spPr/>
      <dgm:t>
        <a:bodyPr/>
        <a:lstStyle/>
        <a:p>
          <a:endParaRPr lang="en-US"/>
        </a:p>
      </dgm:t>
    </dgm:pt>
    <dgm:pt modelId="{67CEB3BF-CF5B-4880-BAB6-CFD1C3B7EEF1}" type="sibTrans" cxnId="{DDEF078C-EE33-4A69-B0DA-B438326A383F}">
      <dgm:prSet/>
      <dgm:spPr/>
      <dgm:t>
        <a:bodyPr/>
        <a:lstStyle/>
        <a:p>
          <a:endParaRPr lang="en-US"/>
        </a:p>
      </dgm:t>
    </dgm:pt>
    <dgm:pt modelId="{F5BDD4BF-8336-4191-A37B-8642FC987D90}" type="pres">
      <dgm:prSet presAssocID="{6BDAFEB8-0101-4B19-BBC0-F10783C9A7F3}" presName="vert0" presStyleCnt="0">
        <dgm:presLayoutVars>
          <dgm:dir/>
          <dgm:animOne val="branch"/>
          <dgm:animLvl val="lvl"/>
        </dgm:presLayoutVars>
      </dgm:prSet>
      <dgm:spPr/>
    </dgm:pt>
    <dgm:pt modelId="{11F5514C-AB1B-452F-8B21-D6FE00A5D7D1}" type="pres">
      <dgm:prSet presAssocID="{7C5D4A55-92C3-4B04-BBD6-03C74A8905EF}" presName="thickLine" presStyleLbl="alignNode1" presStyleIdx="0" presStyleCnt="2"/>
      <dgm:spPr/>
    </dgm:pt>
    <dgm:pt modelId="{E38AF31E-2335-4630-8EE6-1EEDCECF9AE6}" type="pres">
      <dgm:prSet presAssocID="{7C5D4A55-92C3-4B04-BBD6-03C74A8905EF}" presName="horz1" presStyleCnt="0"/>
      <dgm:spPr/>
    </dgm:pt>
    <dgm:pt modelId="{2BF743F0-D7ED-462F-81BC-0EE4853029ED}" type="pres">
      <dgm:prSet presAssocID="{7C5D4A55-92C3-4B04-BBD6-03C74A8905EF}" presName="tx1" presStyleLbl="revTx" presStyleIdx="0" presStyleCnt="2"/>
      <dgm:spPr/>
    </dgm:pt>
    <dgm:pt modelId="{9DD049B5-751A-476E-8377-9B2E0CF3C34D}" type="pres">
      <dgm:prSet presAssocID="{7C5D4A55-92C3-4B04-BBD6-03C74A8905EF}" presName="vert1" presStyleCnt="0"/>
      <dgm:spPr/>
    </dgm:pt>
    <dgm:pt modelId="{194567C4-4FE6-4011-9A9F-C6D9891F8F9E}" type="pres">
      <dgm:prSet presAssocID="{754BE655-C5B7-4935-B3E7-482A7293B965}" presName="thickLine" presStyleLbl="alignNode1" presStyleIdx="1" presStyleCnt="2"/>
      <dgm:spPr/>
    </dgm:pt>
    <dgm:pt modelId="{9E5E58D8-B05C-43F8-A818-998FCC816BE9}" type="pres">
      <dgm:prSet presAssocID="{754BE655-C5B7-4935-B3E7-482A7293B965}" presName="horz1" presStyleCnt="0"/>
      <dgm:spPr/>
    </dgm:pt>
    <dgm:pt modelId="{A63717F0-7641-42A8-AA75-0F18B08B847C}" type="pres">
      <dgm:prSet presAssocID="{754BE655-C5B7-4935-B3E7-482A7293B965}" presName="tx1" presStyleLbl="revTx" presStyleIdx="1" presStyleCnt="2"/>
      <dgm:spPr/>
    </dgm:pt>
    <dgm:pt modelId="{FC92D746-9900-41D4-9AC2-9EFB35E08110}" type="pres">
      <dgm:prSet presAssocID="{754BE655-C5B7-4935-B3E7-482A7293B965}" presName="vert1" presStyleCnt="0"/>
      <dgm:spPr/>
    </dgm:pt>
  </dgm:ptLst>
  <dgm:cxnLst>
    <dgm:cxn modelId="{5AB3A924-62CE-4346-822C-74EDEC5AF4B0}" type="presOf" srcId="{7C5D4A55-92C3-4B04-BBD6-03C74A8905EF}" destId="{2BF743F0-D7ED-462F-81BC-0EE4853029ED}" srcOrd="0" destOrd="0" presId="urn:microsoft.com/office/officeart/2008/layout/LinedList"/>
    <dgm:cxn modelId="{DDEF078C-EE33-4A69-B0DA-B438326A383F}" srcId="{6BDAFEB8-0101-4B19-BBC0-F10783C9A7F3}" destId="{754BE655-C5B7-4935-B3E7-482A7293B965}" srcOrd="1" destOrd="0" parTransId="{71F59E2F-1471-47D8-95C1-AAD060E9910D}" sibTransId="{67CEB3BF-CF5B-4880-BAB6-CFD1C3B7EEF1}"/>
    <dgm:cxn modelId="{B645E79C-0D39-4AFB-8831-D6260D20169C}" type="presOf" srcId="{6BDAFEB8-0101-4B19-BBC0-F10783C9A7F3}" destId="{F5BDD4BF-8336-4191-A37B-8642FC987D90}" srcOrd="0" destOrd="0" presId="urn:microsoft.com/office/officeart/2008/layout/LinedList"/>
    <dgm:cxn modelId="{30CC7CB4-0122-4409-ACC0-4E4C34B197D4}" srcId="{6BDAFEB8-0101-4B19-BBC0-F10783C9A7F3}" destId="{7C5D4A55-92C3-4B04-BBD6-03C74A8905EF}" srcOrd="0" destOrd="0" parTransId="{B62B6D0A-1AD0-4EA2-87E5-D50ABA2A0658}" sibTransId="{6D332CE5-3F89-4394-992C-273EFC5ECFAF}"/>
    <dgm:cxn modelId="{719B16EE-071F-4828-A0AF-A83895767B55}" type="presOf" srcId="{754BE655-C5B7-4935-B3E7-482A7293B965}" destId="{A63717F0-7641-42A8-AA75-0F18B08B847C}" srcOrd="0" destOrd="0" presId="urn:microsoft.com/office/officeart/2008/layout/LinedList"/>
    <dgm:cxn modelId="{B5F270C7-8ACA-4EE1-A40C-457C5F35FCD5}" type="presParOf" srcId="{F5BDD4BF-8336-4191-A37B-8642FC987D90}" destId="{11F5514C-AB1B-452F-8B21-D6FE00A5D7D1}" srcOrd="0" destOrd="0" presId="urn:microsoft.com/office/officeart/2008/layout/LinedList"/>
    <dgm:cxn modelId="{E35429B2-6CD8-4E57-B72A-C09F80E1DE49}" type="presParOf" srcId="{F5BDD4BF-8336-4191-A37B-8642FC987D90}" destId="{E38AF31E-2335-4630-8EE6-1EEDCECF9AE6}" srcOrd="1" destOrd="0" presId="urn:microsoft.com/office/officeart/2008/layout/LinedList"/>
    <dgm:cxn modelId="{86A299A5-24D7-417E-B0A2-D4972F048AD2}" type="presParOf" srcId="{E38AF31E-2335-4630-8EE6-1EEDCECF9AE6}" destId="{2BF743F0-D7ED-462F-81BC-0EE4853029ED}" srcOrd="0" destOrd="0" presId="urn:microsoft.com/office/officeart/2008/layout/LinedList"/>
    <dgm:cxn modelId="{C2A4AF91-3165-48A1-877D-4C2D2D386F8A}" type="presParOf" srcId="{E38AF31E-2335-4630-8EE6-1EEDCECF9AE6}" destId="{9DD049B5-751A-476E-8377-9B2E0CF3C34D}" srcOrd="1" destOrd="0" presId="urn:microsoft.com/office/officeart/2008/layout/LinedList"/>
    <dgm:cxn modelId="{F5FBC5AA-BFC8-472D-B032-3C53F4D87EA8}" type="presParOf" srcId="{F5BDD4BF-8336-4191-A37B-8642FC987D90}" destId="{194567C4-4FE6-4011-9A9F-C6D9891F8F9E}" srcOrd="2" destOrd="0" presId="urn:microsoft.com/office/officeart/2008/layout/LinedList"/>
    <dgm:cxn modelId="{5F9677FA-EB53-481D-BB0E-8E4E8D36B784}" type="presParOf" srcId="{F5BDD4BF-8336-4191-A37B-8642FC987D90}" destId="{9E5E58D8-B05C-43F8-A818-998FCC816BE9}" srcOrd="3" destOrd="0" presId="urn:microsoft.com/office/officeart/2008/layout/LinedList"/>
    <dgm:cxn modelId="{28938FE2-1FC1-43DF-974E-5104A4C81C83}" type="presParOf" srcId="{9E5E58D8-B05C-43F8-A818-998FCC816BE9}" destId="{A63717F0-7641-42A8-AA75-0F18B08B847C}" srcOrd="0" destOrd="0" presId="urn:microsoft.com/office/officeart/2008/layout/LinedList"/>
    <dgm:cxn modelId="{2A938B32-1119-4F5A-A989-659BD7C952AF}" type="presParOf" srcId="{9E5E58D8-B05C-43F8-A818-998FCC816BE9}" destId="{FC92D746-9900-41D4-9AC2-9EFB35E0811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962B38E4-258B-4F8B-975C-0AF6DD8B7F65}" type="doc">
      <dgm:prSet loTypeId="urn:microsoft.com/office/officeart/2005/8/layout/process5" loCatId="process" qsTypeId="urn:microsoft.com/office/officeart/2005/8/quickstyle/simple1" qsCatId="simple" csTypeId="urn:microsoft.com/office/officeart/2005/8/colors/colorful5" csCatId="colorful"/>
      <dgm:spPr/>
      <dgm:t>
        <a:bodyPr/>
        <a:lstStyle/>
        <a:p>
          <a:endParaRPr lang="en-US"/>
        </a:p>
      </dgm:t>
    </dgm:pt>
    <dgm:pt modelId="{908C5A6C-8621-4A7A-B866-3AD6FC6FC9E6}">
      <dgm:prSet/>
      <dgm:spPr/>
      <dgm:t>
        <a:bodyPr/>
        <a:lstStyle/>
        <a:p>
          <a:r>
            <a:rPr lang="en-US"/>
            <a:t>The anchor-based methods usually use ROI-Pool or ROI-Align to extract features from each proposal. </a:t>
          </a:r>
        </a:p>
      </dgm:t>
    </dgm:pt>
    <dgm:pt modelId="{D9F2CE9D-EB24-43A8-B173-4094A61DC423}" type="parTrans" cxnId="{D16CADCD-D499-4703-A9C7-F74D35344658}">
      <dgm:prSet/>
      <dgm:spPr/>
      <dgm:t>
        <a:bodyPr/>
        <a:lstStyle/>
        <a:p>
          <a:endParaRPr lang="en-US"/>
        </a:p>
      </dgm:t>
    </dgm:pt>
    <dgm:pt modelId="{1FE42691-50D6-4317-873D-6EFDAE4E10B3}" type="sibTrans" cxnId="{D16CADCD-D499-4703-A9C7-F74D35344658}">
      <dgm:prSet/>
      <dgm:spPr/>
      <dgm:t>
        <a:bodyPr/>
        <a:lstStyle/>
        <a:p>
          <a:endParaRPr lang="en-US"/>
        </a:p>
      </dgm:t>
    </dgm:pt>
    <dgm:pt modelId="{366B9E9A-C03F-4E40-8CD2-B2E84E1CCF3A}">
      <dgm:prSet/>
      <dgm:spPr/>
      <dgm:t>
        <a:bodyPr/>
        <a:lstStyle/>
        <a:p>
          <a:r>
            <a:rPr lang="en-US"/>
            <a:t>Most sampling locations in ROI-Align may belong to other disturbing instances or background. </a:t>
          </a:r>
        </a:p>
      </dgm:t>
    </dgm:pt>
    <dgm:pt modelId="{3E2D5A38-3196-4F2F-9F98-5F1BF6A0A8F9}" type="parTrans" cxnId="{C014F7B5-3A9C-47F4-9DC1-E0479A291100}">
      <dgm:prSet/>
      <dgm:spPr/>
      <dgm:t>
        <a:bodyPr/>
        <a:lstStyle/>
        <a:p>
          <a:endParaRPr lang="en-US"/>
        </a:p>
      </dgm:t>
    </dgm:pt>
    <dgm:pt modelId="{DAFE0CC9-4BF7-4409-8841-0AAD3D46AE04}" type="sibTrans" cxnId="{C014F7B5-3A9C-47F4-9DC1-E0479A291100}">
      <dgm:prSet/>
      <dgm:spPr/>
      <dgm:t>
        <a:bodyPr/>
        <a:lstStyle/>
        <a:p>
          <a:endParaRPr lang="en-US"/>
        </a:p>
      </dgm:t>
    </dgm:pt>
    <dgm:pt modelId="{7C78377B-AD90-46F7-9ACF-AEEE14D4A882}">
      <dgm:prSet/>
      <dgm:spPr/>
      <dgm:t>
        <a:bodyPr/>
        <a:lstStyle/>
        <a:p>
          <a:r>
            <a:rPr lang="en-US"/>
            <a:t>As a result, the extracted features are not optimal in terms of accurately and discriminatively representing the target objects. </a:t>
          </a:r>
        </a:p>
      </dgm:t>
    </dgm:pt>
    <dgm:pt modelId="{798C6F57-B07D-4954-9575-14B030029255}" type="parTrans" cxnId="{CA1A8568-2648-45D9-B698-3D2CCF24EE10}">
      <dgm:prSet/>
      <dgm:spPr/>
      <dgm:t>
        <a:bodyPr/>
        <a:lstStyle/>
        <a:p>
          <a:endParaRPr lang="en-US"/>
        </a:p>
      </dgm:t>
    </dgm:pt>
    <dgm:pt modelId="{7A09F7DC-BDC3-4B2E-A596-276197D3ACE7}" type="sibTrans" cxnId="{CA1A8568-2648-45D9-B698-3D2CCF24EE10}">
      <dgm:prSet/>
      <dgm:spPr/>
      <dgm:t>
        <a:bodyPr/>
        <a:lstStyle/>
        <a:p>
          <a:endParaRPr lang="en-US"/>
        </a:p>
      </dgm:t>
    </dgm:pt>
    <dgm:pt modelId="{947EC4F2-AF5B-4EFF-B42A-A9ECA1F86689}">
      <dgm:prSet/>
      <dgm:spPr/>
      <dgm:t>
        <a:bodyPr/>
        <a:lstStyle/>
        <a:p>
          <a:r>
            <a:rPr lang="en-US"/>
            <a:t>Instead, we find that it is significantly better to only extract features at the estimated object centers.</a:t>
          </a:r>
        </a:p>
      </dgm:t>
    </dgm:pt>
    <dgm:pt modelId="{0FD0B108-A546-440B-93A3-70786DB8C5FC}" type="parTrans" cxnId="{B7AFD08C-DA30-4A09-8806-883331BB8518}">
      <dgm:prSet/>
      <dgm:spPr/>
      <dgm:t>
        <a:bodyPr/>
        <a:lstStyle/>
        <a:p>
          <a:endParaRPr lang="en-US"/>
        </a:p>
      </dgm:t>
    </dgm:pt>
    <dgm:pt modelId="{67C8B2B8-EC6E-473F-9F59-8A155D2E0C2D}" type="sibTrans" cxnId="{B7AFD08C-DA30-4A09-8806-883331BB8518}">
      <dgm:prSet/>
      <dgm:spPr/>
      <dgm:t>
        <a:bodyPr/>
        <a:lstStyle/>
        <a:p>
          <a:endParaRPr lang="en-US"/>
        </a:p>
      </dgm:t>
    </dgm:pt>
    <dgm:pt modelId="{AE9B44B3-87F4-4BF9-8C20-F14C2F0550D9}" type="pres">
      <dgm:prSet presAssocID="{962B38E4-258B-4F8B-975C-0AF6DD8B7F65}" presName="diagram" presStyleCnt="0">
        <dgm:presLayoutVars>
          <dgm:dir/>
          <dgm:resizeHandles val="exact"/>
        </dgm:presLayoutVars>
      </dgm:prSet>
      <dgm:spPr/>
    </dgm:pt>
    <dgm:pt modelId="{BEA28F6A-C6A4-49E8-9C21-407A07B597D5}" type="pres">
      <dgm:prSet presAssocID="{908C5A6C-8621-4A7A-B866-3AD6FC6FC9E6}" presName="node" presStyleLbl="node1" presStyleIdx="0" presStyleCnt="4">
        <dgm:presLayoutVars>
          <dgm:bulletEnabled val="1"/>
        </dgm:presLayoutVars>
      </dgm:prSet>
      <dgm:spPr/>
    </dgm:pt>
    <dgm:pt modelId="{438D42B9-C8F6-43CA-BAE2-94D092E99306}" type="pres">
      <dgm:prSet presAssocID="{1FE42691-50D6-4317-873D-6EFDAE4E10B3}" presName="sibTrans" presStyleLbl="sibTrans2D1" presStyleIdx="0" presStyleCnt="3"/>
      <dgm:spPr/>
    </dgm:pt>
    <dgm:pt modelId="{C7E07181-5DEE-4AF6-8D74-B9295DC8C1CB}" type="pres">
      <dgm:prSet presAssocID="{1FE42691-50D6-4317-873D-6EFDAE4E10B3}" presName="connectorText" presStyleLbl="sibTrans2D1" presStyleIdx="0" presStyleCnt="3"/>
      <dgm:spPr/>
    </dgm:pt>
    <dgm:pt modelId="{C4507B71-2909-46E9-A95A-99FF0685495B}" type="pres">
      <dgm:prSet presAssocID="{366B9E9A-C03F-4E40-8CD2-B2E84E1CCF3A}" presName="node" presStyleLbl="node1" presStyleIdx="1" presStyleCnt="4">
        <dgm:presLayoutVars>
          <dgm:bulletEnabled val="1"/>
        </dgm:presLayoutVars>
      </dgm:prSet>
      <dgm:spPr/>
    </dgm:pt>
    <dgm:pt modelId="{E77C19BD-6FD7-4AE4-B90F-4AD02E34142D}" type="pres">
      <dgm:prSet presAssocID="{DAFE0CC9-4BF7-4409-8841-0AAD3D46AE04}" presName="sibTrans" presStyleLbl="sibTrans2D1" presStyleIdx="1" presStyleCnt="3"/>
      <dgm:spPr/>
    </dgm:pt>
    <dgm:pt modelId="{4B5885E5-3F6E-4B37-98B4-42ED6DE45B3B}" type="pres">
      <dgm:prSet presAssocID="{DAFE0CC9-4BF7-4409-8841-0AAD3D46AE04}" presName="connectorText" presStyleLbl="sibTrans2D1" presStyleIdx="1" presStyleCnt="3"/>
      <dgm:spPr/>
    </dgm:pt>
    <dgm:pt modelId="{CB99E6E2-E1A1-4136-BF3E-6DAA23FD2019}" type="pres">
      <dgm:prSet presAssocID="{7C78377B-AD90-46F7-9ACF-AEEE14D4A882}" presName="node" presStyleLbl="node1" presStyleIdx="2" presStyleCnt="4">
        <dgm:presLayoutVars>
          <dgm:bulletEnabled val="1"/>
        </dgm:presLayoutVars>
      </dgm:prSet>
      <dgm:spPr/>
    </dgm:pt>
    <dgm:pt modelId="{38332AC7-0420-44AB-9FB3-D584F4B7837C}" type="pres">
      <dgm:prSet presAssocID="{7A09F7DC-BDC3-4B2E-A596-276197D3ACE7}" presName="sibTrans" presStyleLbl="sibTrans2D1" presStyleIdx="2" presStyleCnt="3"/>
      <dgm:spPr/>
    </dgm:pt>
    <dgm:pt modelId="{F8817556-3620-4548-8435-DCAD0163EFEE}" type="pres">
      <dgm:prSet presAssocID="{7A09F7DC-BDC3-4B2E-A596-276197D3ACE7}" presName="connectorText" presStyleLbl="sibTrans2D1" presStyleIdx="2" presStyleCnt="3"/>
      <dgm:spPr/>
    </dgm:pt>
    <dgm:pt modelId="{F30CEF09-5E81-4FB4-9021-BEB85193AC28}" type="pres">
      <dgm:prSet presAssocID="{947EC4F2-AF5B-4EFF-B42A-A9ECA1F86689}" presName="node" presStyleLbl="node1" presStyleIdx="3" presStyleCnt="4">
        <dgm:presLayoutVars>
          <dgm:bulletEnabled val="1"/>
        </dgm:presLayoutVars>
      </dgm:prSet>
      <dgm:spPr/>
    </dgm:pt>
  </dgm:ptLst>
  <dgm:cxnLst>
    <dgm:cxn modelId="{A7F69806-BE2F-4801-BC4E-552568B6527E}" type="presOf" srcId="{366B9E9A-C03F-4E40-8CD2-B2E84E1CCF3A}" destId="{C4507B71-2909-46E9-A95A-99FF0685495B}" srcOrd="0" destOrd="0" presId="urn:microsoft.com/office/officeart/2005/8/layout/process5"/>
    <dgm:cxn modelId="{4DDB0618-5BC1-454D-9304-83F60A65FC77}" type="presOf" srcId="{947EC4F2-AF5B-4EFF-B42A-A9ECA1F86689}" destId="{F30CEF09-5E81-4FB4-9021-BEB85193AC28}" srcOrd="0" destOrd="0" presId="urn:microsoft.com/office/officeart/2005/8/layout/process5"/>
    <dgm:cxn modelId="{05696920-AAFF-42A9-90A7-0A0190767028}" type="presOf" srcId="{1FE42691-50D6-4317-873D-6EFDAE4E10B3}" destId="{438D42B9-C8F6-43CA-BAE2-94D092E99306}" srcOrd="0" destOrd="0" presId="urn:microsoft.com/office/officeart/2005/8/layout/process5"/>
    <dgm:cxn modelId="{AE53C626-5B0D-46F7-8214-17EC83B6AEC0}" type="presOf" srcId="{1FE42691-50D6-4317-873D-6EFDAE4E10B3}" destId="{C7E07181-5DEE-4AF6-8D74-B9295DC8C1CB}" srcOrd="1" destOrd="0" presId="urn:microsoft.com/office/officeart/2005/8/layout/process5"/>
    <dgm:cxn modelId="{CA1A8568-2648-45D9-B698-3D2CCF24EE10}" srcId="{962B38E4-258B-4F8B-975C-0AF6DD8B7F65}" destId="{7C78377B-AD90-46F7-9ACF-AEEE14D4A882}" srcOrd="2" destOrd="0" parTransId="{798C6F57-B07D-4954-9575-14B030029255}" sibTransId="{7A09F7DC-BDC3-4B2E-A596-276197D3ACE7}"/>
    <dgm:cxn modelId="{FF749D6C-D3DB-4E90-A8DB-F71195E712B5}" type="presOf" srcId="{7C78377B-AD90-46F7-9ACF-AEEE14D4A882}" destId="{CB99E6E2-E1A1-4136-BF3E-6DAA23FD2019}" srcOrd="0" destOrd="0" presId="urn:microsoft.com/office/officeart/2005/8/layout/process5"/>
    <dgm:cxn modelId="{BD0F6280-C91E-4646-9031-75D535B58687}" type="presOf" srcId="{7A09F7DC-BDC3-4B2E-A596-276197D3ACE7}" destId="{F8817556-3620-4548-8435-DCAD0163EFEE}" srcOrd="1" destOrd="0" presId="urn:microsoft.com/office/officeart/2005/8/layout/process5"/>
    <dgm:cxn modelId="{B7AFD08C-DA30-4A09-8806-883331BB8518}" srcId="{962B38E4-258B-4F8B-975C-0AF6DD8B7F65}" destId="{947EC4F2-AF5B-4EFF-B42A-A9ECA1F86689}" srcOrd="3" destOrd="0" parTransId="{0FD0B108-A546-440B-93A3-70786DB8C5FC}" sibTransId="{67C8B2B8-EC6E-473F-9F59-8A155D2E0C2D}"/>
    <dgm:cxn modelId="{656E4FA1-ED9E-4299-BC89-5CC2868AEF54}" type="presOf" srcId="{DAFE0CC9-4BF7-4409-8841-0AAD3D46AE04}" destId="{E77C19BD-6FD7-4AE4-B90F-4AD02E34142D}" srcOrd="0" destOrd="0" presId="urn:microsoft.com/office/officeart/2005/8/layout/process5"/>
    <dgm:cxn modelId="{596531AE-BF7E-4E06-83AF-9EB441999E5E}" type="presOf" srcId="{7A09F7DC-BDC3-4B2E-A596-276197D3ACE7}" destId="{38332AC7-0420-44AB-9FB3-D584F4B7837C}" srcOrd="0" destOrd="0" presId="urn:microsoft.com/office/officeart/2005/8/layout/process5"/>
    <dgm:cxn modelId="{C014F7B5-3A9C-47F4-9DC1-E0479A291100}" srcId="{962B38E4-258B-4F8B-975C-0AF6DD8B7F65}" destId="{366B9E9A-C03F-4E40-8CD2-B2E84E1CCF3A}" srcOrd="1" destOrd="0" parTransId="{3E2D5A38-3196-4F2F-9F98-5F1BF6A0A8F9}" sibTransId="{DAFE0CC9-4BF7-4409-8841-0AAD3D46AE04}"/>
    <dgm:cxn modelId="{D16CADCD-D499-4703-A9C7-F74D35344658}" srcId="{962B38E4-258B-4F8B-975C-0AF6DD8B7F65}" destId="{908C5A6C-8621-4A7A-B866-3AD6FC6FC9E6}" srcOrd="0" destOrd="0" parTransId="{D9F2CE9D-EB24-43A8-B173-4094A61DC423}" sibTransId="{1FE42691-50D6-4317-873D-6EFDAE4E10B3}"/>
    <dgm:cxn modelId="{B66BC0D9-49C3-4D9B-AB67-AD48B46070FC}" type="presOf" srcId="{962B38E4-258B-4F8B-975C-0AF6DD8B7F65}" destId="{AE9B44B3-87F4-4BF9-8C20-F14C2F0550D9}" srcOrd="0" destOrd="0" presId="urn:microsoft.com/office/officeart/2005/8/layout/process5"/>
    <dgm:cxn modelId="{867FC8F0-F5CE-4117-8E07-82B30B7F86E5}" type="presOf" srcId="{908C5A6C-8621-4A7A-B866-3AD6FC6FC9E6}" destId="{BEA28F6A-C6A4-49E8-9C21-407A07B597D5}" srcOrd="0" destOrd="0" presId="urn:microsoft.com/office/officeart/2005/8/layout/process5"/>
    <dgm:cxn modelId="{6BBB74FB-349E-418F-B373-2A0A696CF03A}" type="presOf" srcId="{DAFE0CC9-4BF7-4409-8841-0AAD3D46AE04}" destId="{4B5885E5-3F6E-4B37-98B4-42ED6DE45B3B}" srcOrd="1" destOrd="0" presId="urn:microsoft.com/office/officeart/2005/8/layout/process5"/>
    <dgm:cxn modelId="{6D301104-9CE3-42EE-8B4B-9EDCAE5D2511}" type="presParOf" srcId="{AE9B44B3-87F4-4BF9-8C20-F14C2F0550D9}" destId="{BEA28F6A-C6A4-49E8-9C21-407A07B597D5}" srcOrd="0" destOrd="0" presId="urn:microsoft.com/office/officeart/2005/8/layout/process5"/>
    <dgm:cxn modelId="{F287FD15-FE7F-4F7F-8B03-5323FF3EE5E1}" type="presParOf" srcId="{AE9B44B3-87F4-4BF9-8C20-F14C2F0550D9}" destId="{438D42B9-C8F6-43CA-BAE2-94D092E99306}" srcOrd="1" destOrd="0" presId="urn:microsoft.com/office/officeart/2005/8/layout/process5"/>
    <dgm:cxn modelId="{9A7FB2ED-EB45-462C-AF05-7B84D3C655A0}" type="presParOf" srcId="{438D42B9-C8F6-43CA-BAE2-94D092E99306}" destId="{C7E07181-5DEE-4AF6-8D74-B9295DC8C1CB}" srcOrd="0" destOrd="0" presId="urn:microsoft.com/office/officeart/2005/8/layout/process5"/>
    <dgm:cxn modelId="{48D518DA-52E2-4F14-A7B4-F0CC81EB2D02}" type="presParOf" srcId="{AE9B44B3-87F4-4BF9-8C20-F14C2F0550D9}" destId="{C4507B71-2909-46E9-A95A-99FF0685495B}" srcOrd="2" destOrd="0" presId="urn:microsoft.com/office/officeart/2005/8/layout/process5"/>
    <dgm:cxn modelId="{A4343EF8-AD5E-4E27-ACA7-85025E447692}" type="presParOf" srcId="{AE9B44B3-87F4-4BF9-8C20-F14C2F0550D9}" destId="{E77C19BD-6FD7-4AE4-B90F-4AD02E34142D}" srcOrd="3" destOrd="0" presId="urn:microsoft.com/office/officeart/2005/8/layout/process5"/>
    <dgm:cxn modelId="{BF5BC7ED-57D1-4977-961D-38ECAE3F25AF}" type="presParOf" srcId="{E77C19BD-6FD7-4AE4-B90F-4AD02E34142D}" destId="{4B5885E5-3F6E-4B37-98B4-42ED6DE45B3B}" srcOrd="0" destOrd="0" presId="urn:microsoft.com/office/officeart/2005/8/layout/process5"/>
    <dgm:cxn modelId="{1500A257-3B25-4B31-98EE-6CB4EE4DB194}" type="presParOf" srcId="{AE9B44B3-87F4-4BF9-8C20-F14C2F0550D9}" destId="{CB99E6E2-E1A1-4136-BF3E-6DAA23FD2019}" srcOrd="4" destOrd="0" presId="urn:microsoft.com/office/officeart/2005/8/layout/process5"/>
    <dgm:cxn modelId="{6E60F242-FBC4-4E89-800E-427DC61ED675}" type="presParOf" srcId="{AE9B44B3-87F4-4BF9-8C20-F14C2F0550D9}" destId="{38332AC7-0420-44AB-9FB3-D584F4B7837C}" srcOrd="5" destOrd="0" presId="urn:microsoft.com/office/officeart/2005/8/layout/process5"/>
    <dgm:cxn modelId="{5917716C-9C49-4555-BCAA-C220DE8C0337}" type="presParOf" srcId="{38332AC7-0420-44AB-9FB3-D584F4B7837C}" destId="{F8817556-3620-4548-8435-DCAD0163EFEE}" srcOrd="0" destOrd="0" presId="urn:microsoft.com/office/officeart/2005/8/layout/process5"/>
    <dgm:cxn modelId="{5B5C08B3-8713-4A0B-93AF-6CA1B6C02142}" type="presParOf" srcId="{AE9B44B3-87F4-4BF9-8C20-F14C2F0550D9}" destId="{F30CEF09-5E81-4FB4-9021-BEB85193AC28}"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8CFFD4EB-A174-4D57-A932-DBBC1415625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E93BCEB-07B3-4413-928A-A2544241FB44}">
      <dgm:prSet/>
      <dgm:spPr/>
      <dgm:t>
        <a:bodyPr/>
        <a:lstStyle/>
        <a:p>
          <a:r>
            <a:rPr lang="en-US"/>
            <a:t>FairMOT adopts a very simple network structure which consists of two homogeneous branches for detecting objects and extracting re-ID features, respectively. </a:t>
          </a:r>
        </a:p>
      </dgm:t>
    </dgm:pt>
    <dgm:pt modelId="{FEE0EA7A-EB3F-43C2-8C06-039A7512E055}" type="parTrans" cxnId="{CA615CB7-D673-4605-8439-09D2EF56C6F1}">
      <dgm:prSet/>
      <dgm:spPr/>
      <dgm:t>
        <a:bodyPr/>
        <a:lstStyle/>
        <a:p>
          <a:endParaRPr lang="en-US"/>
        </a:p>
      </dgm:t>
    </dgm:pt>
    <dgm:pt modelId="{DFB28287-227C-4779-9067-8565DD044B16}" type="sibTrans" cxnId="{CA615CB7-D673-4605-8439-09D2EF56C6F1}">
      <dgm:prSet/>
      <dgm:spPr/>
      <dgm:t>
        <a:bodyPr/>
        <a:lstStyle/>
        <a:p>
          <a:endParaRPr lang="en-US"/>
        </a:p>
      </dgm:t>
    </dgm:pt>
    <dgm:pt modelId="{B42492BB-E968-426F-B2D4-632FBB78F880}">
      <dgm:prSet/>
      <dgm:spPr/>
      <dgm:t>
        <a:bodyPr/>
        <a:lstStyle/>
        <a:p>
          <a:r>
            <a:rPr lang="en-US"/>
            <a:t>The detection branch is implemented in an anchor-free style which estimates object centers and sizes represented as position-aware measurement maps.</a:t>
          </a:r>
        </a:p>
      </dgm:t>
    </dgm:pt>
    <dgm:pt modelId="{ECDBA426-E08A-49AC-9B75-4637BE630445}" type="parTrans" cxnId="{5504929D-6B58-4A99-ADB3-0AC8464622F1}">
      <dgm:prSet/>
      <dgm:spPr/>
      <dgm:t>
        <a:bodyPr/>
        <a:lstStyle/>
        <a:p>
          <a:endParaRPr lang="en-US"/>
        </a:p>
      </dgm:t>
    </dgm:pt>
    <dgm:pt modelId="{A9B60746-0050-491E-BB27-A7AB92D8EA10}" type="sibTrans" cxnId="{5504929D-6B58-4A99-ADB3-0AC8464622F1}">
      <dgm:prSet/>
      <dgm:spPr/>
      <dgm:t>
        <a:bodyPr/>
        <a:lstStyle/>
        <a:p>
          <a:endParaRPr lang="en-US"/>
        </a:p>
      </dgm:t>
    </dgm:pt>
    <dgm:pt modelId="{5EBD645C-D5BE-482A-A5DD-2C5CE7488A96}" type="pres">
      <dgm:prSet presAssocID="{8CFFD4EB-A174-4D57-A932-DBBC1415625D}" presName="linear" presStyleCnt="0">
        <dgm:presLayoutVars>
          <dgm:animLvl val="lvl"/>
          <dgm:resizeHandles val="exact"/>
        </dgm:presLayoutVars>
      </dgm:prSet>
      <dgm:spPr/>
    </dgm:pt>
    <dgm:pt modelId="{5815AAAC-B4AD-40EC-A130-ECD04EAC4FB8}" type="pres">
      <dgm:prSet presAssocID="{0E93BCEB-07B3-4413-928A-A2544241FB44}" presName="parentText" presStyleLbl="node1" presStyleIdx="0" presStyleCnt="2">
        <dgm:presLayoutVars>
          <dgm:chMax val="0"/>
          <dgm:bulletEnabled val="1"/>
        </dgm:presLayoutVars>
      </dgm:prSet>
      <dgm:spPr/>
    </dgm:pt>
    <dgm:pt modelId="{9B11F636-AA76-4176-9305-75F27FF30ACF}" type="pres">
      <dgm:prSet presAssocID="{DFB28287-227C-4779-9067-8565DD044B16}" presName="spacer" presStyleCnt="0"/>
      <dgm:spPr/>
    </dgm:pt>
    <dgm:pt modelId="{FC5E7A96-D6D8-4539-A26E-4304B50E52A6}" type="pres">
      <dgm:prSet presAssocID="{B42492BB-E968-426F-B2D4-632FBB78F880}" presName="parentText" presStyleLbl="node1" presStyleIdx="1" presStyleCnt="2">
        <dgm:presLayoutVars>
          <dgm:chMax val="0"/>
          <dgm:bulletEnabled val="1"/>
        </dgm:presLayoutVars>
      </dgm:prSet>
      <dgm:spPr/>
    </dgm:pt>
  </dgm:ptLst>
  <dgm:cxnLst>
    <dgm:cxn modelId="{D6D9F619-643B-4C55-843B-6A980AFF43F2}" type="presOf" srcId="{B42492BB-E968-426F-B2D4-632FBB78F880}" destId="{FC5E7A96-D6D8-4539-A26E-4304B50E52A6}" srcOrd="0" destOrd="0" presId="urn:microsoft.com/office/officeart/2005/8/layout/vList2"/>
    <dgm:cxn modelId="{9C05D35B-4C26-4503-A5B2-0225050883A5}" type="presOf" srcId="{0E93BCEB-07B3-4413-928A-A2544241FB44}" destId="{5815AAAC-B4AD-40EC-A130-ECD04EAC4FB8}" srcOrd="0" destOrd="0" presId="urn:microsoft.com/office/officeart/2005/8/layout/vList2"/>
    <dgm:cxn modelId="{B5925771-6B6F-4592-993D-6A72070EC420}" type="presOf" srcId="{8CFFD4EB-A174-4D57-A932-DBBC1415625D}" destId="{5EBD645C-D5BE-482A-A5DD-2C5CE7488A96}" srcOrd="0" destOrd="0" presId="urn:microsoft.com/office/officeart/2005/8/layout/vList2"/>
    <dgm:cxn modelId="{5504929D-6B58-4A99-ADB3-0AC8464622F1}" srcId="{8CFFD4EB-A174-4D57-A932-DBBC1415625D}" destId="{B42492BB-E968-426F-B2D4-632FBB78F880}" srcOrd="1" destOrd="0" parTransId="{ECDBA426-E08A-49AC-9B75-4637BE630445}" sibTransId="{A9B60746-0050-491E-BB27-A7AB92D8EA10}"/>
    <dgm:cxn modelId="{CA615CB7-D673-4605-8439-09D2EF56C6F1}" srcId="{8CFFD4EB-A174-4D57-A932-DBBC1415625D}" destId="{0E93BCEB-07B3-4413-928A-A2544241FB44}" srcOrd="0" destOrd="0" parTransId="{FEE0EA7A-EB3F-43C2-8C06-039A7512E055}" sibTransId="{DFB28287-227C-4779-9067-8565DD044B16}"/>
    <dgm:cxn modelId="{2CAE090E-DDF5-4F9B-B53F-89E0F9052E44}" type="presParOf" srcId="{5EBD645C-D5BE-482A-A5DD-2C5CE7488A96}" destId="{5815AAAC-B4AD-40EC-A130-ECD04EAC4FB8}" srcOrd="0" destOrd="0" presId="urn:microsoft.com/office/officeart/2005/8/layout/vList2"/>
    <dgm:cxn modelId="{71BB6AAB-AEA2-470D-B4EA-F0D6E31F0ACD}" type="presParOf" srcId="{5EBD645C-D5BE-482A-A5DD-2C5CE7488A96}" destId="{9B11F636-AA76-4176-9305-75F27FF30ACF}" srcOrd="1" destOrd="0" presId="urn:microsoft.com/office/officeart/2005/8/layout/vList2"/>
    <dgm:cxn modelId="{655958EE-075B-4B10-BC43-465E65C6EC26}" type="presParOf" srcId="{5EBD645C-D5BE-482A-A5DD-2C5CE7488A96}" destId="{FC5E7A96-D6D8-4539-A26E-4304B50E52A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D5097501-4D17-4003-9885-5EB79FFCF17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BB6E1DA-BF8C-4FAF-B2AF-EE23F1FDEF56}">
      <dgm:prSet/>
      <dgm:spPr/>
      <dgm:t>
        <a:bodyPr/>
        <a:lstStyle/>
        <a:p>
          <a:r>
            <a:rPr lang="en-US"/>
            <a:t>Similarly, the re-ID branch estimates a re-ID feature for each pixel to characterize the object centered at the pixel. </a:t>
          </a:r>
        </a:p>
      </dgm:t>
    </dgm:pt>
    <dgm:pt modelId="{B1EB6905-9CE5-4516-95FA-F496599FB8EC}" type="parTrans" cxnId="{E2C08C5B-9C11-460E-8E61-E4BF90D275E1}">
      <dgm:prSet/>
      <dgm:spPr/>
      <dgm:t>
        <a:bodyPr/>
        <a:lstStyle/>
        <a:p>
          <a:endParaRPr lang="en-US"/>
        </a:p>
      </dgm:t>
    </dgm:pt>
    <dgm:pt modelId="{5E2D7780-65D1-4ABE-877D-7B42EFB93676}" type="sibTrans" cxnId="{E2C08C5B-9C11-460E-8E61-E4BF90D275E1}">
      <dgm:prSet/>
      <dgm:spPr/>
      <dgm:t>
        <a:bodyPr/>
        <a:lstStyle/>
        <a:p>
          <a:endParaRPr lang="en-US"/>
        </a:p>
      </dgm:t>
    </dgm:pt>
    <dgm:pt modelId="{C0E7C66B-0E72-484E-AA99-048B4518F21C}">
      <dgm:prSet/>
      <dgm:spPr/>
      <dgm:t>
        <a:bodyPr/>
        <a:lstStyle/>
        <a:p>
          <a:r>
            <a:rPr lang="en-US"/>
            <a:t>Note that the two branches are completely homogeneous which essentially differs from the previous methods which perform detection and re-ID in a cascaded style. </a:t>
          </a:r>
        </a:p>
      </dgm:t>
    </dgm:pt>
    <dgm:pt modelId="{1867F0A3-A93C-41FA-8DD2-3AB96F06245D}" type="parTrans" cxnId="{FC5F5233-B6E1-47FA-85E3-0D022AD9EFE5}">
      <dgm:prSet/>
      <dgm:spPr/>
      <dgm:t>
        <a:bodyPr/>
        <a:lstStyle/>
        <a:p>
          <a:endParaRPr lang="en-US"/>
        </a:p>
      </dgm:t>
    </dgm:pt>
    <dgm:pt modelId="{8889BD33-0121-4AEB-9308-3C8FBE7A1183}" type="sibTrans" cxnId="{FC5F5233-B6E1-47FA-85E3-0D022AD9EFE5}">
      <dgm:prSet/>
      <dgm:spPr/>
      <dgm:t>
        <a:bodyPr/>
        <a:lstStyle/>
        <a:p>
          <a:endParaRPr lang="en-US"/>
        </a:p>
      </dgm:t>
    </dgm:pt>
    <dgm:pt modelId="{1E2562DE-D516-4CC6-9FC6-DB5351E04366}">
      <dgm:prSet/>
      <dgm:spPr/>
      <dgm:t>
        <a:bodyPr/>
        <a:lstStyle/>
        <a:p>
          <a:r>
            <a:rPr lang="en-US"/>
            <a:t>So FairMOT eliminates the unfair advantage of the detection branch, effectively learns high-quality re-ID features and obtains a good trade-off between detection and re-ID for better MOT results.</a:t>
          </a:r>
        </a:p>
      </dgm:t>
    </dgm:pt>
    <dgm:pt modelId="{156AE6C0-BB5A-495C-B2A8-9058302EB486}" type="parTrans" cxnId="{AA53711A-D122-4DD3-AD17-E43D61023A0C}">
      <dgm:prSet/>
      <dgm:spPr/>
      <dgm:t>
        <a:bodyPr/>
        <a:lstStyle/>
        <a:p>
          <a:endParaRPr lang="en-US"/>
        </a:p>
      </dgm:t>
    </dgm:pt>
    <dgm:pt modelId="{95AB4A10-54DA-48AE-B9CE-3832F57A747D}" type="sibTrans" cxnId="{AA53711A-D122-4DD3-AD17-E43D61023A0C}">
      <dgm:prSet/>
      <dgm:spPr/>
      <dgm:t>
        <a:bodyPr/>
        <a:lstStyle/>
        <a:p>
          <a:endParaRPr lang="en-US"/>
        </a:p>
      </dgm:t>
    </dgm:pt>
    <dgm:pt modelId="{E10F282E-46C9-40EF-B49D-8BDFA2EB30A8}" type="pres">
      <dgm:prSet presAssocID="{D5097501-4D17-4003-9885-5EB79FFCF177}" presName="linear" presStyleCnt="0">
        <dgm:presLayoutVars>
          <dgm:animLvl val="lvl"/>
          <dgm:resizeHandles val="exact"/>
        </dgm:presLayoutVars>
      </dgm:prSet>
      <dgm:spPr/>
    </dgm:pt>
    <dgm:pt modelId="{BE55CD10-5A87-482F-A5C5-09E122251638}" type="pres">
      <dgm:prSet presAssocID="{FBB6E1DA-BF8C-4FAF-B2AF-EE23F1FDEF56}" presName="parentText" presStyleLbl="node1" presStyleIdx="0" presStyleCnt="3">
        <dgm:presLayoutVars>
          <dgm:chMax val="0"/>
          <dgm:bulletEnabled val="1"/>
        </dgm:presLayoutVars>
      </dgm:prSet>
      <dgm:spPr/>
    </dgm:pt>
    <dgm:pt modelId="{DD2BD5B3-2E06-40FD-98F2-A0755A0A0C4F}" type="pres">
      <dgm:prSet presAssocID="{5E2D7780-65D1-4ABE-877D-7B42EFB93676}" presName="spacer" presStyleCnt="0"/>
      <dgm:spPr/>
    </dgm:pt>
    <dgm:pt modelId="{8B7FF681-3F0A-4FE9-A5C9-2699404405CC}" type="pres">
      <dgm:prSet presAssocID="{C0E7C66B-0E72-484E-AA99-048B4518F21C}" presName="parentText" presStyleLbl="node1" presStyleIdx="1" presStyleCnt="3">
        <dgm:presLayoutVars>
          <dgm:chMax val="0"/>
          <dgm:bulletEnabled val="1"/>
        </dgm:presLayoutVars>
      </dgm:prSet>
      <dgm:spPr/>
    </dgm:pt>
    <dgm:pt modelId="{431F6708-E746-4929-BC47-20A5C006ECF8}" type="pres">
      <dgm:prSet presAssocID="{8889BD33-0121-4AEB-9308-3C8FBE7A1183}" presName="spacer" presStyleCnt="0"/>
      <dgm:spPr/>
    </dgm:pt>
    <dgm:pt modelId="{B2F1DD14-CF73-4130-8417-7068F909B415}" type="pres">
      <dgm:prSet presAssocID="{1E2562DE-D516-4CC6-9FC6-DB5351E04366}" presName="parentText" presStyleLbl="node1" presStyleIdx="2" presStyleCnt="3">
        <dgm:presLayoutVars>
          <dgm:chMax val="0"/>
          <dgm:bulletEnabled val="1"/>
        </dgm:presLayoutVars>
      </dgm:prSet>
      <dgm:spPr/>
    </dgm:pt>
  </dgm:ptLst>
  <dgm:cxnLst>
    <dgm:cxn modelId="{AA53711A-D122-4DD3-AD17-E43D61023A0C}" srcId="{D5097501-4D17-4003-9885-5EB79FFCF177}" destId="{1E2562DE-D516-4CC6-9FC6-DB5351E04366}" srcOrd="2" destOrd="0" parTransId="{156AE6C0-BB5A-495C-B2A8-9058302EB486}" sibTransId="{95AB4A10-54DA-48AE-B9CE-3832F57A747D}"/>
    <dgm:cxn modelId="{AF3FEF20-0D22-4C43-838F-F6FB87528191}" type="presOf" srcId="{D5097501-4D17-4003-9885-5EB79FFCF177}" destId="{E10F282E-46C9-40EF-B49D-8BDFA2EB30A8}" srcOrd="0" destOrd="0" presId="urn:microsoft.com/office/officeart/2005/8/layout/vList2"/>
    <dgm:cxn modelId="{5A7D7F30-9482-428E-85D8-A2FC374CD2DD}" type="presOf" srcId="{FBB6E1DA-BF8C-4FAF-B2AF-EE23F1FDEF56}" destId="{BE55CD10-5A87-482F-A5C5-09E122251638}" srcOrd="0" destOrd="0" presId="urn:microsoft.com/office/officeart/2005/8/layout/vList2"/>
    <dgm:cxn modelId="{FC5F5233-B6E1-47FA-85E3-0D022AD9EFE5}" srcId="{D5097501-4D17-4003-9885-5EB79FFCF177}" destId="{C0E7C66B-0E72-484E-AA99-048B4518F21C}" srcOrd="1" destOrd="0" parTransId="{1867F0A3-A93C-41FA-8DD2-3AB96F06245D}" sibTransId="{8889BD33-0121-4AEB-9308-3C8FBE7A1183}"/>
    <dgm:cxn modelId="{E2C08C5B-9C11-460E-8E61-E4BF90D275E1}" srcId="{D5097501-4D17-4003-9885-5EB79FFCF177}" destId="{FBB6E1DA-BF8C-4FAF-B2AF-EE23F1FDEF56}" srcOrd="0" destOrd="0" parTransId="{B1EB6905-9CE5-4516-95FA-F496599FB8EC}" sibTransId="{5E2D7780-65D1-4ABE-877D-7B42EFB93676}"/>
    <dgm:cxn modelId="{2287B8A5-D1F3-4D7F-A6A1-6ADCC71F34A6}" type="presOf" srcId="{1E2562DE-D516-4CC6-9FC6-DB5351E04366}" destId="{B2F1DD14-CF73-4130-8417-7068F909B415}" srcOrd="0" destOrd="0" presId="urn:microsoft.com/office/officeart/2005/8/layout/vList2"/>
    <dgm:cxn modelId="{11C808ED-33EF-47C6-9648-803B05F27F3F}" type="presOf" srcId="{C0E7C66B-0E72-484E-AA99-048B4518F21C}" destId="{8B7FF681-3F0A-4FE9-A5C9-2699404405CC}" srcOrd="0" destOrd="0" presId="urn:microsoft.com/office/officeart/2005/8/layout/vList2"/>
    <dgm:cxn modelId="{F59BD1A8-F9AD-446C-9B84-7827FD7C9FAB}" type="presParOf" srcId="{E10F282E-46C9-40EF-B49D-8BDFA2EB30A8}" destId="{BE55CD10-5A87-482F-A5C5-09E122251638}" srcOrd="0" destOrd="0" presId="urn:microsoft.com/office/officeart/2005/8/layout/vList2"/>
    <dgm:cxn modelId="{6D3F5130-4809-4314-8C0A-9FB175A663DB}" type="presParOf" srcId="{E10F282E-46C9-40EF-B49D-8BDFA2EB30A8}" destId="{DD2BD5B3-2E06-40FD-98F2-A0755A0A0C4F}" srcOrd="1" destOrd="0" presId="urn:microsoft.com/office/officeart/2005/8/layout/vList2"/>
    <dgm:cxn modelId="{6853E2C5-8157-4D97-A3ED-A44BB448CA78}" type="presParOf" srcId="{E10F282E-46C9-40EF-B49D-8BDFA2EB30A8}" destId="{8B7FF681-3F0A-4FE9-A5C9-2699404405CC}" srcOrd="2" destOrd="0" presId="urn:microsoft.com/office/officeart/2005/8/layout/vList2"/>
    <dgm:cxn modelId="{43701400-3D3A-4CD4-8B08-569B6742AB57}" type="presParOf" srcId="{E10F282E-46C9-40EF-B49D-8BDFA2EB30A8}" destId="{431F6708-E746-4929-BC47-20A5C006ECF8}" srcOrd="3" destOrd="0" presId="urn:microsoft.com/office/officeart/2005/8/layout/vList2"/>
    <dgm:cxn modelId="{053731F9-4A8F-4705-9178-461A475925D3}" type="presParOf" srcId="{E10F282E-46C9-40EF-B49D-8BDFA2EB30A8}" destId="{B2F1DD14-CF73-4130-8417-7068F909B41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8E188728-ED1B-4C75-B385-2CCC16B3734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A4FD0B8-608E-429D-823C-B86305B1CEF1}">
      <dgm:prSet/>
      <dgm:spPr/>
      <dgm:t>
        <a:bodyPr/>
        <a:lstStyle/>
        <a:p>
          <a:r>
            <a:rPr lang="en-US"/>
            <a:t>It is also worth noting that FairMOT operates on highresolution feature maps of strides four while the previous anchor-based methods operate on feature maps of stride 32. </a:t>
          </a:r>
        </a:p>
      </dgm:t>
    </dgm:pt>
    <dgm:pt modelId="{E1590B5C-F8EA-4B74-94C5-39C17FD73D56}" type="parTrans" cxnId="{C289E8AA-2A5F-4E3A-810B-6EE9F2102BC0}">
      <dgm:prSet/>
      <dgm:spPr/>
      <dgm:t>
        <a:bodyPr/>
        <a:lstStyle/>
        <a:p>
          <a:endParaRPr lang="en-US"/>
        </a:p>
      </dgm:t>
    </dgm:pt>
    <dgm:pt modelId="{71BBC587-E95E-4FE0-88AF-BCA448E4D0EE}" type="sibTrans" cxnId="{C289E8AA-2A5F-4E3A-810B-6EE9F2102BC0}">
      <dgm:prSet/>
      <dgm:spPr/>
      <dgm:t>
        <a:bodyPr/>
        <a:lstStyle/>
        <a:p>
          <a:endParaRPr lang="en-US"/>
        </a:p>
      </dgm:t>
    </dgm:pt>
    <dgm:pt modelId="{69218410-C53B-4CF1-AF87-3956A7360913}">
      <dgm:prSet/>
      <dgm:spPr/>
      <dgm:t>
        <a:bodyPr/>
        <a:lstStyle/>
        <a:p>
          <a:r>
            <a:rPr lang="en-US"/>
            <a:t>The elimination of anchors as well as the use of highresolution feature maps better aligns re-ID features to object centers which significantly improves the tracking accuracy. </a:t>
          </a:r>
        </a:p>
      </dgm:t>
    </dgm:pt>
    <dgm:pt modelId="{3BBBE765-885A-4D06-BF46-2CF97D76E11E}" type="parTrans" cxnId="{BD838B43-C27E-439F-9E94-8CAD50247D9B}">
      <dgm:prSet/>
      <dgm:spPr/>
      <dgm:t>
        <a:bodyPr/>
        <a:lstStyle/>
        <a:p>
          <a:endParaRPr lang="en-US"/>
        </a:p>
      </dgm:t>
    </dgm:pt>
    <dgm:pt modelId="{D0D14B1C-BF77-4DA3-A691-6B39AF01D477}" type="sibTrans" cxnId="{BD838B43-C27E-439F-9E94-8CAD50247D9B}">
      <dgm:prSet/>
      <dgm:spPr/>
      <dgm:t>
        <a:bodyPr/>
        <a:lstStyle/>
        <a:p>
          <a:endParaRPr lang="en-US"/>
        </a:p>
      </dgm:t>
    </dgm:pt>
    <dgm:pt modelId="{A587FCD0-33D7-4636-81CA-D90927F6A447}" type="pres">
      <dgm:prSet presAssocID="{8E188728-ED1B-4C75-B385-2CCC16B37345}" presName="linear" presStyleCnt="0">
        <dgm:presLayoutVars>
          <dgm:animLvl val="lvl"/>
          <dgm:resizeHandles val="exact"/>
        </dgm:presLayoutVars>
      </dgm:prSet>
      <dgm:spPr/>
    </dgm:pt>
    <dgm:pt modelId="{7EE93545-6AE9-472F-B635-E08AA5A2C90E}" type="pres">
      <dgm:prSet presAssocID="{EA4FD0B8-608E-429D-823C-B86305B1CEF1}" presName="parentText" presStyleLbl="node1" presStyleIdx="0" presStyleCnt="2">
        <dgm:presLayoutVars>
          <dgm:chMax val="0"/>
          <dgm:bulletEnabled val="1"/>
        </dgm:presLayoutVars>
      </dgm:prSet>
      <dgm:spPr/>
    </dgm:pt>
    <dgm:pt modelId="{75594DAB-2EB2-41E5-A36C-215024844430}" type="pres">
      <dgm:prSet presAssocID="{71BBC587-E95E-4FE0-88AF-BCA448E4D0EE}" presName="spacer" presStyleCnt="0"/>
      <dgm:spPr/>
    </dgm:pt>
    <dgm:pt modelId="{06DAFB6F-2A0B-490E-8586-E25372CAEF88}" type="pres">
      <dgm:prSet presAssocID="{69218410-C53B-4CF1-AF87-3956A7360913}" presName="parentText" presStyleLbl="node1" presStyleIdx="1" presStyleCnt="2">
        <dgm:presLayoutVars>
          <dgm:chMax val="0"/>
          <dgm:bulletEnabled val="1"/>
        </dgm:presLayoutVars>
      </dgm:prSet>
      <dgm:spPr/>
    </dgm:pt>
  </dgm:ptLst>
  <dgm:cxnLst>
    <dgm:cxn modelId="{1D01B91B-47D3-4007-9213-FB43EA2222D2}" type="presOf" srcId="{8E188728-ED1B-4C75-B385-2CCC16B37345}" destId="{A587FCD0-33D7-4636-81CA-D90927F6A447}" srcOrd="0" destOrd="0" presId="urn:microsoft.com/office/officeart/2005/8/layout/vList2"/>
    <dgm:cxn modelId="{BD838B43-C27E-439F-9E94-8CAD50247D9B}" srcId="{8E188728-ED1B-4C75-B385-2CCC16B37345}" destId="{69218410-C53B-4CF1-AF87-3956A7360913}" srcOrd="1" destOrd="0" parTransId="{3BBBE765-885A-4D06-BF46-2CF97D76E11E}" sibTransId="{D0D14B1C-BF77-4DA3-A691-6B39AF01D477}"/>
    <dgm:cxn modelId="{C289E8AA-2A5F-4E3A-810B-6EE9F2102BC0}" srcId="{8E188728-ED1B-4C75-B385-2CCC16B37345}" destId="{EA4FD0B8-608E-429D-823C-B86305B1CEF1}" srcOrd="0" destOrd="0" parTransId="{E1590B5C-F8EA-4B74-94C5-39C17FD73D56}" sibTransId="{71BBC587-E95E-4FE0-88AF-BCA448E4D0EE}"/>
    <dgm:cxn modelId="{E95712D3-C726-4D9F-8E68-CEB2D5DB9474}" type="presOf" srcId="{EA4FD0B8-608E-429D-823C-B86305B1CEF1}" destId="{7EE93545-6AE9-472F-B635-E08AA5A2C90E}" srcOrd="0" destOrd="0" presId="urn:microsoft.com/office/officeart/2005/8/layout/vList2"/>
    <dgm:cxn modelId="{76F86FE0-1A11-4329-94B9-55E24012C527}" type="presOf" srcId="{69218410-C53B-4CF1-AF87-3956A7360913}" destId="{06DAFB6F-2A0B-490E-8586-E25372CAEF88}" srcOrd="0" destOrd="0" presId="urn:microsoft.com/office/officeart/2005/8/layout/vList2"/>
    <dgm:cxn modelId="{EAA737C1-AE16-4323-BE45-48B921B14186}" type="presParOf" srcId="{A587FCD0-33D7-4636-81CA-D90927F6A447}" destId="{7EE93545-6AE9-472F-B635-E08AA5A2C90E}" srcOrd="0" destOrd="0" presId="urn:microsoft.com/office/officeart/2005/8/layout/vList2"/>
    <dgm:cxn modelId="{19E27903-B7AC-4E4F-8407-FB851EE0A83E}" type="presParOf" srcId="{A587FCD0-33D7-4636-81CA-D90927F6A447}" destId="{75594DAB-2EB2-41E5-A36C-215024844430}" srcOrd="1" destOrd="0" presId="urn:microsoft.com/office/officeart/2005/8/layout/vList2"/>
    <dgm:cxn modelId="{87D58DE5-6830-4901-A702-4DF89A79706B}" type="presParOf" srcId="{A587FCD0-33D7-4636-81CA-D90927F6A447}" destId="{06DAFB6F-2A0B-490E-8586-E25372CAEF8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1FA5C121-C758-46F9-B56F-FBEC02B8409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DC97C1D-A33B-4D6D-9F19-20ECAF1044FF}">
      <dgm:prSet/>
      <dgm:spPr/>
      <dgm:t>
        <a:bodyPr/>
        <a:lstStyle/>
        <a:p>
          <a:r>
            <a:rPr lang="en-US"/>
            <a:t>The dimension of re-ID features is set to be only 64 which not only reduces computation time but also improves tracking robustness by striking a good balance between the detection and re-ID tasks. </a:t>
          </a:r>
        </a:p>
      </dgm:t>
    </dgm:pt>
    <dgm:pt modelId="{31C3624F-5FE5-4A00-B3F0-1D5C8BBA86B2}" type="parTrans" cxnId="{207A5B78-74CA-4CBC-99E0-3D74492CC4F9}">
      <dgm:prSet/>
      <dgm:spPr/>
      <dgm:t>
        <a:bodyPr/>
        <a:lstStyle/>
        <a:p>
          <a:endParaRPr lang="en-US"/>
        </a:p>
      </dgm:t>
    </dgm:pt>
    <dgm:pt modelId="{486CD4D8-B8F1-40D7-BE49-F4387B7282F0}" type="sibTrans" cxnId="{207A5B78-74CA-4CBC-99E0-3D74492CC4F9}">
      <dgm:prSet/>
      <dgm:spPr/>
      <dgm:t>
        <a:bodyPr/>
        <a:lstStyle/>
        <a:p>
          <a:endParaRPr lang="en-US"/>
        </a:p>
      </dgm:t>
    </dgm:pt>
    <dgm:pt modelId="{EEBEEA2B-3F9F-4F41-A252-2436903E7FF1}">
      <dgm:prSet/>
      <dgm:spPr/>
      <dgm:t>
        <a:bodyPr/>
        <a:lstStyle/>
        <a:p>
          <a:r>
            <a:rPr lang="en-US"/>
            <a:t>We equip the backbone network  with the Deep Layer Aggregation operator  to fuse features from multiple layers in order to accommodate both branches and handle objects of different scales. </a:t>
          </a:r>
        </a:p>
      </dgm:t>
    </dgm:pt>
    <dgm:pt modelId="{ABCC2F68-07D0-4F0F-BC25-9418E697D406}" type="parTrans" cxnId="{9242D9F7-D54B-47E1-B5F4-EC1C0BD5224F}">
      <dgm:prSet/>
      <dgm:spPr/>
      <dgm:t>
        <a:bodyPr/>
        <a:lstStyle/>
        <a:p>
          <a:endParaRPr lang="en-US"/>
        </a:p>
      </dgm:t>
    </dgm:pt>
    <dgm:pt modelId="{8BCC2D6F-E033-4C0C-8F62-5F3C10324423}" type="sibTrans" cxnId="{9242D9F7-D54B-47E1-B5F4-EC1C0BD5224F}">
      <dgm:prSet/>
      <dgm:spPr/>
      <dgm:t>
        <a:bodyPr/>
        <a:lstStyle/>
        <a:p>
          <a:endParaRPr lang="en-US"/>
        </a:p>
      </dgm:t>
    </dgm:pt>
    <dgm:pt modelId="{5A5B8423-AA71-4968-BC98-BD0D80B7CAB7}" type="pres">
      <dgm:prSet presAssocID="{1FA5C121-C758-46F9-B56F-FBEC02B84092}" presName="linear" presStyleCnt="0">
        <dgm:presLayoutVars>
          <dgm:animLvl val="lvl"/>
          <dgm:resizeHandles val="exact"/>
        </dgm:presLayoutVars>
      </dgm:prSet>
      <dgm:spPr/>
    </dgm:pt>
    <dgm:pt modelId="{798DDF20-8A0E-47FF-BF74-18DD08EA03BC}" type="pres">
      <dgm:prSet presAssocID="{EDC97C1D-A33B-4D6D-9F19-20ECAF1044FF}" presName="parentText" presStyleLbl="node1" presStyleIdx="0" presStyleCnt="2">
        <dgm:presLayoutVars>
          <dgm:chMax val="0"/>
          <dgm:bulletEnabled val="1"/>
        </dgm:presLayoutVars>
      </dgm:prSet>
      <dgm:spPr/>
    </dgm:pt>
    <dgm:pt modelId="{10014ABD-6BE1-4D14-B9DA-D559037E1750}" type="pres">
      <dgm:prSet presAssocID="{486CD4D8-B8F1-40D7-BE49-F4387B7282F0}" presName="spacer" presStyleCnt="0"/>
      <dgm:spPr/>
    </dgm:pt>
    <dgm:pt modelId="{B4D6FC00-D21F-48CD-B2CC-7AEB16840700}" type="pres">
      <dgm:prSet presAssocID="{EEBEEA2B-3F9F-4F41-A252-2436903E7FF1}" presName="parentText" presStyleLbl="node1" presStyleIdx="1" presStyleCnt="2">
        <dgm:presLayoutVars>
          <dgm:chMax val="0"/>
          <dgm:bulletEnabled val="1"/>
        </dgm:presLayoutVars>
      </dgm:prSet>
      <dgm:spPr/>
    </dgm:pt>
  </dgm:ptLst>
  <dgm:cxnLst>
    <dgm:cxn modelId="{8B9B5251-9711-4C04-BC2F-330BD87EFCF9}" type="presOf" srcId="{EDC97C1D-A33B-4D6D-9F19-20ECAF1044FF}" destId="{798DDF20-8A0E-47FF-BF74-18DD08EA03BC}" srcOrd="0" destOrd="0" presId="urn:microsoft.com/office/officeart/2005/8/layout/vList2"/>
    <dgm:cxn modelId="{207A5B78-74CA-4CBC-99E0-3D74492CC4F9}" srcId="{1FA5C121-C758-46F9-B56F-FBEC02B84092}" destId="{EDC97C1D-A33B-4D6D-9F19-20ECAF1044FF}" srcOrd="0" destOrd="0" parTransId="{31C3624F-5FE5-4A00-B3F0-1D5C8BBA86B2}" sibTransId="{486CD4D8-B8F1-40D7-BE49-F4387B7282F0}"/>
    <dgm:cxn modelId="{4B9CAB7E-A087-4B0F-8B29-2F2F96A19511}" type="presOf" srcId="{EEBEEA2B-3F9F-4F41-A252-2436903E7FF1}" destId="{B4D6FC00-D21F-48CD-B2CC-7AEB16840700}" srcOrd="0" destOrd="0" presId="urn:microsoft.com/office/officeart/2005/8/layout/vList2"/>
    <dgm:cxn modelId="{9242D9F7-D54B-47E1-B5F4-EC1C0BD5224F}" srcId="{1FA5C121-C758-46F9-B56F-FBEC02B84092}" destId="{EEBEEA2B-3F9F-4F41-A252-2436903E7FF1}" srcOrd="1" destOrd="0" parTransId="{ABCC2F68-07D0-4F0F-BC25-9418E697D406}" sibTransId="{8BCC2D6F-E033-4C0C-8F62-5F3C10324423}"/>
    <dgm:cxn modelId="{F148BAFF-0616-4A0C-8191-52DDB48E46AF}" type="presOf" srcId="{1FA5C121-C758-46F9-B56F-FBEC02B84092}" destId="{5A5B8423-AA71-4968-BC98-BD0D80B7CAB7}" srcOrd="0" destOrd="0" presId="urn:microsoft.com/office/officeart/2005/8/layout/vList2"/>
    <dgm:cxn modelId="{63CB2754-939D-4E74-9A60-0DD2B51B5291}" type="presParOf" srcId="{5A5B8423-AA71-4968-BC98-BD0D80B7CAB7}" destId="{798DDF20-8A0E-47FF-BF74-18DD08EA03BC}" srcOrd="0" destOrd="0" presId="urn:microsoft.com/office/officeart/2005/8/layout/vList2"/>
    <dgm:cxn modelId="{A34C94DF-DACB-4821-A8A5-F53314FF0B94}" type="presParOf" srcId="{5A5B8423-AA71-4968-BC98-BD0D80B7CAB7}" destId="{10014ABD-6BE1-4D14-B9DA-D559037E1750}" srcOrd="1" destOrd="0" presId="urn:microsoft.com/office/officeart/2005/8/layout/vList2"/>
    <dgm:cxn modelId="{CB2648BA-60CA-4442-97A4-2DFA617CF9AE}" type="presParOf" srcId="{5A5B8423-AA71-4968-BC98-BD0D80B7CAB7}" destId="{B4D6FC00-D21F-48CD-B2CC-7AEB1684070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1548B495-396B-4A72-810C-C29978CFB62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924AA7-AF8E-40FB-9BCA-8233F2FF29D1}">
      <dgm:prSet/>
      <dgm:spPr/>
      <dgm:t>
        <a:bodyPr/>
        <a:lstStyle/>
        <a:p>
          <a:r>
            <a:rPr lang="en-US"/>
            <a:t>It is well known that there are considerable similarities between MOT and single object tracking (SOT) tasks. </a:t>
          </a:r>
        </a:p>
      </dgm:t>
    </dgm:pt>
    <dgm:pt modelId="{9D341B97-B0AB-470F-BC71-1165239FE48F}" type="parTrans" cxnId="{8504E564-4DCA-4391-8F9F-5551F6C5A0AC}">
      <dgm:prSet/>
      <dgm:spPr/>
      <dgm:t>
        <a:bodyPr/>
        <a:lstStyle/>
        <a:p>
          <a:endParaRPr lang="en-US"/>
        </a:p>
      </dgm:t>
    </dgm:pt>
    <dgm:pt modelId="{486A14C8-9164-4D43-A984-6A3DF5612E4A}" type="sibTrans" cxnId="{8504E564-4DCA-4391-8F9F-5551F6C5A0AC}">
      <dgm:prSet/>
      <dgm:spPr/>
      <dgm:t>
        <a:bodyPr/>
        <a:lstStyle/>
        <a:p>
          <a:endParaRPr lang="en-US"/>
        </a:p>
      </dgm:t>
    </dgm:pt>
    <dgm:pt modelId="{4EDED7BA-07C2-4C84-AEA4-21AACE6BF41A}">
      <dgm:prSet/>
      <dgm:spPr/>
      <dgm:t>
        <a:bodyPr/>
        <a:lstStyle/>
        <a:p>
          <a:r>
            <a:rPr lang="en-US"/>
            <a:t>They both are temporal problem and aim to estimate the trajectories of target objects in videos under the challenges of distracters, occlusions, and so on. </a:t>
          </a:r>
        </a:p>
      </dgm:t>
    </dgm:pt>
    <dgm:pt modelId="{28B11A77-8A99-4744-8265-D21E9B45A4E7}" type="parTrans" cxnId="{DC8FAB40-9C0E-495C-BAB8-ACC7A45D134F}">
      <dgm:prSet/>
      <dgm:spPr/>
      <dgm:t>
        <a:bodyPr/>
        <a:lstStyle/>
        <a:p>
          <a:endParaRPr lang="en-US"/>
        </a:p>
      </dgm:t>
    </dgm:pt>
    <dgm:pt modelId="{53EF93AA-9053-49D7-BFA7-C1FA87F7172F}" type="sibTrans" cxnId="{DC8FAB40-9C0E-495C-BAB8-ACC7A45D134F}">
      <dgm:prSet/>
      <dgm:spPr/>
      <dgm:t>
        <a:bodyPr/>
        <a:lstStyle/>
        <a:p>
          <a:endParaRPr lang="en-US"/>
        </a:p>
      </dgm:t>
    </dgm:pt>
    <dgm:pt modelId="{1AF0A03F-6CB8-49DB-B472-57ACAFE69445}">
      <dgm:prSet/>
      <dgm:spPr/>
      <dgm:t>
        <a:bodyPr/>
        <a:lstStyle/>
        <a:p>
          <a:r>
            <a:rPr lang="en-US"/>
            <a:t>In fact, it is no doubt that a multiple object tracker can be realized with multiple single ones. </a:t>
          </a:r>
        </a:p>
      </dgm:t>
    </dgm:pt>
    <dgm:pt modelId="{1C8A62C6-FC7D-4872-ACBF-5B0A588C1B3D}" type="parTrans" cxnId="{A60B2517-7183-4219-9258-6AC05AD48CF4}">
      <dgm:prSet/>
      <dgm:spPr/>
      <dgm:t>
        <a:bodyPr/>
        <a:lstStyle/>
        <a:p>
          <a:endParaRPr lang="en-US"/>
        </a:p>
      </dgm:t>
    </dgm:pt>
    <dgm:pt modelId="{E7EECE07-AED8-44E1-B2A6-F2B5310F675C}" type="sibTrans" cxnId="{A60B2517-7183-4219-9258-6AC05AD48CF4}">
      <dgm:prSet/>
      <dgm:spPr/>
      <dgm:t>
        <a:bodyPr/>
        <a:lstStyle/>
        <a:p>
          <a:endParaRPr lang="en-US"/>
        </a:p>
      </dgm:t>
    </dgm:pt>
    <dgm:pt modelId="{DC885229-8736-45ED-AFC0-C95BF490B944}" type="pres">
      <dgm:prSet presAssocID="{1548B495-396B-4A72-810C-C29978CFB623}" presName="root" presStyleCnt="0">
        <dgm:presLayoutVars>
          <dgm:dir/>
          <dgm:resizeHandles val="exact"/>
        </dgm:presLayoutVars>
      </dgm:prSet>
      <dgm:spPr/>
    </dgm:pt>
    <dgm:pt modelId="{F1CDFDED-0055-4286-8D76-2532CA98FEA5}" type="pres">
      <dgm:prSet presAssocID="{BA924AA7-AF8E-40FB-9BCA-8233F2FF29D1}" presName="compNode" presStyleCnt="0"/>
      <dgm:spPr/>
    </dgm:pt>
    <dgm:pt modelId="{EC9CC30E-896A-444C-9855-3A8227BFA8E0}" type="pres">
      <dgm:prSet presAssocID="{BA924AA7-AF8E-40FB-9BCA-8233F2FF29D1}" presName="bgRect" presStyleLbl="bgShp" presStyleIdx="0" presStyleCnt="3"/>
      <dgm:spPr/>
    </dgm:pt>
    <dgm:pt modelId="{B1517EAA-4168-4636-B483-3732A47A9A0D}" type="pres">
      <dgm:prSet presAssocID="{BA924AA7-AF8E-40FB-9BCA-8233F2FF29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CB7ABE2D-73CF-4806-80D3-C475BED08A2C}" type="pres">
      <dgm:prSet presAssocID="{BA924AA7-AF8E-40FB-9BCA-8233F2FF29D1}" presName="spaceRect" presStyleCnt="0"/>
      <dgm:spPr/>
    </dgm:pt>
    <dgm:pt modelId="{696E7B76-2EB2-47B0-904E-06AA22F4DA8C}" type="pres">
      <dgm:prSet presAssocID="{BA924AA7-AF8E-40FB-9BCA-8233F2FF29D1}" presName="parTx" presStyleLbl="revTx" presStyleIdx="0" presStyleCnt="3">
        <dgm:presLayoutVars>
          <dgm:chMax val="0"/>
          <dgm:chPref val="0"/>
        </dgm:presLayoutVars>
      </dgm:prSet>
      <dgm:spPr/>
    </dgm:pt>
    <dgm:pt modelId="{64BC93A7-885A-489A-ABC4-F809E83E28B1}" type="pres">
      <dgm:prSet presAssocID="{486A14C8-9164-4D43-A984-6A3DF5612E4A}" presName="sibTrans" presStyleCnt="0"/>
      <dgm:spPr/>
    </dgm:pt>
    <dgm:pt modelId="{82A126F0-B3DF-4D21-9394-48659FE0CC86}" type="pres">
      <dgm:prSet presAssocID="{4EDED7BA-07C2-4C84-AEA4-21AACE6BF41A}" presName="compNode" presStyleCnt="0"/>
      <dgm:spPr/>
    </dgm:pt>
    <dgm:pt modelId="{96E39738-1B65-402D-BAC6-E22899F19449}" type="pres">
      <dgm:prSet presAssocID="{4EDED7BA-07C2-4C84-AEA4-21AACE6BF41A}" presName="bgRect" presStyleLbl="bgShp" presStyleIdx="1" presStyleCnt="3"/>
      <dgm:spPr/>
    </dgm:pt>
    <dgm:pt modelId="{8C43074A-0190-4247-A5BC-055B64246C0A}" type="pres">
      <dgm:prSet presAssocID="{4EDED7BA-07C2-4C84-AEA4-21AACE6BF4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738A307D-D205-42FA-8E6A-792CD58581FF}" type="pres">
      <dgm:prSet presAssocID="{4EDED7BA-07C2-4C84-AEA4-21AACE6BF41A}" presName="spaceRect" presStyleCnt="0"/>
      <dgm:spPr/>
    </dgm:pt>
    <dgm:pt modelId="{73533977-A895-4D45-A9BB-F883C708BEAD}" type="pres">
      <dgm:prSet presAssocID="{4EDED7BA-07C2-4C84-AEA4-21AACE6BF41A}" presName="parTx" presStyleLbl="revTx" presStyleIdx="1" presStyleCnt="3">
        <dgm:presLayoutVars>
          <dgm:chMax val="0"/>
          <dgm:chPref val="0"/>
        </dgm:presLayoutVars>
      </dgm:prSet>
      <dgm:spPr/>
    </dgm:pt>
    <dgm:pt modelId="{2CF2B170-FBCA-4CB3-98E3-FBD6B368205C}" type="pres">
      <dgm:prSet presAssocID="{53EF93AA-9053-49D7-BFA7-C1FA87F7172F}" presName="sibTrans" presStyleCnt="0"/>
      <dgm:spPr/>
    </dgm:pt>
    <dgm:pt modelId="{2F204E7C-7637-4C6D-BF01-68DC7AF58355}" type="pres">
      <dgm:prSet presAssocID="{1AF0A03F-6CB8-49DB-B472-57ACAFE69445}" presName="compNode" presStyleCnt="0"/>
      <dgm:spPr/>
    </dgm:pt>
    <dgm:pt modelId="{3E1880AF-43F7-4830-82A5-84C2A1DAAB22}" type="pres">
      <dgm:prSet presAssocID="{1AF0A03F-6CB8-49DB-B472-57ACAFE69445}" presName="bgRect" presStyleLbl="bgShp" presStyleIdx="2" presStyleCnt="3"/>
      <dgm:spPr/>
    </dgm:pt>
    <dgm:pt modelId="{9AE4DE0A-A2C9-431C-AFC7-446F44BEA6AE}" type="pres">
      <dgm:prSet presAssocID="{1AF0A03F-6CB8-49DB-B472-57ACAFE694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A0DF43DD-5501-42F1-89AA-63D617184FEB}" type="pres">
      <dgm:prSet presAssocID="{1AF0A03F-6CB8-49DB-B472-57ACAFE69445}" presName="spaceRect" presStyleCnt="0"/>
      <dgm:spPr/>
    </dgm:pt>
    <dgm:pt modelId="{BBBD20B8-32DA-48FF-B0D0-37AE457266F1}" type="pres">
      <dgm:prSet presAssocID="{1AF0A03F-6CB8-49DB-B472-57ACAFE69445}" presName="parTx" presStyleLbl="revTx" presStyleIdx="2" presStyleCnt="3">
        <dgm:presLayoutVars>
          <dgm:chMax val="0"/>
          <dgm:chPref val="0"/>
        </dgm:presLayoutVars>
      </dgm:prSet>
      <dgm:spPr/>
    </dgm:pt>
  </dgm:ptLst>
  <dgm:cxnLst>
    <dgm:cxn modelId="{A60B2517-7183-4219-9258-6AC05AD48CF4}" srcId="{1548B495-396B-4A72-810C-C29978CFB623}" destId="{1AF0A03F-6CB8-49DB-B472-57ACAFE69445}" srcOrd="2" destOrd="0" parTransId="{1C8A62C6-FC7D-4872-ACBF-5B0A588C1B3D}" sibTransId="{E7EECE07-AED8-44E1-B2A6-F2B5310F675C}"/>
    <dgm:cxn modelId="{74354427-4896-4A7A-ADB1-169E7B888062}" type="presOf" srcId="{1AF0A03F-6CB8-49DB-B472-57ACAFE69445}" destId="{BBBD20B8-32DA-48FF-B0D0-37AE457266F1}" srcOrd="0" destOrd="0" presId="urn:microsoft.com/office/officeart/2018/2/layout/IconVerticalSolidList"/>
    <dgm:cxn modelId="{18D72434-0A52-4B27-AE5B-13EA4ACB88B2}" type="presOf" srcId="{1548B495-396B-4A72-810C-C29978CFB623}" destId="{DC885229-8736-45ED-AFC0-C95BF490B944}" srcOrd="0" destOrd="0" presId="urn:microsoft.com/office/officeart/2018/2/layout/IconVerticalSolidList"/>
    <dgm:cxn modelId="{DC8FAB40-9C0E-495C-BAB8-ACC7A45D134F}" srcId="{1548B495-396B-4A72-810C-C29978CFB623}" destId="{4EDED7BA-07C2-4C84-AEA4-21AACE6BF41A}" srcOrd="1" destOrd="0" parTransId="{28B11A77-8A99-4744-8265-D21E9B45A4E7}" sibTransId="{53EF93AA-9053-49D7-BFA7-C1FA87F7172F}"/>
    <dgm:cxn modelId="{8504E564-4DCA-4391-8F9F-5551F6C5A0AC}" srcId="{1548B495-396B-4A72-810C-C29978CFB623}" destId="{BA924AA7-AF8E-40FB-9BCA-8233F2FF29D1}" srcOrd="0" destOrd="0" parTransId="{9D341B97-B0AB-470F-BC71-1165239FE48F}" sibTransId="{486A14C8-9164-4D43-A984-6A3DF5612E4A}"/>
    <dgm:cxn modelId="{837BC5F5-773A-4DD8-B72C-0B4183D97F3B}" type="presOf" srcId="{4EDED7BA-07C2-4C84-AEA4-21AACE6BF41A}" destId="{73533977-A895-4D45-A9BB-F883C708BEAD}" srcOrd="0" destOrd="0" presId="urn:microsoft.com/office/officeart/2018/2/layout/IconVerticalSolidList"/>
    <dgm:cxn modelId="{7EA241F9-5E75-4F34-A47A-DBC38CAABA93}" type="presOf" srcId="{BA924AA7-AF8E-40FB-9BCA-8233F2FF29D1}" destId="{696E7B76-2EB2-47B0-904E-06AA22F4DA8C}" srcOrd="0" destOrd="0" presId="urn:microsoft.com/office/officeart/2018/2/layout/IconVerticalSolidList"/>
    <dgm:cxn modelId="{CC950CF5-9088-4933-8158-30DC6A9F3A3D}" type="presParOf" srcId="{DC885229-8736-45ED-AFC0-C95BF490B944}" destId="{F1CDFDED-0055-4286-8D76-2532CA98FEA5}" srcOrd="0" destOrd="0" presId="urn:microsoft.com/office/officeart/2018/2/layout/IconVerticalSolidList"/>
    <dgm:cxn modelId="{329C8DFB-E2E2-4D5F-876A-198BC5FDC39C}" type="presParOf" srcId="{F1CDFDED-0055-4286-8D76-2532CA98FEA5}" destId="{EC9CC30E-896A-444C-9855-3A8227BFA8E0}" srcOrd="0" destOrd="0" presId="urn:microsoft.com/office/officeart/2018/2/layout/IconVerticalSolidList"/>
    <dgm:cxn modelId="{F0780ECC-00DF-41B2-B319-36540A2C5247}" type="presParOf" srcId="{F1CDFDED-0055-4286-8D76-2532CA98FEA5}" destId="{B1517EAA-4168-4636-B483-3732A47A9A0D}" srcOrd="1" destOrd="0" presId="urn:microsoft.com/office/officeart/2018/2/layout/IconVerticalSolidList"/>
    <dgm:cxn modelId="{67312019-D9D1-4891-8583-55E5317E1FE9}" type="presParOf" srcId="{F1CDFDED-0055-4286-8D76-2532CA98FEA5}" destId="{CB7ABE2D-73CF-4806-80D3-C475BED08A2C}" srcOrd="2" destOrd="0" presId="urn:microsoft.com/office/officeart/2018/2/layout/IconVerticalSolidList"/>
    <dgm:cxn modelId="{1E7EAF17-90AA-435F-A646-553F44F40F16}" type="presParOf" srcId="{F1CDFDED-0055-4286-8D76-2532CA98FEA5}" destId="{696E7B76-2EB2-47B0-904E-06AA22F4DA8C}" srcOrd="3" destOrd="0" presId="urn:microsoft.com/office/officeart/2018/2/layout/IconVerticalSolidList"/>
    <dgm:cxn modelId="{2C1AFA4D-007D-4E58-B466-C766E363126A}" type="presParOf" srcId="{DC885229-8736-45ED-AFC0-C95BF490B944}" destId="{64BC93A7-885A-489A-ABC4-F809E83E28B1}" srcOrd="1" destOrd="0" presId="urn:microsoft.com/office/officeart/2018/2/layout/IconVerticalSolidList"/>
    <dgm:cxn modelId="{7EADCB38-DC89-490C-BAA3-6A8033B7C65E}" type="presParOf" srcId="{DC885229-8736-45ED-AFC0-C95BF490B944}" destId="{82A126F0-B3DF-4D21-9394-48659FE0CC86}" srcOrd="2" destOrd="0" presId="urn:microsoft.com/office/officeart/2018/2/layout/IconVerticalSolidList"/>
    <dgm:cxn modelId="{13398369-67FC-41FD-AC7B-E0C862E4DDB2}" type="presParOf" srcId="{82A126F0-B3DF-4D21-9394-48659FE0CC86}" destId="{96E39738-1B65-402D-BAC6-E22899F19449}" srcOrd="0" destOrd="0" presId="urn:microsoft.com/office/officeart/2018/2/layout/IconVerticalSolidList"/>
    <dgm:cxn modelId="{00A61D0F-09AC-4DD6-A38F-9CB66633BB8A}" type="presParOf" srcId="{82A126F0-B3DF-4D21-9394-48659FE0CC86}" destId="{8C43074A-0190-4247-A5BC-055B64246C0A}" srcOrd="1" destOrd="0" presId="urn:microsoft.com/office/officeart/2018/2/layout/IconVerticalSolidList"/>
    <dgm:cxn modelId="{2C17064D-7C7A-42AF-A8E2-A9B3E7B0B885}" type="presParOf" srcId="{82A126F0-B3DF-4D21-9394-48659FE0CC86}" destId="{738A307D-D205-42FA-8E6A-792CD58581FF}" srcOrd="2" destOrd="0" presId="urn:microsoft.com/office/officeart/2018/2/layout/IconVerticalSolidList"/>
    <dgm:cxn modelId="{4C9F180A-94D3-4CE2-A020-2EDD1D5DF571}" type="presParOf" srcId="{82A126F0-B3DF-4D21-9394-48659FE0CC86}" destId="{73533977-A895-4D45-A9BB-F883C708BEAD}" srcOrd="3" destOrd="0" presId="urn:microsoft.com/office/officeart/2018/2/layout/IconVerticalSolidList"/>
    <dgm:cxn modelId="{99A6C770-BA30-41D9-8862-CD5F785E4CA3}" type="presParOf" srcId="{DC885229-8736-45ED-AFC0-C95BF490B944}" destId="{2CF2B170-FBCA-4CB3-98E3-FBD6B368205C}" srcOrd="3" destOrd="0" presId="urn:microsoft.com/office/officeart/2018/2/layout/IconVerticalSolidList"/>
    <dgm:cxn modelId="{63D321D5-ED71-456A-B914-166C44B3B15C}" type="presParOf" srcId="{DC885229-8736-45ED-AFC0-C95BF490B944}" destId="{2F204E7C-7637-4C6D-BF01-68DC7AF58355}" srcOrd="4" destOrd="0" presId="urn:microsoft.com/office/officeart/2018/2/layout/IconVerticalSolidList"/>
    <dgm:cxn modelId="{1D0BF320-AB8C-4C4A-A82D-368FF9B48471}" type="presParOf" srcId="{2F204E7C-7637-4C6D-BF01-68DC7AF58355}" destId="{3E1880AF-43F7-4830-82A5-84C2A1DAAB22}" srcOrd="0" destOrd="0" presId="urn:microsoft.com/office/officeart/2018/2/layout/IconVerticalSolidList"/>
    <dgm:cxn modelId="{F386DA54-7A17-4809-B689-196B6F46CC40}" type="presParOf" srcId="{2F204E7C-7637-4C6D-BF01-68DC7AF58355}" destId="{9AE4DE0A-A2C9-431C-AFC7-446F44BEA6AE}" srcOrd="1" destOrd="0" presId="urn:microsoft.com/office/officeart/2018/2/layout/IconVerticalSolidList"/>
    <dgm:cxn modelId="{857BC181-22B3-4572-B17A-241DEB681D44}" type="presParOf" srcId="{2F204E7C-7637-4C6D-BF01-68DC7AF58355}" destId="{A0DF43DD-5501-42F1-89AA-63D617184FEB}" srcOrd="2" destOrd="0" presId="urn:microsoft.com/office/officeart/2018/2/layout/IconVerticalSolidList"/>
    <dgm:cxn modelId="{BF7708F6-5F66-4227-B39B-0FE4CEE2C2D5}" type="presParOf" srcId="{2F204E7C-7637-4C6D-BF01-68DC7AF58355}" destId="{BBBD20B8-32DA-48FF-B0D0-37AE457266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1D5D8B-048E-43AD-AD86-0DE58E45856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2697739-4F8C-4ECC-B25A-FB8DAA3A1E54}">
      <dgm:prSet/>
      <dgm:spPr/>
      <dgm:t>
        <a:bodyPr/>
        <a:lstStyle/>
        <a:p>
          <a:r>
            <a:rPr lang="en-US"/>
            <a:t>The inherent differences between the </a:t>
          </a:r>
          <a:r>
            <a:rPr lang="en-US" b="1"/>
            <a:t>detection </a:t>
          </a:r>
          <a:r>
            <a:rPr lang="en-US"/>
            <a:t>and the </a:t>
          </a:r>
          <a:r>
            <a:rPr lang="en-US" b="1"/>
            <a:t>re-identification</a:t>
          </a:r>
          <a:r>
            <a:rPr lang="en-US"/>
            <a:t> tasks are overlooked. </a:t>
          </a:r>
        </a:p>
      </dgm:t>
    </dgm:pt>
    <dgm:pt modelId="{C00A3C9C-D266-4702-B3DB-CFCC77C08CFE}" type="parTrans" cxnId="{85E0514F-4FA1-4055-956E-58AABCD86137}">
      <dgm:prSet/>
      <dgm:spPr/>
      <dgm:t>
        <a:bodyPr/>
        <a:lstStyle/>
        <a:p>
          <a:endParaRPr lang="en-US"/>
        </a:p>
      </dgm:t>
    </dgm:pt>
    <dgm:pt modelId="{B1CA99E6-EDD2-4782-B6FF-4F8A01470DDD}" type="sibTrans" cxnId="{85E0514F-4FA1-4055-956E-58AABCD86137}">
      <dgm:prSet/>
      <dgm:spPr/>
      <dgm:t>
        <a:bodyPr/>
        <a:lstStyle/>
        <a:p>
          <a:endParaRPr lang="en-US"/>
        </a:p>
      </dgm:t>
    </dgm:pt>
    <dgm:pt modelId="{BAC6A6A4-4346-49FA-9C0B-7EFCF1D6B54B}">
      <dgm:prSet/>
      <dgm:spPr/>
      <dgm:t>
        <a:bodyPr/>
        <a:lstStyle/>
        <a:p>
          <a:r>
            <a:rPr lang="en-US"/>
            <a:t>This creates a competition due to the different optimization processes.</a:t>
          </a:r>
        </a:p>
      </dgm:t>
    </dgm:pt>
    <dgm:pt modelId="{7AA9590E-0B9F-4926-AB1A-E99E55767AF8}" type="parTrans" cxnId="{4F48B181-6760-48A0-98BD-2422ACC13386}">
      <dgm:prSet/>
      <dgm:spPr/>
      <dgm:t>
        <a:bodyPr/>
        <a:lstStyle/>
        <a:p>
          <a:endParaRPr lang="en-US"/>
        </a:p>
      </dgm:t>
    </dgm:pt>
    <dgm:pt modelId="{82270E7A-BCAD-46FF-8CFE-4E180200E1E5}" type="sibTrans" cxnId="{4F48B181-6760-48A0-98BD-2422ACC13386}">
      <dgm:prSet/>
      <dgm:spPr/>
      <dgm:t>
        <a:bodyPr/>
        <a:lstStyle/>
        <a:p>
          <a:endParaRPr lang="en-US"/>
        </a:p>
      </dgm:t>
    </dgm:pt>
    <dgm:pt modelId="{6884A5FD-E0C6-4E22-8F00-C2ACCA020A8B}">
      <dgm:prSet/>
      <dgm:spPr/>
      <dgm:t>
        <a:bodyPr/>
        <a:lstStyle/>
        <a:p>
          <a:r>
            <a:rPr lang="en-US"/>
            <a:t>Specifically, the </a:t>
          </a:r>
          <a:r>
            <a:rPr lang="en-US" b="1"/>
            <a:t>loss of the detection</a:t>
          </a:r>
          <a:r>
            <a:rPr lang="en-US"/>
            <a:t> task is to narrow the feature distance between the different objects, while that of the re-identification is the opposite.</a:t>
          </a:r>
        </a:p>
      </dgm:t>
    </dgm:pt>
    <dgm:pt modelId="{CAEB14CA-BA18-4D2E-850C-CDDE88E2F60F}" type="parTrans" cxnId="{23BCF0B5-FFF4-4AFB-8C22-FA4BA68F272B}">
      <dgm:prSet/>
      <dgm:spPr/>
      <dgm:t>
        <a:bodyPr/>
        <a:lstStyle/>
        <a:p>
          <a:endParaRPr lang="en-US"/>
        </a:p>
      </dgm:t>
    </dgm:pt>
    <dgm:pt modelId="{CB4ADE30-3A22-468B-91F9-A285A0931F72}" type="sibTrans" cxnId="{23BCF0B5-FFF4-4AFB-8C22-FA4BA68F272B}">
      <dgm:prSet/>
      <dgm:spPr/>
      <dgm:t>
        <a:bodyPr/>
        <a:lstStyle/>
        <a:p>
          <a:endParaRPr lang="en-US"/>
        </a:p>
      </dgm:t>
    </dgm:pt>
    <dgm:pt modelId="{615AD970-E700-431D-9E25-FBBC799CC529}" type="pres">
      <dgm:prSet presAssocID="{391D5D8B-048E-43AD-AD86-0DE58E45856F}" presName="root" presStyleCnt="0">
        <dgm:presLayoutVars>
          <dgm:dir/>
          <dgm:resizeHandles val="exact"/>
        </dgm:presLayoutVars>
      </dgm:prSet>
      <dgm:spPr/>
    </dgm:pt>
    <dgm:pt modelId="{3B6FA152-5390-4F77-B99C-5AA9B55934DA}" type="pres">
      <dgm:prSet presAssocID="{E2697739-4F8C-4ECC-B25A-FB8DAA3A1E54}" presName="compNode" presStyleCnt="0"/>
      <dgm:spPr/>
    </dgm:pt>
    <dgm:pt modelId="{60EF45BE-7894-414D-B598-FC0B8F778745}" type="pres">
      <dgm:prSet presAssocID="{E2697739-4F8C-4ECC-B25A-FB8DAA3A1E54}" presName="bgRect" presStyleLbl="bgShp" presStyleIdx="0" presStyleCnt="3"/>
      <dgm:spPr/>
    </dgm:pt>
    <dgm:pt modelId="{96288FB4-9D1D-401D-8B07-0C38825855CD}" type="pres">
      <dgm:prSet presAssocID="{E2697739-4F8C-4ECC-B25A-FB8DAA3A1E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 Print"/>
        </a:ext>
      </dgm:extLst>
    </dgm:pt>
    <dgm:pt modelId="{E4B75649-3DF8-4B8F-BBDC-65A5D2C5B7B5}" type="pres">
      <dgm:prSet presAssocID="{E2697739-4F8C-4ECC-B25A-FB8DAA3A1E54}" presName="spaceRect" presStyleCnt="0"/>
      <dgm:spPr/>
    </dgm:pt>
    <dgm:pt modelId="{D7E48FE1-2D1B-4402-A4C8-82F4108DABF9}" type="pres">
      <dgm:prSet presAssocID="{E2697739-4F8C-4ECC-B25A-FB8DAA3A1E54}" presName="parTx" presStyleLbl="revTx" presStyleIdx="0" presStyleCnt="3">
        <dgm:presLayoutVars>
          <dgm:chMax val="0"/>
          <dgm:chPref val="0"/>
        </dgm:presLayoutVars>
      </dgm:prSet>
      <dgm:spPr/>
    </dgm:pt>
    <dgm:pt modelId="{396BF967-0BDE-45E9-8E06-35BFAD9E3F34}" type="pres">
      <dgm:prSet presAssocID="{B1CA99E6-EDD2-4782-B6FF-4F8A01470DDD}" presName="sibTrans" presStyleCnt="0"/>
      <dgm:spPr/>
    </dgm:pt>
    <dgm:pt modelId="{2DF448A6-00BA-42EF-9EF6-F7CA9CAE6F71}" type="pres">
      <dgm:prSet presAssocID="{BAC6A6A4-4346-49FA-9C0B-7EFCF1D6B54B}" presName="compNode" presStyleCnt="0"/>
      <dgm:spPr/>
    </dgm:pt>
    <dgm:pt modelId="{CBBA1D23-F6FC-43E9-8AAC-CA9B0828D6F6}" type="pres">
      <dgm:prSet presAssocID="{BAC6A6A4-4346-49FA-9C0B-7EFCF1D6B54B}" presName="bgRect" presStyleLbl="bgShp" presStyleIdx="1" presStyleCnt="3"/>
      <dgm:spPr/>
    </dgm:pt>
    <dgm:pt modelId="{6EAC4641-1F88-44B0-A0E8-01A43859F7C5}" type="pres">
      <dgm:prSet presAssocID="{BAC6A6A4-4346-49FA-9C0B-7EFCF1D6B54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5E1E6FB2-643A-464D-B86D-EE80697CD164}" type="pres">
      <dgm:prSet presAssocID="{BAC6A6A4-4346-49FA-9C0B-7EFCF1D6B54B}" presName="spaceRect" presStyleCnt="0"/>
      <dgm:spPr/>
    </dgm:pt>
    <dgm:pt modelId="{BE8892CC-5319-4AE6-9A22-F9B0714C4639}" type="pres">
      <dgm:prSet presAssocID="{BAC6A6A4-4346-49FA-9C0B-7EFCF1D6B54B}" presName="parTx" presStyleLbl="revTx" presStyleIdx="1" presStyleCnt="3">
        <dgm:presLayoutVars>
          <dgm:chMax val="0"/>
          <dgm:chPref val="0"/>
        </dgm:presLayoutVars>
      </dgm:prSet>
      <dgm:spPr/>
    </dgm:pt>
    <dgm:pt modelId="{83F9AF9F-699C-4C89-B6E9-313D0566724C}" type="pres">
      <dgm:prSet presAssocID="{82270E7A-BCAD-46FF-8CFE-4E180200E1E5}" presName="sibTrans" presStyleCnt="0"/>
      <dgm:spPr/>
    </dgm:pt>
    <dgm:pt modelId="{406733BE-3097-48A7-BE03-21B76FCE0737}" type="pres">
      <dgm:prSet presAssocID="{6884A5FD-E0C6-4E22-8F00-C2ACCA020A8B}" presName="compNode" presStyleCnt="0"/>
      <dgm:spPr/>
    </dgm:pt>
    <dgm:pt modelId="{DCC133CC-EE2A-41F1-AA2B-6F93D1A0474F}" type="pres">
      <dgm:prSet presAssocID="{6884A5FD-E0C6-4E22-8F00-C2ACCA020A8B}" presName="bgRect" presStyleLbl="bgShp" presStyleIdx="2" presStyleCnt="3"/>
      <dgm:spPr/>
    </dgm:pt>
    <dgm:pt modelId="{354F653C-C71F-478B-95EE-E3F9106261A0}" type="pres">
      <dgm:prSet presAssocID="{6884A5FD-E0C6-4E22-8F00-C2ACCA020A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ye"/>
        </a:ext>
      </dgm:extLst>
    </dgm:pt>
    <dgm:pt modelId="{7E7B5EF5-BDBA-475B-84C4-F9BC52D1DD07}" type="pres">
      <dgm:prSet presAssocID="{6884A5FD-E0C6-4E22-8F00-C2ACCA020A8B}" presName="spaceRect" presStyleCnt="0"/>
      <dgm:spPr/>
    </dgm:pt>
    <dgm:pt modelId="{5F4B0113-BBD8-4456-9CF3-DAC51BB552E2}" type="pres">
      <dgm:prSet presAssocID="{6884A5FD-E0C6-4E22-8F00-C2ACCA020A8B}" presName="parTx" presStyleLbl="revTx" presStyleIdx="2" presStyleCnt="3">
        <dgm:presLayoutVars>
          <dgm:chMax val="0"/>
          <dgm:chPref val="0"/>
        </dgm:presLayoutVars>
      </dgm:prSet>
      <dgm:spPr/>
    </dgm:pt>
  </dgm:ptLst>
  <dgm:cxnLst>
    <dgm:cxn modelId="{29FE630F-9AD8-48E2-B08D-E24091112E00}" type="presOf" srcId="{391D5D8B-048E-43AD-AD86-0DE58E45856F}" destId="{615AD970-E700-431D-9E25-FBBC799CC529}" srcOrd="0" destOrd="0" presId="urn:microsoft.com/office/officeart/2018/2/layout/IconVerticalSolidList"/>
    <dgm:cxn modelId="{5ACD0D28-91F8-4728-8D01-7A35B91E3F56}" type="presOf" srcId="{BAC6A6A4-4346-49FA-9C0B-7EFCF1D6B54B}" destId="{BE8892CC-5319-4AE6-9A22-F9B0714C4639}" srcOrd="0" destOrd="0" presId="urn:microsoft.com/office/officeart/2018/2/layout/IconVerticalSolidList"/>
    <dgm:cxn modelId="{D2E2D46E-1610-48F6-ADAC-EE6E4F717EE2}" type="presOf" srcId="{E2697739-4F8C-4ECC-B25A-FB8DAA3A1E54}" destId="{D7E48FE1-2D1B-4402-A4C8-82F4108DABF9}" srcOrd="0" destOrd="0" presId="urn:microsoft.com/office/officeart/2018/2/layout/IconVerticalSolidList"/>
    <dgm:cxn modelId="{85E0514F-4FA1-4055-956E-58AABCD86137}" srcId="{391D5D8B-048E-43AD-AD86-0DE58E45856F}" destId="{E2697739-4F8C-4ECC-B25A-FB8DAA3A1E54}" srcOrd="0" destOrd="0" parTransId="{C00A3C9C-D266-4702-B3DB-CFCC77C08CFE}" sibTransId="{B1CA99E6-EDD2-4782-B6FF-4F8A01470DDD}"/>
    <dgm:cxn modelId="{4F48B181-6760-48A0-98BD-2422ACC13386}" srcId="{391D5D8B-048E-43AD-AD86-0DE58E45856F}" destId="{BAC6A6A4-4346-49FA-9C0B-7EFCF1D6B54B}" srcOrd="1" destOrd="0" parTransId="{7AA9590E-0B9F-4926-AB1A-E99E55767AF8}" sibTransId="{82270E7A-BCAD-46FF-8CFE-4E180200E1E5}"/>
    <dgm:cxn modelId="{23BCF0B5-FFF4-4AFB-8C22-FA4BA68F272B}" srcId="{391D5D8B-048E-43AD-AD86-0DE58E45856F}" destId="{6884A5FD-E0C6-4E22-8F00-C2ACCA020A8B}" srcOrd="2" destOrd="0" parTransId="{CAEB14CA-BA18-4D2E-850C-CDDE88E2F60F}" sibTransId="{CB4ADE30-3A22-468B-91F9-A285A0931F72}"/>
    <dgm:cxn modelId="{782EDAF7-5BC7-4162-847E-F70BF9FC6FC2}" type="presOf" srcId="{6884A5FD-E0C6-4E22-8F00-C2ACCA020A8B}" destId="{5F4B0113-BBD8-4456-9CF3-DAC51BB552E2}" srcOrd="0" destOrd="0" presId="urn:microsoft.com/office/officeart/2018/2/layout/IconVerticalSolidList"/>
    <dgm:cxn modelId="{E81BF35C-CEBB-4EBD-B95A-6C3185A5FA2F}" type="presParOf" srcId="{615AD970-E700-431D-9E25-FBBC799CC529}" destId="{3B6FA152-5390-4F77-B99C-5AA9B55934DA}" srcOrd="0" destOrd="0" presId="urn:microsoft.com/office/officeart/2018/2/layout/IconVerticalSolidList"/>
    <dgm:cxn modelId="{8874A182-0858-4CDC-AAC8-3C9069D95DDB}" type="presParOf" srcId="{3B6FA152-5390-4F77-B99C-5AA9B55934DA}" destId="{60EF45BE-7894-414D-B598-FC0B8F778745}" srcOrd="0" destOrd="0" presId="urn:microsoft.com/office/officeart/2018/2/layout/IconVerticalSolidList"/>
    <dgm:cxn modelId="{67CF3D2A-516D-4535-A485-03C1443E90D5}" type="presParOf" srcId="{3B6FA152-5390-4F77-B99C-5AA9B55934DA}" destId="{96288FB4-9D1D-401D-8B07-0C38825855CD}" srcOrd="1" destOrd="0" presId="urn:microsoft.com/office/officeart/2018/2/layout/IconVerticalSolidList"/>
    <dgm:cxn modelId="{D9648AE4-1EB2-4270-A0A8-F033EFEB6525}" type="presParOf" srcId="{3B6FA152-5390-4F77-B99C-5AA9B55934DA}" destId="{E4B75649-3DF8-4B8F-BBDC-65A5D2C5B7B5}" srcOrd="2" destOrd="0" presId="urn:microsoft.com/office/officeart/2018/2/layout/IconVerticalSolidList"/>
    <dgm:cxn modelId="{AF62CCDE-3F2B-4358-AB0F-664B30A0B58C}" type="presParOf" srcId="{3B6FA152-5390-4F77-B99C-5AA9B55934DA}" destId="{D7E48FE1-2D1B-4402-A4C8-82F4108DABF9}" srcOrd="3" destOrd="0" presId="urn:microsoft.com/office/officeart/2018/2/layout/IconVerticalSolidList"/>
    <dgm:cxn modelId="{7B65E0AF-5A83-423B-ACAC-C88619CBF64F}" type="presParOf" srcId="{615AD970-E700-431D-9E25-FBBC799CC529}" destId="{396BF967-0BDE-45E9-8E06-35BFAD9E3F34}" srcOrd="1" destOrd="0" presId="urn:microsoft.com/office/officeart/2018/2/layout/IconVerticalSolidList"/>
    <dgm:cxn modelId="{A301ED0B-4D0B-4641-9598-12FCAF61A609}" type="presParOf" srcId="{615AD970-E700-431D-9E25-FBBC799CC529}" destId="{2DF448A6-00BA-42EF-9EF6-F7CA9CAE6F71}" srcOrd="2" destOrd="0" presId="urn:microsoft.com/office/officeart/2018/2/layout/IconVerticalSolidList"/>
    <dgm:cxn modelId="{23B23AFE-401D-4899-AD2C-033599608521}" type="presParOf" srcId="{2DF448A6-00BA-42EF-9EF6-F7CA9CAE6F71}" destId="{CBBA1D23-F6FC-43E9-8AAC-CA9B0828D6F6}" srcOrd="0" destOrd="0" presId="urn:microsoft.com/office/officeart/2018/2/layout/IconVerticalSolidList"/>
    <dgm:cxn modelId="{A6BCC7F7-E224-479D-BE1D-50DC09D02043}" type="presParOf" srcId="{2DF448A6-00BA-42EF-9EF6-F7CA9CAE6F71}" destId="{6EAC4641-1F88-44B0-A0E8-01A43859F7C5}" srcOrd="1" destOrd="0" presId="urn:microsoft.com/office/officeart/2018/2/layout/IconVerticalSolidList"/>
    <dgm:cxn modelId="{0BFFD3B6-B989-4019-9500-94E6D47ABE29}" type="presParOf" srcId="{2DF448A6-00BA-42EF-9EF6-F7CA9CAE6F71}" destId="{5E1E6FB2-643A-464D-B86D-EE80697CD164}" srcOrd="2" destOrd="0" presId="urn:microsoft.com/office/officeart/2018/2/layout/IconVerticalSolidList"/>
    <dgm:cxn modelId="{75281124-8F39-41F7-8773-48773AC98511}" type="presParOf" srcId="{2DF448A6-00BA-42EF-9EF6-F7CA9CAE6F71}" destId="{BE8892CC-5319-4AE6-9A22-F9B0714C4639}" srcOrd="3" destOrd="0" presId="urn:microsoft.com/office/officeart/2018/2/layout/IconVerticalSolidList"/>
    <dgm:cxn modelId="{B3659C85-448A-4C68-BBC5-797CF039F7B9}" type="presParOf" srcId="{615AD970-E700-431D-9E25-FBBC799CC529}" destId="{83F9AF9F-699C-4C89-B6E9-313D0566724C}" srcOrd="3" destOrd="0" presId="urn:microsoft.com/office/officeart/2018/2/layout/IconVerticalSolidList"/>
    <dgm:cxn modelId="{47CDB199-2FB1-426B-976F-26B5DFEED153}" type="presParOf" srcId="{615AD970-E700-431D-9E25-FBBC799CC529}" destId="{406733BE-3097-48A7-BE03-21B76FCE0737}" srcOrd="4" destOrd="0" presId="urn:microsoft.com/office/officeart/2018/2/layout/IconVerticalSolidList"/>
    <dgm:cxn modelId="{A9668A3C-23E4-4F0A-85CE-F56477A716E3}" type="presParOf" srcId="{406733BE-3097-48A7-BE03-21B76FCE0737}" destId="{DCC133CC-EE2A-41F1-AA2B-6F93D1A0474F}" srcOrd="0" destOrd="0" presId="urn:microsoft.com/office/officeart/2018/2/layout/IconVerticalSolidList"/>
    <dgm:cxn modelId="{3E41302A-90EE-4DB9-BAFB-798BECA7997B}" type="presParOf" srcId="{406733BE-3097-48A7-BE03-21B76FCE0737}" destId="{354F653C-C71F-478B-95EE-E3F9106261A0}" srcOrd="1" destOrd="0" presId="urn:microsoft.com/office/officeart/2018/2/layout/IconVerticalSolidList"/>
    <dgm:cxn modelId="{50980134-17B3-4F56-92F6-14FA628F0B30}" type="presParOf" srcId="{406733BE-3097-48A7-BE03-21B76FCE0737}" destId="{7E7B5EF5-BDBA-475B-84C4-F9BC52D1DD07}" srcOrd="2" destOrd="0" presId="urn:microsoft.com/office/officeart/2018/2/layout/IconVerticalSolidList"/>
    <dgm:cxn modelId="{68CA5922-D644-441A-A1AB-A06D77C2AFE1}" type="presParOf" srcId="{406733BE-3097-48A7-BE03-21B76FCE0737}" destId="{5F4B0113-BBD8-4456-9CF3-DAC51BB552E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96CA2793-919F-4E79-AF7E-F78E629253E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28D80567-C3B4-438E-B324-E42CCF56711B}">
      <dgm:prSet/>
      <dgm:spPr/>
      <dgm:t>
        <a:bodyPr/>
        <a:lstStyle/>
        <a:p>
          <a:r>
            <a:rPr lang="en-US"/>
            <a:t>On the other hand, although the key issue of MOT is usually considered as the object association while that of SOT not, we argue that if the class of the target were known and a detector could provide high-recall proposals in the search region of the target, SOT would also be treated as the problem of the association of proposals. </a:t>
          </a:r>
        </a:p>
      </dgm:t>
    </dgm:pt>
    <dgm:pt modelId="{C6EC4814-4851-48B3-9857-2A9B7955050A}" type="parTrans" cxnId="{7801205C-D281-4AE5-AAF5-6A9F586AC346}">
      <dgm:prSet/>
      <dgm:spPr/>
      <dgm:t>
        <a:bodyPr/>
        <a:lstStyle/>
        <a:p>
          <a:endParaRPr lang="en-US"/>
        </a:p>
      </dgm:t>
    </dgm:pt>
    <dgm:pt modelId="{70FBFF97-F45C-4758-9F78-24A0332BAA42}" type="sibTrans" cxnId="{7801205C-D281-4AE5-AAF5-6A9F586AC346}">
      <dgm:prSet/>
      <dgm:spPr/>
      <dgm:t>
        <a:bodyPr/>
        <a:lstStyle/>
        <a:p>
          <a:endParaRPr lang="en-US"/>
        </a:p>
      </dgm:t>
    </dgm:pt>
    <dgm:pt modelId="{B6137E1E-13DC-4805-9C0D-438461B3FB54}">
      <dgm:prSet/>
      <dgm:spPr/>
      <dgm:t>
        <a:bodyPr/>
        <a:lstStyle/>
        <a:p>
          <a:r>
            <a:rPr lang="en-US"/>
            <a:t>Therefore, some techniques developed in SOT can be applied to MOT for the robust association.</a:t>
          </a:r>
        </a:p>
      </dgm:t>
    </dgm:pt>
    <dgm:pt modelId="{D6059616-209C-4E6A-8A08-C0FFC4080845}" type="parTrans" cxnId="{8D54BB2A-1B4A-499D-A97E-55407FEE6336}">
      <dgm:prSet/>
      <dgm:spPr/>
      <dgm:t>
        <a:bodyPr/>
        <a:lstStyle/>
        <a:p>
          <a:endParaRPr lang="en-US"/>
        </a:p>
      </dgm:t>
    </dgm:pt>
    <dgm:pt modelId="{406CCC4F-AC3F-4E83-AD2D-CDD6D9EFDD5A}" type="sibTrans" cxnId="{8D54BB2A-1B4A-499D-A97E-55407FEE6336}">
      <dgm:prSet/>
      <dgm:spPr/>
      <dgm:t>
        <a:bodyPr/>
        <a:lstStyle/>
        <a:p>
          <a:endParaRPr lang="en-US"/>
        </a:p>
      </dgm:t>
    </dgm:pt>
    <dgm:pt modelId="{E011BBD1-FB0F-421C-BBCC-8214F4B060E4}" type="pres">
      <dgm:prSet presAssocID="{96CA2793-919F-4E79-AF7E-F78E629253EC}" presName="vert0" presStyleCnt="0">
        <dgm:presLayoutVars>
          <dgm:dir/>
          <dgm:animOne val="branch"/>
          <dgm:animLvl val="lvl"/>
        </dgm:presLayoutVars>
      </dgm:prSet>
      <dgm:spPr/>
    </dgm:pt>
    <dgm:pt modelId="{2F637319-F1B2-43C2-9FE8-9E09C02A912F}" type="pres">
      <dgm:prSet presAssocID="{28D80567-C3B4-438E-B324-E42CCF56711B}" presName="thickLine" presStyleLbl="alignNode1" presStyleIdx="0" presStyleCnt="2"/>
      <dgm:spPr/>
    </dgm:pt>
    <dgm:pt modelId="{1CA635C4-C448-4C41-BC0B-A2C2BBC438DE}" type="pres">
      <dgm:prSet presAssocID="{28D80567-C3B4-438E-B324-E42CCF56711B}" presName="horz1" presStyleCnt="0"/>
      <dgm:spPr/>
    </dgm:pt>
    <dgm:pt modelId="{2472F062-2AA4-47E5-BCB8-574C39A63487}" type="pres">
      <dgm:prSet presAssocID="{28D80567-C3B4-438E-B324-E42CCF56711B}" presName="tx1" presStyleLbl="revTx" presStyleIdx="0" presStyleCnt="2"/>
      <dgm:spPr/>
    </dgm:pt>
    <dgm:pt modelId="{F536C06A-B438-4AE9-8D1D-2CFCADED7709}" type="pres">
      <dgm:prSet presAssocID="{28D80567-C3B4-438E-B324-E42CCF56711B}" presName="vert1" presStyleCnt="0"/>
      <dgm:spPr/>
    </dgm:pt>
    <dgm:pt modelId="{59981EDC-50C8-4C8F-A02C-8DF67550E472}" type="pres">
      <dgm:prSet presAssocID="{B6137E1E-13DC-4805-9C0D-438461B3FB54}" presName="thickLine" presStyleLbl="alignNode1" presStyleIdx="1" presStyleCnt="2"/>
      <dgm:spPr/>
    </dgm:pt>
    <dgm:pt modelId="{7CC98B27-1288-41DE-B5E1-89AEAC5E4732}" type="pres">
      <dgm:prSet presAssocID="{B6137E1E-13DC-4805-9C0D-438461B3FB54}" presName="horz1" presStyleCnt="0"/>
      <dgm:spPr/>
    </dgm:pt>
    <dgm:pt modelId="{E46C0D3A-27AE-4C08-B634-443126D23B10}" type="pres">
      <dgm:prSet presAssocID="{B6137E1E-13DC-4805-9C0D-438461B3FB54}" presName="tx1" presStyleLbl="revTx" presStyleIdx="1" presStyleCnt="2"/>
      <dgm:spPr/>
    </dgm:pt>
    <dgm:pt modelId="{11BDF4F7-A428-4746-AA8E-466C59407220}" type="pres">
      <dgm:prSet presAssocID="{B6137E1E-13DC-4805-9C0D-438461B3FB54}" presName="vert1" presStyleCnt="0"/>
      <dgm:spPr/>
    </dgm:pt>
  </dgm:ptLst>
  <dgm:cxnLst>
    <dgm:cxn modelId="{8D54BB2A-1B4A-499D-A97E-55407FEE6336}" srcId="{96CA2793-919F-4E79-AF7E-F78E629253EC}" destId="{B6137E1E-13DC-4805-9C0D-438461B3FB54}" srcOrd="1" destOrd="0" parTransId="{D6059616-209C-4E6A-8A08-C0FFC4080845}" sibTransId="{406CCC4F-AC3F-4E83-AD2D-CDD6D9EFDD5A}"/>
    <dgm:cxn modelId="{7801205C-D281-4AE5-AAF5-6A9F586AC346}" srcId="{96CA2793-919F-4E79-AF7E-F78E629253EC}" destId="{28D80567-C3B4-438E-B324-E42CCF56711B}" srcOrd="0" destOrd="0" parTransId="{C6EC4814-4851-48B3-9857-2A9B7955050A}" sibTransId="{70FBFF97-F45C-4758-9F78-24A0332BAA42}"/>
    <dgm:cxn modelId="{5BCBB25E-B611-490F-9DA8-C6243784FBDB}" type="presOf" srcId="{B6137E1E-13DC-4805-9C0D-438461B3FB54}" destId="{E46C0D3A-27AE-4C08-B634-443126D23B10}" srcOrd="0" destOrd="0" presId="urn:microsoft.com/office/officeart/2008/layout/LinedList"/>
    <dgm:cxn modelId="{1E68F456-874B-4955-A301-AE60E6002F2F}" type="presOf" srcId="{96CA2793-919F-4E79-AF7E-F78E629253EC}" destId="{E011BBD1-FB0F-421C-BBCC-8214F4B060E4}" srcOrd="0" destOrd="0" presId="urn:microsoft.com/office/officeart/2008/layout/LinedList"/>
    <dgm:cxn modelId="{2447407F-E6CD-4AD5-959B-17AF61AC76F1}" type="presOf" srcId="{28D80567-C3B4-438E-B324-E42CCF56711B}" destId="{2472F062-2AA4-47E5-BCB8-574C39A63487}" srcOrd="0" destOrd="0" presId="urn:microsoft.com/office/officeart/2008/layout/LinedList"/>
    <dgm:cxn modelId="{15DF248B-1FAF-47FE-B1B6-BA52046BB0B0}" type="presParOf" srcId="{E011BBD1-FB0F-421C-BBCC-8214F4B060E4}" destId="{2F637319-F1B2-43C2-9FE8-9E09C02A912F}" srcOrd="0" destOrd="0" presId="urn:microsoft.com/office/officeart/2008/layout/LinedList"/>
    <dgm:cxn modelId="{D719303F-5620-4CD0-9F70-AB60EF247A5A}" type="presParOf" srcId="{E011BBD1-FB0F-421C-BBCC-8214F4B060E4}" destId="{1CA635C4-C448-4C41-BC0B-A2C2BBC438DE}" srcOrd="1" destOrd="0" presId="urn:microsoft.com/office/officeart/2008/layout/LinedList"/>
    <dgm:cxn modelId="{10D057E0-CA31-4109-AF2E-F6996A2A5C65}" type="presParOf" srcId="{1CA635C4-C448-4C41-BC0B-A2C2BBC438DE}" destId="{2472F062-2AA4-47E5-BCB8-574C39A63487}" srcOrd="0" destOrd="0" presId="urn:microsoft.com/office/officeart/2008/layout/LinedList"/>
    <dgm:cxn modelId="{32C8E319-6922-4D66-AF95-B1C612F92A80}" type="presParOf" srcId="{1CA635C4-C448-4C41-BC0B-A2C2BBC438DE}" destId="{F536C06A-B438-4AE9-8D1D-2CFCADED7709}" srcOrd="1" destOrd="0" presId="urn:microsoft.com/office/officeart/2008/layout/LinedList"/>
    <dgm:cxn modelId="{51838D1A-F8ED-4E37-B1C5-694D751B377D}" type="presParOf" srcId="{E011BBD1-FB0F-421C-BBCC-8214F4B060E4}" destId="{59981EDC-50C8-4C8F-A02C-8DF67550E472}" srcOrd="2" destOrd="0" presId="urn:microsoft.com/office/officeart/2008/layout/LinedList"/>
    <dgm:cxn modelId="{A72FAFB3-A661-4D6A-9BC9-59744F8B72D6}" type="presParOf" srcId="{E011BBD1-FB0F-421C-BBCC-8214F4B060E4}" destId="{7CC98B27-1288-41DE-B5E1-89AEAC5E4732}" srcOrd="3" destOrd="0" presId="urn:microsoft.com/office/officeart/2008/layout/LinedList"/>
    <dgm:cxn modelId="{38604247-DF84-4D73-A9A3-F207E6CAAC13}" type="presParOf" srcId="{7CC98B27-1288-41DE-B5E1-89AEAC5E4732}" destId="{E46C0D3A-27AE-4C08-B634-443126D23B10}" srcOrd="0" destOrd="0" presId="urn:microsoft.com/office/officeart/2008/layout/LinedList"/>
    <dgm:cxn modelId="{D2E61BD3-FF98-4B8A-8C06-AA3BB78A4905}" type="presParOf" srcId="{7CC98B27-1288-41DE-B5E1-89AEAC5E4732}" destId="{11BDF4F7-A428-4746-AA8E-466C5940722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CE8A224D-9494-4FD4-8FAB-891DD6B9D34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B20136B4-49EE-4BDE-8E73-4EE36BFFEFC6}">
      <dgm:prSet/>
      <dgm:spPr/>
      <dgm:t>
        <a:bodyPr/>
        <a:lstStyle/>
        <a:p>
          <a:r>
            <a:rPr lang="en-US"/>
            <a:t>(i) </a:t>
          </a:r>
          <a:r>
            <a:rPr lang="en-US" b="1"/>
            <a:t>Inappropriate discrimination: </a:t>
          </a:r>
          <a:r>
            <a:rPr lang="en-US"/>
            <a:t>Most existing SOT methods train the discriminative model to distinguish the target from its local backgrounds, obtaining general discrimina-tion. </a:t>
          </a:r>
        </a:p>
      </dgm:t>
    </dgm:pt>
    <dgm:pt modelId="{E1FB7E61-58EB-45F8-BD10-D31AC4BA10C3}" type="parTrans" cxnId="{FA310C1B-66F7-453B-906C-F65B062FCA2F}">
      <dgm:prSet/>
      <dgm:spPr/>
      <dgm:t>
        <a:bodyPr/>
        <a:lstStyle/>
        <a:p>
          <a:endParaRPr lang="en-US"/>
        </a:p>
      </dgm:t>
    </dgm:pt>
    <dgm:pt modelId="{4DBDCBDE-7050-4EE6-997B-BC69686D3352}" type="sibTrans" cxnId="{FA310C1B-66F7-453B-906C-F65B062FCA2F}">
      <dgm:prSet/>
      <dgm:spPr/>
      <dgm:t>
        <a:bodyPr/>
        <a:lstStyle/>
        <a:p>
          <a:endParaRPr lang="en-US"/>
        </a:p>
      </dgm:t>
    </dgm:pt>
    <dgm:pt modelId="{0F55182E-5012-420F-BA99-E8EB16B3324A}">
      <dgm:prSet/>
      <dgm:spPr/>
      <dgm:t>
        <a:bodyPr/>
        <a:lstStyle/>
        <a:p>
          <a:r>
            <a:rPr lang="en-US"/>
            <a:t>However, the MOT task focuses more on the ability of the discriminative model to distinguish the target from its surrounding targets, because most backgrounds can be filtered out by the detector. </a:t>
          </a:r>
        </a:p>
      </dgm:t>
    </dgm:pt>
    <dgm:pt modelId="{CB5765DE-0C43-4C67-BA48-78412304134C}" type="parTrans" cxnId="{AFD8D670-8D25-44A2-B478-F3510F29AFBF}">
      <dgm:prSet/>
      <dgm:spPr/>
      <dgm:t>
        <a:bodyPr/>
        <a:lstStyle/>
        <a:p>
          <a:endParaRPr lang="en-US"/>
        </a:p>
      </dgm:t>
    </dgm:pt>
    <dgm:pt modelId="{E5BD536B-5F5C-4F9D-9FA8-34EA54923D2F}" type="sibTrans" cxnId="{AFD8D670-8D25-44A2-B478-F3510F29AFBF}">
      <dgm:prSet/>
      <dgm:spPr/>
      <dgm:t>
        <a:bodyPr/>
        <a:lstStyle/>
        <a:p>
          <a:endParaRPr lang="en-US"/>
        </a:p>
      </dgm:t>
    </dgm:pt>
    <dgm:pt modelId="{FB41396A-576C-4FCE-8630-411C77FCAE9C}">
      <dgm:prSet/>
      <dgm:spPr/>
      <dgm:t>
        <a:bodyPr/>
        <a:lstStyle/>
        <a:p>
          <a:r>
            <a:rPr lang="en-US"/>
            <a:t>(ii) Although advanced SOT methods can run at a high speed (40 FPS), the</a:t>
          </a:r>
          <a:r>
            <a:rPr lang="en-US" b="1"/>
            <a:t> time consumption</a:t>
          </a:r>
          <a:r>
            <a:rPr lang="en-US"/>
            <a:t> is still unacceptable if dozens of targets are to be tracked at the same time in MOT.</a:t>
          </a:r>
        </a:p>
      </dgm:t>
    </dgm:pt>
    <dgm:pt modelId="{31D3D037-A9DC-4EF7-8D33-4EF2282EDB45}" type="parTrans" cxnId="{0DBA9EB2-3CC8-4484-94C7-2F778C121A58}">
      <dgm:prSet/>
      <dgm:spPr/>
      <dgm:t>
        <a:bodyPr/>
        <a:lstStyle/>
        <a:p>
          <a:endParaRPr lang="en-US"/>
        </a:p>
      </dgm:t>
    </dgm:pt>
    <dgm:pt modelId="{3148D02D-9366-4D5F-944A-84EA1C82DCE7}" type="sibTrans" cxnId="{0DBA9EB2-3CC8-4484-94C7-2F778C121A58}">
      <dgm:prSet/>
      <dgm:spPr/>
      <dgm:t>
        <a:bodyPr/>
        <a:lstStyle/>
        <a:p>
          <a:endParaRPr lang="en-US"/>
        </a:p>
      </dgm:t>
    </dgm:pt>
    <dgm:pt modelId="{A2721B75-4BED-41D2-B924-45998F7BAFFB}" type="pres">
      <dgm:prSet presAssocID="{CE8A224D-9494-4FD4-8FAB-891DD6B9D348}" presName="vert0" presStyleCnt="0">
        <dgm:presLayoutVars>
          <dgm:dir/>
          <dgm:animOne val="branch"/>
          <dgm:animLvl val="lvl"/>
        </dgm:presLayoutVars>
      </dgm:prSet>
      <dgm:spPr/>
    </dgm:pt>
    <dgm:pt modelId="{2F783E13-0A3A-4E42-A976-D14A17EAD140}" type="pres">
      <dgm:prSet presAssocID="{B20136B4-49EE-4BDE-8E73-4EE36BFFEFC6}" presName="thickLine" presStyleLbl="alignNode1" presStyleIdx="0" presStyleCnt="3"/>
      <dgm:spPr/>
    </dgm:pt>
    <dgm:pt modelId="{663E61D5-6468-4EB2-867D-04DCA0E3CA7C}" type="pres">
      <dgm:prSet presAssocID="{B20136B4-49EE-4BDE-8E73-4EE36BFFEFC6}" presName="horz1" presStyleCnt="0"/>
      <dgm:spPr/>
    </dgm:pt>
    <dgm:pt modelId="{8B63274F-206C-41E0-B209-C05B2135FDAF}" type="pres">
      <dgm:prSet presAssocID="{B20136B4-49EE-4BDE-8E73-4EE36BFFEFC6}" presName="tx1" presStyleLbl="revTx" presStyleIdx="0" presStyleCnt="3"/>
      <dgm:spPr/>
    </dgm:pt>
    <dgm:pt modelId="{8448F793-926C-447F-AD54-FF8290DABECF}" type="pres">
      <dgm:prSet presAssocID="{B20136B4-49EE-4BDE-8E73-4EE36BFFEFC6}" presName="vert1" presStyleCnt="0"/>
      <dgm:spPr/>
    </dgm:pt>
    <dgm:pt modelId="{B616E0EC-1BAF-42BF-A426-17E9F8CC22E5}" type="pres">
      <dgm:prSet presAssocID="{0F55182E-5012-420F-BA99-E8EB16B3324A}" presName="thickLine" presStyleLbl="alignNode1" presStyleIdx="1" presStyleCnt="3"/>
      <dgm:spPr/>
    </dgm:pt>
    <dgm:pt modelId="{7DCBB621-007E-4E74-959B-ED6B3155C59E}" type="pres">
      <dgm:prSet presAssocID="{0F55182E-5012-420F-BA99-E8EB16B3324A}" presName="horz1" presStyleCnt="0"/>
      <dgm:spPr/>
    </dgm:pt>
    <dgm:pt modelId="{2F7834CC-AE76-4E90-A348-C764CF6B0DEE}" type="pres">
      <dgm:prSet presAssocID="{0F55182E-5012-420F-BA99-E8EB16B3324A}" presName="tx1" presStyleLbl="revTx" presStyleIdx="1" presStyleCnt="3"/>
      <dgm:spPr/>
    </dgm:pt>
    <dgm:pt modelId="{D4B475EF-0F6F-4248-8B36-300FFC3F16E8}" type="pres">
      <dgm:prSet presAssocID="{0F55182E-5012-420F-BA99-E8EB16B3324A}" presName="vert1" presStyleCnt="0"/>
      <dgm:spPr/>
    </dgm:pt>
    <dgm:pt modelId="{FA0EEFC7-1F3D-4CAA-BC38-69CBD8CBF295}" type="pres">
      <dgm:prSet presAssocID="{FB41396A-576C-4FCE-8630-411C77FCAE9C}" presName="thickLine" presStyleLbl="alignNode1" presStyleIdx="2" presStyleCnt="3"/>
      <dgm:spPr/>
    </dgm:pt>
    <dgm:pt modelId="{43D37A85-FA36-4019-AFAE-D9609C56AAED}" type="pres">
      <dgm:prSet presAssocID="{FB41396A-576C-4FCE-8630-411C77FCAE9C}" presName="horz1" presStyleCnt="0"/>
      <dgm:spPr/>
    </dgm:pt>
    <dgm:pt modelId="{044E6E74-C36C-4AF4-AA3B-FD2D4329035A}" type="pres">
      <dgm:prSet presAssocID="{FB41396A-576C-4FCE-8630-411C77FCAE9C}" presName="tx1" presStyleLbl="revTx" presStyleIdx="2" presStyleCnt="3"/>
      <dgm:spPr/>
    </dgm:pt>
    <dgm:pt modelId="{4A07F6DC-4761-4471-B9A0-0A72DAC9D6B8}" type="pres">
      <dgm:prSet presAssocID="{FB41396A-576C-4FCE-8630-411C77FCAE9C}" presName="vert1" presStyleCnt="0"/>
      <dgm:spPr/>
    </dgm:pt>
  </dgm:ptLst>
  <dgm:cxnLst>
    <dgm:cxn modelId="{FA310C1B-66F7-453B-906C-F65B062FCA2F}" srcId="{CE8A224D-9494-4FD4-8FAB-891DD6B9D348}" destId="{B20136B4-49EE-4BDE-8E73-4EE36BFFEFC6}" srcOrd="0" destOrd="0" parTransId="{E1FB7E61-58EB-45F8-BD10-D31AC4BA10C3}" sibTransId="{4DBDCBDE-7050-4EE6-997B-BC69686D3352}"/>
    <dgm:cxn modelId="{BD602440-68EE-4184-8B33-4BA451549FD0}" type="presOf" srcId="{B20136B4-49EE-4BDE-8E73-4EE36BFFEFC6}" destId="{8B63274F-206C-41E0-B209-C05B2135FDAF}" srcOrd="0" destOrd="0" presId="urn:microsoft.com/office/officeart/2008/layout/LinedList"/>
    <dgm:cxn modelId="{13B37764-D74C-4B24-95DE-8D3D6C3802A0}" type="presOf" srcId="{0F55182E-5012-420F-BA99-E8EB16B3324A}" destId="{2F7834CC-AE76-4E90-A348-C764CF6B0DEE}" srcOrd="0" destOrd="0" presId="urn:microsoft.com/office/officeart/2008/layout/LinedList"/>
    <dgm:cxn modelId="{AFD8D670-8D25-44A2-B478-F3510F29AFBF}" srcId="{CE8A224D-9494-4FD4-8FAB-891DD6B9D348}" destId="{0F55182E-5012-420F-BA99-E8EB16B3324A}" srcOrd="1" destOrd="0" parTransId="{CB5765DE-0C43-4C67-BA48-78412304134C}" sibTransId="{E5BD536B-5F5C-4F9D-9FA8-34EA54923D2F}"/>
    <dgm:cxn modelId="{AE98D691-8386-43B2-AA01-970A644D863E}" type="presOf" srcId="{CE8A224D-9494-4FD4-8FAB-891DD6B9D348}" destId="{A2721B75-4BED-41D2-B924-45998F7BAFFB}" srcOrd="0" destOrd="0" presId="urn:microsoft.com/office/officeart/2008/layout/LinedList"/>
    <dgm:cxn modelId="{FDF50B97-89A6-43B5-89B5-FAA14D87530F}" type="presOf" srcId="{FB41396A-576C-4FCE-8630-411C77FCAE9C}" destId="{044E6E74-C36C-4AF4-AA3B-FD2D4329035A}" srcOrd="0" destOrd="0" presId="urn:microsoft.com/office/officeart/2008/layout/LinedList"/>
    <dgm:cxn modelId="{0DBA9EB2-3CC8-4484-94C7-2F778C121A58}" srcId="{CE8A224D-9494-4FD4-8FAB-891DD6B9D348}" destId="{FB41396A-576C-4FCE-8630-411C77FCAE9C}" srcOrd="2" destOrd="0" parTransId="{31D3D037-A9DC-4EF7-8D33-4EF2282EDB45}" sibTransId="{3148D02D-9366-4D5F-944A-84EA1C82DCE7}"/>
    <dgm:cxn modelId="{81EEF750-DC4A-4E7B-ABFB-8BEFEE32B81E}" type="presParOf" srcId="{A2721B75-4BED-41D2-B924-45998F7BAFFB}" destId="{2F783E13-0A3A-4E42-A976-D14A17EAD140}" srcOrd="0" destOrd="0" presId="urn:microsoft.com/office/officeart/2008/layout/LinedList"/>
    <dgm:cxn modelId="{40D7E8A8-0BDC-4C75-8516-159FA8C0FB4B}" type="presParOf" srcId="{A2721B75-4BED-41D2-B924-45998F7BAFFB}" destId="{663E61D5-6468-4EB2-867D-04DCA0E3CA7C}" srcOrd="1" destOrd="0" presId="urn:microsoft.com/office/officeart/2008/layout/LinedList"/>
    <dgm:cxn modelId="{837F54B4-06B9-48BA-A71E-279AB0108810}" type="presParOf" srcId="{663E61D5-6468-4EB2-867D-04DCA0E3CA7C}" destId="{8B63274F-206C-41E0-B209-C05B2135FDAF}" srcOrd="0" destOrd="0" presId="urn:microsoft.com/office/officeart/2008/layout/LinedList"/>
    <dgm:cxn modelId="{6496899C-B9E1-4686-BD9F-CFC236F70F73}" type="presParOf" srcId="{663E61D5-6468-4EB2-867D-04DCA0E3CA7C}" destId="{8448F793-926C-447F-AD54-FF8290DABECF}" srcOrd="1" destOrd="0" presId="urn:microsoft.com/office/officeart/2008/layout/LinedList"/>
    <dgm:cxn modelId="{4BD90048-1015-4946-8C37-A66B1206FC3D}" type="presParOf" srcId="{A2721B75-4BED-41D2-B924-45998F7BAFFB}" destId="{B616E0EC-1BAF-42BF-A426-17E9F8CC22E5}" srcOrd="2" destOrd="0" presId="urn:microsoft.com/office/officeart/2008/layout/LinedList"/>
    <dgm:cxn modelId="{43E63C2F-0234-4C9E-91A1-69EE61B6D247}" type="presParOf" srcId="{A2721B75-4BED-41D2-B924-45998F7BAFFB}" destId="{7DCBB621-007E-4E74-959B-ED6B3155C59E}" srcOrd="3" destOrd="0" presId="urn:microsoft.com/office/officeart/2008/layout/LinedList"/>
    <dgm:cxn modelId="{4B577CB3-DA01-4666-BCB5-5FD008ECBBF3}" type="presParOf" srcId="{7DCBB621-007E-4E74-959B-ED6B3155C59E}" destId="{2F7834CC-AE76-4E90-A348-C764CF6B0DEE}" srcOrd="0" destOrd="0" presId="urn:microsoft.com/office/officeart/2008/layout/LinedList"/>
    <dgm:cxn modelId="{68B6B6D4-E688-4B58-8A75-223B95F43C26}" type="presParOf" srcId="{7DCBB621-007E-4E74-959B-ED6B3155C59E}" destId="{D4B475EF-0F6F-4248-8B36-300FFC3F16E8}" srcOrd="1" destOrd="0" presId="urn:microsoft.com/office/officeart/2008/layout/LinedList"/>
    <dgm:cxn modelId="{09671F5D-DC3B-4D59-86C8-A4A99054BB20}" type="presParOf" srcId="{A2721B75-4BED-41D2-B924-45998F7BAFFB}" destId="{FA0EEFC7-1F3D-4CAA-BC38-69CBD8CBF295}" srcOrd="4" destOrd="0" presId="urn:microsoft.com/office/officeart/2008/layout/LinedList"/>
    <dgm:cxn modelId="{712F861A-AD94-464E-B9AC-D6E4F9B4B262}" type="presParOf" srcId="{A2721B75-4BED-41D2-B924-45998F7BAFFB}" destId="{43D37A85-FA36-4019-AFAE-D9609C56AAED}" srcOrd="5" destOrd="0" presId="urn:microsoft.com/office/officeart/2008/layout/LinedList"/>
    <dgm:cxn modelId="{02A9138C-5652-44BE-884C-BE898D9C40AB}" type="presParOf" srcId="{43D37A85-FA36-4019-AFAE-D9609C56AAED}" destId="{044E6E74-C36C-4AF4-AA3B-FD2D4329035A}" srcOrd="0" destOrd="0" presId="urn:microsoft.com/office/officeart/2008/layout/LinedList"/>
    <dgm:cxn modelId="{E8B159CE-E0DD-4C22-AECF-34EB02D8A9DD}" type="presParOf" srcId="{43D37A85-FA36-4019-AFAE-D9609C56AAED}" destId="{4A07F6DC-4761-4471-B9A0-0A72DAC9D6B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34CCC3DE-BC4A-494E-989D-7AF6016EC6C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1AA47EA-D854-4AC2-9A1C-5E8D74718B84}">
      <dgm:prSet/>
      <dgm:spPr/>
      <dgm:t>
        <a:bodyPr/>
        <a:lstStyle/>
        <a:p>
          <a:r>
            <a:rPr lang="en-US"/>
            <a:t>There have been several methods proposed to introduce an SOT method into the MOT task. </a:t>
          </a:r>
        </a:p>
      </dgm:t>
    </dgm:pt>
    <dgm:pt modelId="{37F617A7-72DD-4322-AECC-DB519D154EB3}" type="parTrans" cxnId="{266E2DF0-8364-4CDE-B8EC-6216B53D6596}">
      <dgm:prSet/>
      <dgm:spPr/>
      <dgm:t>
        <a:bodyPr/>
        <a:lstStyle/>
        <a:p>
          <a:endParaRPr lang="en-US"/>
        </a:p>
      </dgm:t>
    </dgm:pt>
    <dgm:pt modelId="{5946E66C-0180-460A-9B49-77FD4C849754}" type="sibTrans" cxnId="{266E2DF0-8364-4CDE-B8EC-6216B53D6596}">
      <dgm:prSet/>
      <dgm:spPr/>
      <dgm:t>
        <a:bodyPr/>
        <a:lstStyle/>
        <a:p>
          <a:endParaRPr lang="en-US"/>
        </a:p>
      </dgm:t>
    </dgm:pt>
    <dgm:pt modelId="{8DBB93EB-4F98-4944-BED8-C568E58B932C}">
      <dgm:prSet/>
      <dgm:spPr/>
      <dgm:t>
        <a:bodyPr/>
        <a:lstStyle/>
        <a:p>
          <a:r>
            <a:rPr lang="en-US"/>
            <a:t>These methods are mainly dedicated to studying how to combine the localization outputs of SOT and detection modules to deal with the challenge of tracking drift caused by occlusions and interactions. </a:t>
          </a:r>
        </a:p>
      </dgm:t>
    </dgm:pt>
    <dgm:pt modelId="{3F91E4D1-9E30-4F18-82FE-8B04F01D2494}" type="parTrans" cxnId="{BBEEB253-DB23-44B7-B986-3CDC24FC6C75}">
      <dgm:prSet/>
      <dgm:spPr/>
      <dgm:t>
        <a:bodyPr/>
        <a:lstStyle/>
        <a:p>
          <a:endParaRPr lang="en-US"/>
        </a:p>
      </dgm:t>
    </dgm:pt>
    <dgm:pt modelId="{57943A6E-4AD7-4A1C-8A59-282596A6C2FA}" type="sibTrans" cxnId="{BBEEB253-DB23-44B7-B986-3CDC24FC6C75}">
      <dgm:prSet/>
      <dgm:spPr/>
      <dgm:t>
        <a:bodyPr/>
        <a:lstStyle/>
        <a:p>
          <a:endParaRPr lang="en-US"/>
        </a:p>
      </dgm:t>
    </dgm:pt>
    <dgm:pt modelId="{189BCBCF-67F2-49BA-80B0-0E3F95AD7E5E}" type="pres">
      <dgm:prSet presAssocID="{34CCC3DE-BC4A-494E-989D-7AF6016EC6C8}" presName="linear" presStyleCnt="0">
        <dgm:presLayoutVars>
          <dgm:animLvl val="lvl"/>
          <dgm:resizeHandles val="exact"/>
        </dgm:presLayoutVars>
      </dgm:prSet>
      <dgm:spPr/>
    </dgm:pt>
    <dgm:pt modelId="{60BAA101-848E-414C-BC0B-9B5D6D2125C5}" type="pres">
      <dgm:prSet presAssocID="{31AA47EA-D854-4AC2-9A1C-5E8D74718B84}" presName="parentText" presStyleLbl="node1" presStyleIdx="0" presStyleCnt="2">
        <dgm:presLayoutVars>
          <dgm:chMax val="0"/>
          <dgm:bulletEnabled val="1"/>
        </dgm:presLayoutVars>
      </dgm:prSet>
      <dgm:spPr/>
    </dgm:pt>
    <dgm:pt modelId="{5B0F4655-E0D5-4ABE-A8B3-FD402B0EB30E}" type="pres">
      <dgm:prSet presAssocID="{5946E66C-0180-460A-9B49-77FD4C849754}" presName="spacer" presStyleCnt="0"/>
      <dgm:spPr/>
    </dgm:pt>
    <dgm:pt modelId="{71C6CBAC-1828-4DEA-9AAE-34003C52ECEA}" type="pres">
      <dgm:prSet presAssocID="{8DBB93EB-4F98-4944-BED8-C568E58B932C}" presName="parentText" presStyleLbl="node1" presStyleIdx="1" presStyleCnt="2">
        <dgm:presLayoutVars>
          <dgm:chMax val="0"/>
          <dgm:bulletEnabled val="1"/>
        </dgm:presLayoutVars>
      </dgm:prSet>
      <dgm:spPr/>
    </dgm:pt>
  </dgm:ptLst>
  <dgm:cxnLst>
    <dgm:cxn modelId="{8F78FF60-7879-4791-BF9B-CC99BCFFEF53}" type="presOf" srcId="{8DBB93EB-4F98-4944-BED8-C568E58B932C}" destId="{71C6CBAC-1828-4DEA-9AAE-34003C52ECEA}" srcOrd="0" destOrd="0" presId="urn:microsoft.com/office/officeart/2005/8/layout/vList2"/>
    <dgm:cxn modelId="{BBEEB253-DB23-44B7-B986-3CDC24FC6C75}" srcId="{34CCC3DE-BC4A-494E-989D-7AF6016EC6C8}" destId="{8DBB93EB-4F98-4944-BED8-C568E58B932C}" srcOrd="1" destOrd="0" parTransId="{3F91E4D1-9E30-4F18-82FE-8B04F01D2494}" sibTransId="{57943A6E-4AD7-4A1C-8A59-282596A6C2FA}"/>
    <dgm:cxn modelId="{51D69D99-B965-4521-A6DA-B2D0ABB648B1}" type="presOf" srcId="{31AA47EA-D854-4AC2-9A1C-5E8D74718B84}" destId="{60BAA101-848E-414C-BC0B-9B5D6D2125C5}" srcOrd="0" destOrd="0" presId="urn:microsoft.com/office/officeart/2005/8/layout/vList2"/>
    <dgm:cxn modelId="{9653DAB5-D93B-4967-A64A-8E5A67D43D74}" type="presOf" srcId="{34CCC3DE-BC4A-494E-989D-7AF6016EC6C8}" destId="{189BCBCF-67F2-49BA-80B0-0E3F95AD7E5E}" srcOrd="0" destOrd="0" presId="urn:microsoft.com/office/officeart/2005/8/layout/vList2"/>
    <dgm:cxn modelId="{266E2DF0-8364-4CDE-B8EC-6216B53D6596}" srcId="{34CCC3DE-BC4A-494E-989D-7AF6016EC6C8}" destId="{31AA47EA-D854-4AC2-9A1C-5E8D74718B84}" srcOrd="0" destOrd="0" parTransId="{37F617A7-72DD-4322-AECC-DB519D154EB3}" sibTransId="{5946E66C-0180-460A-9B49-77FD4C849754}"/>
    <dgm:cxn modelId="{F868D37E-56A5-496D-BDFB-0591CB4284CC}" type="presParOf" srcId="{189BCBCF-67F2-49BA-80B0-0E3F95AD7E5E}" destId="{60BAA101-848E-414C-BC0B-9B5D6D2125C5}" srcOrd="0" destOrd="0" presId="urn:microsoft.com/office/officeart/2005/8/layout/vList2"/>
    <dgm:cxn modelId="{E2C3D286-9EB9-4800-A335-17D8226DAE7A}" type="presParOf" srcId="{189BCBCF-67F2-49BA-80B0-0E3F95AD7E5E}" destId="{5B0F4655-E0D5-4ABE-A8B3-FD402B0EB30E}" srcOrd="1" destOrd="0" presId="urn:microsoft.com/office/officeart/2005/8/layout/vList2"/>
    <dgm:cxn modelId="{806B8F99-1483-4C0A-BE1C-C5DAA21A872B}" type="presParOf" srcId="{189BCBCF-67F2-49BA-80B0-0E3F95AD7E5E}" destId="{71C6CBAC-1828-4DEA-9AAE-34003C52ECE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2114EDF8-17A2-43CE-9B3D-3F2D3C88532F}" type="doc">
      <dgm:prSet loTypeId="urn:microsoft.com/office/officeart/2008/layout/LinedList" loCatId="list" qsTypeId="urn:microsoft.com/office/officeart/2005/8/quickstyle/simple1" qsCatId="simple" csTypeId="urn:microsoft.com/office/officeart/2005/8/colors/accent6_2" csCatId="accent6"/>
      <dgm:spPr/>
      <dgm:t>
        <a:bodyPr/>
        <a:lstStyle/>
        <a:p>
          <a:endParaRPr lang="en-US"/>
        </a:p>
      </dgm:t>
    </dgm:pt>
    <dgm:pt modelId="{F739E101-444C-43FF-A25B-15A98E2198AC}">
      <dgm:prSet/>
      <dgm:spPr/>
      <dgm:t>
        <a:bodyPr/>
        <a:lstStyle/>
        <a:p>
          <a:r>
            <a:rPr lang="en-US"/>
            <a:t>In addition, it is difficult for the SOT modules in many of them to benefit from the end-to-end training of CNNs or to keep the objective of offline training consistent with that of online tracking, limiting the power of the SOT module. </a:t>
          </a:r>
        </a:p>
      </dgm:t>
    </dgm:pt>
    <dgm:pt modelId="{C90A19B7-94B5-4F1E-BCAA-B94CAE0A2E27}" type="parTrans" cxnId="{71B37D32-3D9A-4E4D-86C9-AE25C492B1AA}">
      <dgm:prSet/>
      <dgm:spPr/>
      <dgm:t>
        <a:bodyPr/>
        <a:lstStyle/>
        <a:p>
          <a:endParaRPr lang="en-US"/>
        </a:p>
      </dgm:t>
    </dgm:pt>
    <dgm:pt modelId="{6322D729-73D8-45A7-90B4-616F8C4390A8}" type="sibTrans" cxnId="{71B37D32-3D9A-4E4D-86C9-AE25C492B1AA}">
      <dgm:prSet/>
      <dgm:spPr/>
      <dgm:t>
        <a:bodyPr/>
        <a:lstStyle/>
        <a:p>
          <a:endParaRPr lang="en-US"/>
        </a:p>
      </dgm:t>
    </dgm:pt>
    <dgm:pt modelId="{C5BCFCD4-8180-4CD7-BDB3-BFA72EEE00F7}">
      <dgm:prSet/>
      <dgm:spPr/>
      <dgm:t>
        <a:bodyPr/>
        <a:lstStyle/>
        <a:p>
          <a:r>
            <a:rPr lang="en-US"/>
            <a:t>As a result, the latest of these trackers, UMA, can only run at 5 FPS with MOTA of 0.531 and IDF1 of 0.544, and others are all run below 1 FPS. </a:t>
          </a:r>
        </a:p>
      </dgm:t>
    </dgm:pt>
    <dgm:pt modelId="{7199FE7E-72A5-4B01-BF40-D6E67D23E726}" type="parTrans" cxnId="{EF65865D-DF94-4F66-BEE3-70782147A9F0}">
      <dgm:prSet/>
      <dgm:spPr/>
      <dgm:t>
        <a:bodyPr/>
        <a:lstStyle/>
        <a:p>
          <a:endParaRPr lang="en-US"/>
        </a:p>
      </dgm:t>
    </dgm:pt>
    <dgm:pt modelId="{484A8980-8005-4DCB-8734-DCEC35E529BE}" type="sibTrans" cxnId="{EF65865D-DF94-4F66-BEE3-70782147A9F0}">
      <dgm:prSet/>
      <dgm:spPr/>
      <dgm:t>
        <a:bodyPr/>
        <a:lstStyle/>
        <a:p>
          <a:endParaRPr lang="en-US"/>
        </a:p>
      </dgm:t>
    </dgm:pt>
    <dgm:pt modelId="{0FE4C6C4-0A7C-4915-AC30-65D24BAA34B3}" type="pres">
      <dgm:prSet presAssocID="{2114EDF8-17A2-43CE-9B3D-3F2D3C88532F}" presName="vert0" presStyleCnt="0">
        <dgm:presLayoutVars>
          <dgm:dir/>
          <dgm:animOne val="branch"/>
          <dgm:animLvl val="lvl"/>
        </dgm:presLayoutVars>
      </dgm:prSet>
      <dgm:spPr/>
    </dgm:pt>
    <dgm:pt modelId="{EAA7B204-20CF-4578-9CC1-7F82A68615DC}" type="pres">
      <dgm:prSet presAssocID="{F739E101-444C-43FF-A25B-15A98E2198AC}" presName="thickLine" presStyleLbl="alignNode1" presStyleIdx="0" presStyleCnt="2"/>
      <dgm:spPr/>
    </dgm:pt>
    <dgm:pt modelId="{B11383DE-E879-4B25-8444-4C95326E61C5}" type="pres">
      <dgm:prSet presAssocID="{F739E101-444C-43FF-A25B-15A98E2198AC}" presName="horz1" presStyleCnt="0"/>
      <dgm:spPr/>
    </dgm:pt>
    <dgm:pt modelId="{A21CA29D-5274-4881-A15C-FC91E0EBB336}" type="pres">
      <dgm:prSet presAssocID="{F739E101-444C-43FF-A25B-15A98E2198AC}" presName="tx1" presStyleLbl="revTx" presStyleIdx="0" presStyleCnt="2"/>
      <dgm:spPr/>
    </dgm:pt>
    <dgm:pt modelId="{C0579DC5-16B3-4470-84BF-459171F97589}" type="pres">
      <dgm:prSet presAssocID="{F739E101-444C-43FF-A25B-15A98E2198AC}" presName="vert1" presStyleCnt="0"/>
      <dgm:spPr/>
    </dgm:pt>
    <dgm:pt modelId="{4237A91F-1CAE-4C5E-A449-D377072D221B}" type="pres">
      <dgm:prSet presAssocID="{C5BCFCD4-8180-4CD7-BDB3-BFA72EEE00F7}" presName="thickLine" presStyleLbl="alignNode1" presStyleIdx="1" presStyleCnt="2"/>
      <dgm:spPr/>
    </dgm:pt>
    <dgm:pt modelId="{E48731E7-0A74-4338-B956-A84C965D8B8D}" type="pres">
      <dgm:prSet presAssocID="{C5BCFCD4-8180-4CD7-BDB3-BFA72EEE00F7}" presName="horz1" presStyleCnt="0"/>
      <dgm:spPr/>
    </dgm:pt>
    <dgm:pt modelId="{EF0721FC-A7EE-42EA-8697-ADD571B960B2}" type="pres">
      <dgm:prSet presAssocID="{C5BCFCD4-8180-4CD7-BDB3-BFA72EEE00F7}" presName="tx1" presStyleLbl="revTx" presStyleIdx="1" presStyleCnt="2"/>
      <dgm:spPr/>
    </dgm:pt>
    <dgm:pt modelId="{7768FA51-D8DA-4558-A7DF-FF9CA2254E73}" type="pres">
      <dgm:prSet presAssocID="{C5BCFCD4-8180-4CD7-BDB3-BFA72EEE00F7}" presName="vert1" presStyleCnt="0"/>
      <dgm:spPr/>
    </dgm:pt>
  </dgm:ptLst>
  <dgm:cxnLst>
    <dgm:cxn modelId="{FC2E942E-D052-441B-BCED-FA1AC82A24E9}" type="presOf" srcId="{2114EDF8-17A2-43CE-9B3D-3F2D3C88532F}" destId="{0FE4C6C4-0A7C-4915-AC30-65D24BAA34B3}" srcOrd="0" destOrd="0" presId="urn:microsoft.com/office/officeart/2008/layout/LinedList"/>
    <dgm:cxn modelId="{71B37D32-3D9A-4E4D-86C9-AE25C492B1AA}" srcId="{2114EDF8-17A2-43CE-9B3D-3F2D3C88532F}" destId="{F739E101-444C-43FF-A25B-15A98E2198AC}" srcOrd="0" destOrd="0" parTransId="{C90A19B7-94B5-4F1E-BCAA-B94CAE0A2E27}" sibTransId="{6322D729-73D8-45A7-90B4-616F8C4390A8}"/>
    <dgm:cxn modelId="{EF65865D-DF94-4F66-BEE3-70782147A9F0}" srcId="{2114EDF8-17A2-43CE-9B3D-3F2D3C88532F}" destId="{C5BCFCD4-8180-4CD7-BDB3-BFA72EEE00F7}" srcOrd="1" destOrd="0" parTransId="{7199FE7E-72A5-4B01-BF40-D6E67D23E726}" sibTransId="{484A8980-8005-4DCB-8734-DCEC35E529BE}"/>
    <dgm:cxn modelId="{5600635A-A48E-4C22-9C82-7DBB508905CD}" type="presOf" srcId="{F739E101-444C-43FF-A25B-15A98E2198AC}" destId="{A21CA29D-5274-4881-A15C-FC91E0EBB336}" srcOrd="0" destOrd="0" presId="urn:microsoft.com/office/officeart/2008/layout/LinedList"/>
    <dgm:cxn modelId="{56638DDC-B9A2-4D3B-A3EF-040BCA6476DD}" type="presOf" srcId="{C5BCFCD4-8180-4CD7-BDB3-BFA72EEE00F7}" destId="{EF0721FC-A7EE-42EA-8697-ADD571B960B2}" srcOrd="0" destOrd="0" presId="urn:microsoft.com/office/officeart/2008/layout/LinedList"/>
    <dgm:cxn modelId="{8D17D897-A186-471B-932E-2843A0F76209}" type="presParOf" srcId="{0FE4C6C4-0A7C-4915-AC30-65D24BAA34B3}" destId="{EAA7B204-20CF-4578-9CC1-7F82A68615DC}" srcOrd="0" destOrd="0" presId="urn:microsoft.com/office/officeart/2008/layout/LinedList"/>
    <dgm:cxn modelId="{080842AA-D2F7-4A7F-B139-8C77AA455AF9}" type="presParOf" srcId="{0FE4C6C4-0A7C-4915-AC30-65D24BAA34B3}" destId="{B11383DE-E879-4B25-8444-4C95326E61C5}" srcOrd="1" destOrd="0" presId="urn:microsoft.com/office/officeart/2008/layout/LinedList"/>
    <dgm:cxn modelId="{B971E227-7654-4DC6-9E79-ABBD24685B0B}" type="presParOf" srcId="{B11383DE-E879-4B25-8444-4C95326E61C5}" destId="{A21CA29D-5274-4881-A15C-FC91E0EBB336}" srcOrd="0" destOrd="0" presId="urn:microsoft.com/office/officeart/2008/layout/LinedList"/>
    <dgm:cxn modelId="{B7FC2251-E8F5-4F14-B16A-9AAD3D7929BB}" type="presParOf" srcId="{B11383DE-E879-4B25-8444-4C95326E61C5}" destId="{C0579DC5-16B3-4470-84BF-459171F97589}" srcOrd="1" destOrd="0" presId="urn:microsoft.com/office/officeart/2008/layout/LinedList"/>
    <dgm:cxn modelId="{0B8AFA42-20E0-4A3A-86E8-057CE9898E50}" type="presParOf" srcId="{0FE4C6C4-0A7C-4915-AC30-65D24BAA34B3}" destId="{4237A91F-1CAE-4C5E-A449-D377072D221B}" srcOrd="2" destOrd="0" presId="urn:microsoft.com/office/officeart/2008/layout/LinedList"/>
    <dgm:cxn modelId="{17D620C8-D730-4E1F-9AB2-85609FCDAEBF}" type="presParOf" srcId="{0FE4C6C4-0A7C-4915-AC30-65D24BAA34B3}" destId="{E48731E7-0A74-4338-B956-A84C965D8B8D}" srcOrd="3" destOrd="0" presId="urn:microsoft.com/office/officeart/2008/layout/LinedList"/>
    <dgm:cxn modelId="{5DCA1D23-239C-4BD9-A083-D4B5E68E29C6}" type="presParOf" srcId="{E48731E7-0A74-4338-B956-A84C965D8B8D}" destId="{EF0721FC-A7EE-42EA-8697-ADD571B960B2}" srcOrd="0" destOrd="0" presId="urn:microsoft.com/office/officeart/2008/layout/LinedList"/>
    <dgm:cxn modelId="{727D3EA3-61B6-4148-8F6C-8E43FD7BB543}" type="presParOf" srcId="{E48731E7-0A74-4338-B956-A84C965D8B8D}" destId="{7768FA51-D8DA-4558-A7DF-FF9CA2254E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72E8A4B8-D151-4A7D-AEFE-9B5BEA4074C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DE23C61-9169-4A46-BE7D-942F1C35704B}">
      <dgm:prSet/>
      <dgm:spPr/>
      <dgm:t>
        <a:bodyPr/>
        <a:lstStyle/>
        <a:p>
          <a:r>
            <a:rPr lang="en-US"/>
            <a:t>Additionnally, the feature extraction of samples is center-based in SOTMOT for the high efficiency. </a:t>
          </a:r>
        </a:p>
      </dgm:t>
    </dgm:pt>
    <dgm:pt modelId="{13FB8CCB-126C-4A8A-9AF4-E7AF0B8ACABF}" type="parTrans" cxnId="{6920D758-6575-43D7-8ECA-22EAD2A2FB82}">
      <dgm:prSet/>
      <dgm:spPr/>
      <dgm:t>
        <a:bodyPr/>
        <a:lstStyle/>
        <a:p>
          <a:endParaRPr lang="en-US"/>
        </a:p>
      </dgm:t>
    </dgm:pt>
    <dgm:pt modelId="{DFFAB460-6CF1-46F9-B5CF-A56AF34C3DC5}" type="sibTrans" cxnId="{6920D758-6575-43D7-8ECA-22EAD2A2FB82}">
      <dgm:prSet/>
      <dgm:spPr/>
      <dgm:t>
        <a:bodyPr/>
        <a:lstStyle/>
        <a:p>
          <a:endParaRPr lang="en-US"/>
        </a:p>
      </dgm:t>
    </dgm:pt>
    <dgm:pt modelId="{E70139FD-090E-4BA4-9A30-B03464D3B17B}">
      <dgm:prSet/>
      <dgm:spPr/>
      <dgm:t>
        <a:bodyPr/>
        <a:lstStyle/>
        <a:p>
          <a:r>
            <a:rPr lang="en-US"/>
            <a:t>To our best knowledge, among all trackers that introduce an SOT method into MOT task, SOTMOT is the first to achieve both state-of-the-art accuracy and fast running speed (0.710 in MOTA, 0.719 in IDF1, and 16 FPS on MOT17)</a:t>
          </a:r>
        </a:p>
      </dgm:t>
    </dgm:pt>
    <dgm:pt modelId="{08718599-B706-41AF-91CF-3174227C6750}" type="parTrans" cxnId="{B94C8115-B282-49DA-9811-DF4EAE5E8299}">
      <dgm:prSet/>
      <dgm:spPr/>
      <dgm:t>
        <a:bodyPr/>
        <a:lstStyle/>
        <a:p>
          <a:endParaRPr lang="en-US"/>
        </a:p>
      </dgm:t>
    </dgm:pt>
    <dgm:pt modelId="{B20E2349-6218-4DE7-AE43-360986A308A0}" type="sibTrans" cxnId="{B94C8115-B282-49DA-9811-DF4EAE5E8299}">
      <dgm:prSet/>
      <dgm:spPr/>
      <dgm:t>
        <a:bodyPr/>
        <a:lstStyle/>
        <a:p>
          <a:endParaRPr lang="en-US"/>
        </a:p>
      </dgm:t>
    </dgm:pt>
    <dgm:pt modelId="{D6C4CA93-77BA-413D-8C52-560C625512F8}" type="pres">
      <dgm:prSet presAssocID="{72E8A4B8-D151-4A7D-AEFE-9B5BEA4074C6}" presName="linear" presStyleCnt="0">
        <dgm:presLayoutVars>
          <dgm:animLvl val="lvl"/>
          <dgm:resizeHandles val="exact"/>
        </dgm:presLayoutVars>
      </dgm:prSet>
      <dgm:spPr/>
    </dgm:pt>
    <dgm:pt modelId="{A9B846E3-683D-436F-9620-64FBADFAE03F}" type="pres">
      <dgm:prSet presAssocID="{EDE23C61-9169-4A46-BE7D-942F1C35704B}" presName="parentText" presStyleLbl="node1" presStyleIdx="0" presStyleCnt="2">
        <dgm:presLayoutVars>
          <dgm:chMax val="0"/>
          <dgm:bulletEnabled val="1"/>
        </dgm:presLayoutVars>
      </dgm:prSet>
      <dgm:spPr/>
    </dgm:pt>
    <dgm:pt modelId="{668115B6-7FDA-491A-BD85-490FCDDB0A12}" type="pres">
      <dgm:prSet presAssocID="{DFFAB460-6CF1-46F9-B5CF-A56AF34C3DC5}" presName="spacer" presStyleCnt="0"/>
      <dgm:spPr/>
    </dgm:pt>
    <dgm:pt modelId="{1051F14A-F07E-4F2C-BB86-5C957B14A5DF}" type="pres">
      <dgm:prSet presAssocID="{E70139FD-090E-4BA4-9A30-B03464D3B17B}" presName="parentText" presStyleLbl="node1" presStyleIdx="1" presStyleCnt="2">
        <dgm:presLayoutVars>
          <dgm:chMax val="0"/>
          <dgm:bulletEnabled val="1"/>
        </dgm:presLayoutVars>
      </dgm:prSet>
      <dgm:spPr/>
    </dgm:pt>
  </dgm:ptLst>
  <dgm:cxnLst>
    <dgm:cxn modelId="{B94C8115-B282-49DA-9811-DF4EAE5E8299}" srcId="{72E8A4B8-D151-4A7D-AEFE-9B5BEA4074C6}" destId="{E70139FD-090E-4BA4-9A30-B03464D3B17B}" srcOrd="1" destOrd="0" parTransId="{08718599-B706-41AF-91CF-3174227C6750}" sibTransId="{B20E2349-6218-4DE7-AE43-360986A308A0}"/>
    <dgm:cxn modelId="{A54A0D2C-22E9-454C-BE25-3065E6F54B45}" type="presOf" srcId="{EDE23C61-9169-4A46-BE7D-942F1C35704B}" destId="{A9B846E3-683D-436F-9620-64FBADFAE03F}" srcOrd="0" destOrd="0" presId="urn:microsoft.com/office/officeart/2005/8/layout/vList2"/>
    <dgm:cxn modelId="{2F1FF760-7902-4D37-A7D2-6BD58F331B30}" type="presOf" srcId="{72E8A4B8-D151-4A7D-AEFE-9B5BEA4074C6}" destId="{D6C4CA93-77BA-413D-8C52-560C625512F8}" srcOrd="0" destOrd="0" presId="urn:microsoft.com/office/officeart/2005/8/layout/vList2"/>
    <dgm:cxn modelId="{6920D758-6575-43D7-8ECA-22EAD2A2FB82}" srcId="{72E8A4B8-D151-4A7D-AEFE-9B5BEA4074C6}" destId="{EDE23C61-9169-4A46-BE7D-942F1C35704B}" srcOrd="0" destOrd="0" parTransId="{13FB8CCB-126C-4A8A-9AF4-E7AF0B8ACABF}" sibTransId="{DFFAB460-6CF1-46F9-B5CF-A56AF34C3DC5}"/>
    <dgm:cxn modelId="{669DE7C7-B8C5-4C82-9ED3-CAFEA94C4594}" type="presOf" srcId="{E70139FD-090E-4BA4-9A30-B03464D3B17B}" destId="{1051F14A-F07E-4F2C-BB86-5C957B14A5DF}" srcOrd="0" destOrd="0" presId="urn:microsoft.com/office/officeart/2005/8/layout/vList2"/>
    <dgm:cxn modelId="{CB1871A6-5A57-4FFD-BC9A-AF0DCF2BF37C}" type="presParOf" srcId="{D6C4CA93-77BA-413D-8C52-560C625512F8}" destId="{A9B846E3-683D-436F-9620-64FBADFAE03F}" srcOrd="0" destOrd="0" presId="urn:microsoft.com/office/officeart/2005/8/layout/vList2"/>
    <dgm:cxn modelId="{FA57CB5A-13AF-4569-B818-620BE9AB3C8F}" type="presParOf" srcId="{D6C4CA93-77BA-413D-8C52-560C625512F8}" destId="{668115B6-7FDA-491A-BD85-490FCDDB0A12}" srcOrd="1" destOrd="0" presId="urn:microsoft.com/office/officeart/2005/8/layout/vList2"/>
    <dgm:cxn modelId="{B4C4A84E-3487-45FB-8085-91A7187692E6}" type="presParOf" srcId="{D6C4CA93-77BA-413D-8C52-560C625512F8}" destId="{1051F14A-F07E-4F2C-BB86-5C957B14A5D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A598113F-B54F-40B8-941E-1E83449DD29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1F17CE2-4D38-4BA2-8148-64A3EBECAB17}">
      <dgm:prSet/>
      <dgm:spPr/>
      <dgm:t>
        <a:bodyPr/>
        <a:lstStyle/>
        <a:p>
          <a:r>
            <a:rPr lang="en-US"/>
            <a:t>Our method, SOTMOT, builds on the CenterNet detector. </a:t>
          </a:r>
        </a:p>
      </dgm:t>
    </dgm:pt>
    <dgm:pt modelId="{F59C34C4-B3EC-4FC5-98FF-6B1D2BA1C7E6}" type="parTrans" cxnId="{F03F8EAB-9B07-41C0-B871-8587AF2E22FA}">
      <dgm:prSet/>
      <dgm:spPr/>
      <dgm:t>
        <a:bodyPr/>
        <a:lstStyle/>
        <a:p>
          <a:endParaRPr lang="en-US"/>
        </a:p>
      </dgm:t>
    </dgm:pt>
    <dgm:pt modelId="{9E6E899F-8F1E-44D1-875D-D60910DF4422}" type="sibTrans" cxnId="{F03F8EAB-9B07-41C0-B871-8587AF2E22FA}">
      <dgm:prSet/>
      <dgm:spPr/>
      <dgm:t>
        <a:bodyPr/>
        <a:lstStyle/>
        <a:p>
          <a:endParaRPr lang="en-US"/>
        </a:p>
      </dgm:t>
    </dgm:pt>
    <dgm:pt modelId="{1A6ED818-6445-4E68-974F-8A355BCFEB02}">
      <dgm:prSet/>
      <dgm:spPr/>
      <dgm:t>
        <a:bodyPr/>
        <a:lstStyle/>
        <a:p>
          <a:r>
            <a:rPr lang="en-US"/>
            <a:t>CenterNet has three parallel branches appended to its backbone network. </a:t>
          </a:r>
        </a:p>
      </dgm:t>
    </dgm:pt>
    <dgm:pt modelId="{A3617E69-EA8F-4309-BF7E-B8DC49684DF9}" type="parTrans" cxnId="{A202218D-8483-4C8A-A74F-ECD488F209C9}">
      <dgm:prSet/>
      <dgm:spPr/>
      <dgm:t>
        <a:bodyPr/>
        <a:lstStyle/>
        <a:p>
          <a:endParaRPr lang="en-US"/>
        </a:p>
      </dgm:t>
    </dgm:pt>
    <dgm:pt modelId="{96692CDE-EC60-4F49-BA98-9E9AAF215C81}" type="sibTrans" cxnId="{A202218D-8483-4C8A-A74F-ECD488F209C9}">
      <dgm:prSet/>
      <dgm:spPr/>
      <dgm:t>
        <a:bodyPr/>
        <a:lstStyle/>
        <a:p>
          <a:endParaRPr lang="en-US"/>
        </a:p>
      </dgm:t>
    </dgm:pt>
    <dgm:pt modelId="{D4479A93-E891-4C84-8277-47C6AD6A43EC}">
      <dgm:prSet/>
      <dgm:spPr/>
      <dgm:t>
        <a:bodyPr/>
        <a:lstStyle/>
        <a:p>
          <a:r>
            <a:rPr lang="en-US"/>
            <a:t>For each input image, the three branches generate the heatmap and offsets of object centers, and bounding box sizes, respectively. </a:t>
          </a:r>
        </a:p>
      </dgm:t>
    </dgm:pt>
    <dgm:pt modelId="{2D50C8A2-7483-4472-B0C1-CE4EC6FC12CE}" type="parTrans" cxnId="{117D8F70-8E22-4F68-BA12-4AF59B103E6C}">
      <dgm:prSet/>
      <dgm:spPr/>
      <dgm:t>
        <a:bodyPr/>
        <a:lstStyle/>
        <a:p>
          <a:endParaRPr lang="en-US"/>
        </a:p>
      </dgm:t>
    </dgm:pt>
    <dgm:pt modelId="{4145BD3A-2CA3-4881-8A7C-55548329A71F}" type="sibTrans" cxnId="{117D8F70-8E22-4F68-BA12-4AF59B103E6C}">
      <dgm:prSet/>
      <dgm:spPr/>
      <dgm:t>
        <a:bodyPr/>
        <a:lstStyle/>
        <a:p>
          <a:endParaRPr lang="en-US"/>
        </a:p>
      </dgm:t>
    </dgm:pt>
    <dgm:pt modelId="{F71DE79B-76F3-44E5-A326-85ED10DF3481}" type="pres">
      <dgm:prSet presAssocID="{A598113F-B54F-40B8-941E-1E83449DD290}" presName="root" presStyleCnt="0">
        <dgm:presLayoutVars>
          <dgm:dir/>
          <dgm:resizeHandles val="exact"/>
        </dgm:presLayoutVars>
      </dgm:prSet>
      <dgm:spPr/>
    </dgm:pt>
    <dgm:pt modelId="{BCF65E37-583B-45AF-85FC-2AD5F307E589}" type="pres">
      <dgm:prSet presAssocID="{41F17CE2-4D38-4BA2-8148-64A3EBECAB17}" presName="compNode" presStyleCnt="0"/>
      <dgm:spPr/>
    </dgm:pt>
    <dgm:pt modelId="{5D02FF7E-152F-4BBD-927D-FA4A9932AA0C}" type="pres">
      <dgm:prSet presAssocID="{41F17CE2-4D38-4BA2-8148-64A3EBECAB17}" presName="bgRect" presStyleLbl="bgShp" presStyleIdx="0" presStyleCnt="3"/>
      <dgm:spPr/>
    </dgm:pt>
    <dgm:pt modelId="{86D9AD95-B21B-4F48-9E84-8C3AFD6C1434}" type="pres">
      <dgm:prSet presAssocID="{41F17CE2-4D38-4BA2-8148-64A3EBECAB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tective"/>
        </a:ext>
      </dgm:extLst>
    </dgm:pt>
    <dgm:pt modelId="{80237F7B-3F2A-4C99-9AC5-935B4C05E6B9}" type="pres">
      <dgm:prSet presAssocID="{41F17CE2-4D38-4BA2-8148-64A3EBECAB17}" presName="spaceRect" presStyleCnt="0"/>
      <dgm:spPr/>
    </dgm:pt>
    <dgm:pt modelId="{7F7B32E6-F94B-4F1A-97D0-977F869E65A7}" type="pres">
      <dgm:prSet presAssocID="{41F17CE2-4D38-4BA2-8148-64A3EBECAB17}" presName="parTx" presStyleLbl="revTx" presStyleIdx="0" presStyleCnt="3">
        <dgm:presLayoutVars>
          <dgm:chMax val="0"/>
          <dgm:chPref val="0"/>
        </dgm:presLayoutVars>
      </dgm:prSet>
      <dgm:spPr/>
    </dgm:pt>
    <dgm:pt modelId="{4FCE6D48-2BCE-48DA-88FF-3D54AC8BE2E4}" type="pres">
      <dgm:prSet presAssocID="{9E6E899F-8F1E-44D1-875D-D60910DF4422}" presName="sibTrans" presStyleCnt="0"/>
      <dgm:spPr/>
    </dgm:pt>
    <dgm:pt modelId="{CF95E591-4CCD-4D45-B1C4-B60ECA23CDCA}" type="pres">
      <dgm:prSet presAssocID="{1A6ED818-6445-4E68-974F-8A355BCFEB02}" presName="compNode" presStyleCnt="0"/>
      <dgm:spPr/>
    </dgm:pt>
    <dgm:pt modelId="{FE3B9B63-2001-4B44-99E0-7AB5F4080078}" type="pres">
      <dgm:prSet presAssocID="{1A6ED818-6445-4E68-974F-8A355BCFEB02}" presName="bgRect" presStyleLbl="bgShp" presStyleIdx="1" presStyleCnt="3"/>
      <dgm:spPr/>
    </dgm:pt>
    <dgm:pt modelId="{2583499F-C9E5-4A00-B757-2E90451641D1}" type="pres">
      <dgm:prSet presAssocID="{1A6ED818-6445-4E68-974F-8A355BCFEB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0DAE30B6-F47B-4FDB-A2A2-1CF43B9712E7}" type="pres">
      <dgm:prSet presAssocID="{1A6ED818-6445-4E68-974F-8A355BCFEB02}" presName="spaceRect" presStyleCnt="0"/>
      <dgm:spPr/>
    </dgm:pt>
    <dgm:pt modelId="{1AF34C87-66A2-4702-80B4-78A8EA80520F}" type="pres">
      <dgm:prSet presAssocID="{1A6ED818-6445-4E68-974F-8A355BCFEB02}" presName="parTx" presStyleLbl="revTx" presStyleIdx="1" presStyleCnt="3">
        <dgm:presLayoutVars>
          <dgm:chMax val="0"/>
          <dgm:chPref val="0"/>
        </dgm:presLayoutVars>
      </dgm:prSet>
      <dgm:spPr/>
    </dgm:pt>
    <dgm:pt modelId="{03BDA192-7639-476A-B8DF-AE688AAEBF78}" type="pres">
      <dgm:prSet presAssocID="{96692CDE-EC60-4F49-BA98-9E9AAF215C81}" presName="sibTrans" presStyleCnt="0"/>
      <dgm:spPr/>
    </dgm:pt>
    <dgm:pt modelId="{C171C185-3184-4782-B76A-6E6021BAF336}" type="pres">
      <dgm:prSet presAssocID="{D4479A93-E891-4C84-8277-47C6AD6A43EC}" presName="compNode" presStyleCnt="0"/>
      <dgm:spPr/>
    </dgm:pt>
    <dgm:pt modelId="{D305CFD5-A2A8-4257-8486-6B71FE062A62}" type="pres">
      <dgm:prSet presAssocID="{D4479A93-E891-4C84-8277-47C6AD6A43EC}" presName="bgRect" presStyleLbl="bgShp" presStyleIdx="2" presStyleCnt="3"/>
      <dgm:spPr/>
    </dgm:pt>
    <dgm:pt modelId="{7DBB2730-74BD-44C6-8C8D-2FCF922C521E}" type="pres">
      <dgm:prSet presAssocID="{D4479A93-E891-4C84-8277-47C6AD6A43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213D604B-653F-46B4-8340-87512E12BA3C}" type="pres">
      <dgm:prSet presAssocID="{D4479A93-E891-4C84-8277-47C6AD6A43EC}" presName="spaceRect" presStyleCnt="0"/>
      <dgm:spPr/>
    </dgm:pt>
    <dgm:pt modelId="{6385541C-B201-4621-BEE4-0D7BD252F710}" type="pres">
      <dgm:prSet presAssocID="{D4479A93-E891-4C84-8277-47C6AD6A43EC}" presName="parTx" presStyleLbl="revTx" presStyleIdx="2" presStyleCnt="3">
        <dgm:presLayoutVars>
          <dgm:chMax val="0"/>
          <dgm:chPref val="0"/>
        </dgm:presLayoutVars>
      </dgm:prSet>
      <dgm:spPr/>
    </dgm:pt>
  </dgm:ptLst>
  <dgm:cxnLst>
    <dgm:cxn modelId="{4B987237-C943-4E05-9EE4-FDB8678F4630}" type="presOf" srcId="{A598113F-B54F-40B8-941E-1E83449DD290}" destId="{F71DE79B-76F3-44E5-A326-85ED10DF3481}" srcOrd="0" destOrd="0" presId="urn:microsoft.com/office/officeart/2018/2/layout/IconVerticalSolidList"/>
    <dgm:cxn modelId="{7EB6C93A-F282-4311-B9BD-6C98EAFD8960}" type="presOf" srcId="{D4479A93-E891-4C84-8277-47C6AD6A43EC}" destId="{6385541C-B201-4621-BEE4-0D7BD252F710}" srcOrd="0" destOrd="0" presId="urn:microsoft.com/office/officeart/2018/2/layout/IconVerticalSolidList"/>
    <dgm:cxn modelId="{9AFC885D-08E4-4FB1-A3F8-611608AA401A}" type="presOf" srcId="{1A6ED818-6445-4E68-974F-8A355BCFEB02}" destId="{1AF34C87-66A2-4702-80B4-78A8EA80520F}" srcOrd="0" destOrd="0" presId="urn:microsoft.com/office/officeart/2018/2/layout/IconVerticalSolidList"/>
    <dgm:cxn modelId="{722F326D-014E-44A3-908D-84A54312B464}" type="presOf" srcId="{41F17CE2-4D38-4BA2-8148-64A3EBECAB17}" destId="{7F7B32E6-F94B-4F1A-97D0-977F869E65A7}" srcOrd="0" destOrd="0" presId="urn:microsoft.com/office/officeart/2018/2/layout/IconVerticalSolidList"/>
    <dgm:cxn modelId="{117D8F70-8E22-4F68-BA12-4AF59B103E6C}" srcId="{A598113F-B54F-40B8-941E-1E83449DD290}" destId="{D4479A93-E891-4C84-8277-47C6AD6A43EC}" srcOrd="2" destOrd="0" parTransId="{2D50C8A2-7483-4472-B0C1-CE4EC6FC12CE}" sibTransId="{4145BD3A-2CA3-4881-8A7C-55548329A71F}"/>
    <dgm:cxn modelId="{A202218D-8483-4C8A-A74F-ECD488F209C9}" srcId="{A598113F-B54F-40B8-941E-1E83449DD290}" destId="{1A6ED818-6445-4E68-974F-8A355BCFEB02}" srcOrd="1" destOrd="0" parTransId="{A3617E69-EA8F-4309-BF7E-B8DC49684DF9}" sibTransId="{96692CDE-EC60-4F49-BA98-9E9AAF215C81}"/>
    <dgm:cxn modelId="{F03F8EAB-9B07-41C0-B871-8587AF2E22FA}" srcId="{A598113F-B54F-40B8-941E-1E83449DD290}" destId="{41F17CE2-4D38-4BA2-8148-64A3EBECAB17}" srcOrd="0" destOrd="0" parTransId="{F59C34C4-B3EC-4FC5-98FF-6B1D2BA1C7E6}" sibTransId="{9E6E899F-8F1E-44D1-875D-D60910DF4422}"/>
    <dgm:cxn modelId="{E0EF3646-D5FE-44A7-83A1-2F87F6F9D8BA}" type="presParOf" srcId="{F71DE79B-76F3-44E5-A326-85ED10DF3481}" destId="{BCF65E37-583B-45AF-85FC-2AD5F307E589}" srcOrd="0" destOrd="0" presId="urn:microsoft.com/office/officeart/2018/2/layout/IconVerticalSolidList"/>
    <dgm:cxn modelId="{B23689C7-51E3-48A2-ACD9-88DBBF6F58C0}" type="presParOf" srcId="{BCF65E37-583B-45AF-85FC-2AD5F307E589}" destId="{5D02FF7E-152F-4BBD-927D-FA4A9932AA0C}" srcOrd="0" destOrd="0" presId="urn:microsoft.com/office/officeart/2018/2/layout/IconVerticalSolidList"/>
    <dgm:cxn modelId="{B8E8FE73-E38C-4349-8007-FF597648626C}" type="presParOf" srcId="{BCF65E37-583B-45AF-85FC-2AD5F307E589}" destId="{86D9AD95-B21B-4F48-9E84-8C3AFD6C1434}" srcOrd="1" destOrd="0" presId="urn:microsoft.com/office/officeart/2018/2/layout/IconVerticalSolidList"/>
    <dgm:cxn modelId="{864069FF-C6F2-43DE-823D-8DB1426BD5EF}" type="presParOf" srcId="{BCF65E37-583B-45AF-85FC-2AD5F307E589}" destId="{80237F7B-3F2A-4C99-9AC5-935B4C05E6B9}" srcOrd="2" destOrd="0" presId="urn:microsoft.com/office/officeart/2018/2/layout/IconVerticalSolidList"/>
    <dgm:cxn modelId="{13239684-921C-4EEF-AE17-2174719DC5FC}" type="presParOf" srcId="{BCF65E37-583B-45AF-85FC-2AD5F307E589}" destId="{7F7B32E6-F94B-4F1A-97D0-977F869E65A7}" srcOrd="3" destOrd="0" presId="urn:microsoft.com/office/officeart/2018/2/layout/IconVerticalSolidList"/>
    <dgm:cxn modelId="{DAF30AE6-AADF-40A8-B54D-316A0444A81C}" type="presParOf" srcId="{F71DE79B-76F3-44E5-A326-85ED10DF3481}" destId="{4FCE6D48-2BCE-48DA-88FF-3D54AC8BE2E4}" srcOrd="1" destOrd="0" presId="urn:microsoft.com/office/officeart/2018/2/layout/IconVerticalSolidList"/>
    <dgm:cxn modelId="{D0704DD4-D62A-4C2D-AD47-0935F1B24543}" type="presParOf" srcId="{F71DE79B-76F3-44E5-A326-85ED10DF3481}" destId="{CF95E591-4CCD-4D45-B1C4-B60ECA23CDCA}" srcOrd="2" destOrd="0" presId="urn:microsoft.com/office/officeart/2018/2/layout/IconVerticalSolidList"/>
    <dgm:cxn modelId="{6943AA28-BFDE-4B39-976B-83BD59A8022C}" type="presParOf" srcId="{CF95E591-4CCD-4D45-B1C4-B60ECA23CDCA}" destId="{FE3B9B63-2001-4B44-99E0-7AB5F4080078}" srcOrd="0" destOrd="0" presId="urn:microsoft.com/office/officeart/2018/2/layout/IconVerticalSolidList"/>
    <dgm:cxn modelId="{523B7588-0A45-41C5-911A-04B4D83A1A3A}" type="presParOf" srcId="{CF95E591-4CCD-4D45-B1C4-B60ECA23CDCA}" destId="{2583499F-C9E5-4A00-B757-2E90451641D1}" srcOrd="1" destOrd="0" presId="urn:microsoft.com/office/officeart/2018/2/layout/IconVerticalSolidList"/>
    <dgm:cxn modelId="{10C171B0-9A5F-4DD7-A365-B6FF020F09B0}" type="presParOf" srcId="{CF95E591-4CCD-4D45-B1C4-B60ECA23CDCA}" destId="{0DAE30B6-F47B-4FDB-A2A2-1CF43B9712E7}" srcOrd="2" destOrd="0" presId="urn:microsoft.com/office/officeart/2018/2/layout/IconVerticalSolidList"/>
    <dgm:cxn modelId="{0507BFCB-88B1-48D5-88E8-D47DEA739695}" type="presParOf" srcId="{CF95E591-4CCD-4D45-B1C4-B60ECA23CDCA}" destId="{1AF34C87-66A2-4702-80B4-78A8EA80520F}" srcOrd="3" destOrd="0" presId="urn:microsoft.com/office/officeart/2018/2/layout/IconVerticalSolidList"/>
    <dgm:cxn modelId="{14CCC43F-DBA7-475D-A72C-78C2CB99AAE3}" type="presParOf" srcId="{F71DE79B-76F3-44E5-A326-85ED10DF3481}" destId="{03BDA192-7639-476A-B8DF-AE688AAEBF78}" srcOrd="3" destOrd="0" presId="urn:microsoft.com/office/officeart/2018/2/layout/IconVerticalSolidList"/>
    <dgm:cxn modelId="{645B1558-112F-4B94-8475-438FA0385578}" type="presParOf" srcId="{F71DE79B-76F3-44E5-A326-85ED10DF3481}" destId="{C171C185-3184-4782-B76A-6E6021BAF336}" srcOrd="4" destOrd="0" presId="urn:microsoft.com/office/officeart/2018/2/layout/IconVerticalSolidList"/>
    <dgm:cxn modelId="{1E89DD35-0996-459A-9562-96E6C6ADED5C}" type="presParOf" srcId="{C171C185-3184-4782-B76A-6E6021BAF336}" destId="{D305CFD5-A2A8-4257-8486-6B71FE062A62}" srcOrd="0" destOrd="0" presId="urn:microsoft.com/office/officeart/2018/2/layout/IconVerticalSolidList"/>
    <dgm:cxn modelId="{9613904F-0285-4B3A-A0B1-3C65580BE2CD}" type="presParOf" srcId="{C171C185-3184-4782-B76A-6E6021BAF336}" destId="{7DBB2730-74BD-44C6-8C8D-2FCF922C521E}" srcOrd="1" destOrd="0" presId="urn:microsoft.com/office/officeart/2018/2/layout/IconVerticalSolidList"/>
    <dgm:cxn modelId="{EBFA02C7-6529-44E9-9B8F-B5549CED5A74}" type="presParOf" srcId="{C171C185-3184-4782-B76A-6E6021BAF336}" destId="{213D604B-653F-46B4-8340-87512E12BA3C}" srcOrd="2" destOrd="0" presId="urn:microsoft.com/office/officeart/2018/2/layout/IconVerticalSolidList"/>
    <dgm:cxn modelId="{451BA983-E482-4144-AADF-B3902EEBB4FE}" type="presParOf" srcId="{C171C185-3184-4782-B76A-6E6021BAF336}" destId="{6385541C-B201-4621-BEE4-0D7BD252F71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BEECD35D-4D40-4291-8F52-20478EBE585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9808721-41C4-4938-9829-3B9A02791199}">
      <dgm:prSet/>
      <dgm:spPr/>
      <dgm:t>
        <a:bodyPr/>
        <a:lstStyle/>
        <a:p>
          <a:r>
            <a:rPr lang="en-US"/>
            <a:t>By adding an extra SOT branch in the CenterNet architecture, we construct the SOTMOT network. </a:t>
          </a:r>
        </a:p>
      </dgm:t>
    </dgm:pt>
    <dgm:pt modelId="{9CF56270-D075-4487-B276-5159347C046B}" type="parTrans" cxnId="{652FB5F5-A3F7-4D38-9BA8-DE7A554AFB26}">
      <dgm:prSet/>
      <dgm:spPr/>
      <dgm:t>
        <a:bodyPr/>
        <a:lstStyle/>
        <a:p>
          <a:endParaRPr lang="en-US"/>
        </a:p>
      </dgm:t>
    </dgm:pt>
    <dgm:pt modelId="{D635B8AF-383B-47E5-89C9-72F12C2160D2}" type="sibTrans" cxnId="{652FB5F5-A3F7-4D38-9BA8-DE7A554AFB26}">
      <dgm:prSet/>
      <dgm:spPr/>
      <dgm:t>
        <a:bodyPr/>
        <a:lstStyle/>
        <a:p>
          <a:endParaRPr lang="en-US"/>
        </a:p>
      </dgm:t>
    </dgm:pt>
    <dgm:pt modelId="{52B494C0-9633-4F1E-B21C-9907DE19FF71}">
      <dgm:prSet/>
      <dgm:spPr/>
      <dgm:t>
        <a:bodyPr/>
        <a:lstStyle/>
        <a:p>
          <a:r>
            <a:rPr lang="en-US"/>
            <a:t>The SOT branch trains a separate SOT model per target in one frame and locates the targets in another frame. </a:t>
          </a:r>
        </a:p>
      </dgm:t>
    </dgm:pt>
    <dgm:pt modelId="{5AE3DD57-E3D9-414B-8EDC-1EE725F9ED5F}" type="parTrans" cxnId="{9A0F355D-4389-4F9D-A111-8CFF88C249A4}">
      <dgm:prSet/>
      <dgm:spPr/>
      <dgm:t>
        <a:bodyPr/>
        <a:lstStyle/>
        <a:p>
          <a:endParaRPr lang="en-US"/>
        </a:p>
      </dgm:t>
    </dgm:pt>
    <dgm:pt modelId="{AFD4902A-5E15-4A2C-853D-95F3770CD56D}" type="sibTrans" cxnId="{9A0F355D-4389-4F9D-A111-8CFF88C249A4}">
      <dgm:prSet/>
      <dgm:spPr/>
      <dgm:t>
        <a:bodyPr/>
        <a:lstStyle/>
        <a:p>
          <a:endParaRPr lang="en-US"/>
        </a:p>
      </dgm:t>
    </dgm:pt>
    <dgm:pt modelId="{EFD5BA06-9D32-4125-8939-B5B63D55A878}">
      <dgm:prSet/>
      <dgm:spPr/>
      <dgm:t>
        <a:bodyPr/>
        <a:lstStyle/>
        <a:p>
          <a:r>
            <a:rPr lang="en-US"/>
            <a:t>Like the existing branches, the added SOT branch treats objects as points. </a:t>
          </a:r>
        </a:p>
      </dgm:t>
    </dgm:pt>
    <dgm:pt modelId="{2D231CE6-D8A5-4AD8-BBA4-79514D4E14DB}" type="parTrans" cxnId="{56860B5E-B214-44DD-8090-93330D905AB4}">
      <dgm:prSet/>
      <dgm:spPr/>
      <dgm:t>
        <a:bodyPr/>
        <a:lstStyle/>
        <a:p>
          <a:endParaRPr lang="en-US"/>
        </a:p>
      </dgm:t>
    </dgm:pt>
    <dgm:pt modelId="{A64630E9-4BB4-4547-AD24-92B3703866CC}" type="sibTrans" cxnId="{56860B5E-B214-44DD-8090-93330D905AB4}">
      <dgm:prSet/>
      <dgm:spPr/>
      <dgm:t>
        <a:bodyPr/>
        <a:lstStyle/>
        <a:p>
          <a:endParaRPr lang="en-US"/>
        </a:p>
      </dgm:t>
    </dgm:pt>
    <dgm:pt modelId="{586634A7-F086-4D6B-883B-0E7A888919E2}">
      <dgm:prSet/>
      <dgm:spPr/>
      <dgm:t>
        <a:bodyPr/>
        <a:lstStyle/>
        <a:p>
          <a:r>
            <a:rPr lang="en-US"/>
            <a:t>In the rest of this section, we will present the details of SOTMOT, with special focuses on the training of SOT models, offline training, and online inference of the SOT branch.</a:t>
          </a:r>
        </a:p>
      </dgm:t>
    </dgm:pt>
    <dgm:pt modelId="{1702D845-A56E-4468-8729-37C445BDA7CF}" type="parTrans" cxnId="{E62CAB0C-DC10-4FD3-9480-1605E074984D}">
      <dgm:prSet/>
      <dgm:spPr/>
      <dgm:t>
        <a:bodyPr/>
        <a:lstStyle/>
        <a:p>
          <a:endParaRPr lang="en-US"/>
        </a:p>
      </dgm:t>
    </dgm:pt>
    <dgm:pt modelId="{D1013980-01AC-468F-8C1C-B3AB0D14F7A9}" type="sibTrans" cxnId="{E62CAB0C-DC10-4FD3-9480-1605E074984D}">
      <dgm:prSet/>
      <dgm:spPr/>
      <dgm:t>
        <a:bodyPr/>
        <a:lstStyle/>
        <a:p>
          <a:endParaRPr lang="en-US"/>
        </a:p>
      </dgm:t>
    </dgm:pt>
    <dgm:pt modelId="{D3694EA1-5A6E-4459-9BAD-092A21CFFB58}" type="pres">
      <dgm:prSet presAssocID="{BEECD35D-4D40-4291-8F52-20478EBE5850}" presName="linear" presStyleCnt="0">
        <dgm:presLayoutVars>
          <dgm:animLvl val="lvl"/>
          <dgm:resizeHandles val="exact"/>
        </dgm:presLayoutVars>
      </dgm:prSet>
      <dgm:spPr/>
    </dgm:pt>
    <dgm:pt modelId="{5BB37D0A-96AE-47A9-9B99-78D0815F3A5D}" type="pres">
      <dgm:prSet presAssocID="{39808721-41C4-4938-9829-3B9A02791199}" presName="parentText" presStyleLbl="node1" presStyleIdx="0" presStyleCnt="4">
        <dgm:presLayoutVars>
          <dgm:chMax val="0"/>
          <dgm:bulletEnabled val="1"/>
        </dgm:presLayoutVars>
      </dgm:prSet>
      <dgm:spPr/>
    </dgm:pt>
    <dgm:pt modelId="{4FDBF7AE-5DEF-4E6E-B918-83DD82BE6817}" type="pres">
      <dgm:prSet presAssocID="{D635B8AF-383B-47E5-89C9-72F12C2160D2}" presName="spacer" presStyleCnt="0"/>
      <dgm:spPr/>
    </dgm:pt>
    <dgm:pt modelId="{FD9140E0-D1E4-495A-88E1-9A902AC31B9F}" type="pres">
      <dgm:prSet presAssocID="{52B494C0-9633-4F1E-B21C-9907DE19FF71}" presName="parentText" presStyleLbl="node1" presStyleIdx="1" presStyleCnt="4">
        <dgm:presLayoutVars>
          <dgm:chMax val="0"/>
          <dgm:bulletEnabled val="1"/>
        </dgm:presLayoutVars>
      </dgm:prSet>
      <dgm:spPr/>
    </dgm:pt>
    <dgm:pt modelId="{D97B0F74-8D3D-4F75-AAF1-1271A77932C8}" type="pres">
      <dgm:prSet presAssocID="{AFD4902A-5E15-4A2C-853D-95F3770CD56D}" presName="spacer" presStyleCnt="0"/>
      <dgm:spPr/>
    </dgm:pt>
    <dgm:pt modelId="{9A49FF41-EF57-49A7-89A0-AEFEC36872EE}" type="pres">
      <dgm:prSet presAssocID="{EFD5BA06-9D32-4125-8939-B5B63D55A878}" presName="parentText" presStyleLbl="node1" presStyleIdx="2" presStyleCnt="4">
        <dgm:presLayoutVars>
          <dgm:chMax val="0"/>
          <dgm:bulletEnabled val="1"/>
        </dgm:presLayoutVars>
      </dgm:prSet>
      <dgm:spPr/>
    </dgm:pt>
    <dgm:pt modelId="{E3B4BCD9-6476-49F1-B1D6-500575797CDA}" type="pres">
      <dgm:prSet presAssocID="{A64630E9-4BB4-4547-AD24-92B3703866CC}" presName="spacer" presStyleCnt="0"/>
      <dgm:spPr/>
    </dgm:pt>
    <dgm:pt modelId="{525CE590-364A-40C1-814A-95DA447FA73E}" type="pres">
      <dgm:prSet presAssocID="{586634A7-F086-4D6B-883B-0E7A888919E2}" presName="parentText" presStyleLbl="node1" presStyleIdx="3" presStyleCnt="4">
        <dgm:presLayoutVars>
          <dgm:chMax val="0"/>
          <dgm:bulletEnabled val="1"/>
        </dgm:presLayoutVars>
      </dgm:prSet>
      <dgm:spPr/>
    </dgm:pt>
  </dgm:ptLst>
  <dgm:cxnLst>
    <dgm:cxn modelId="{E62CAB0C-DC10-4FD3-9480-1605E074984D}" srcId="{BEECD35D-4D40-4291-8F52-20478EBE5850}" destId="{586634A7-F086-4D6B-883B-0E7A888919E2}" srcOrd="3" destOrd="0" parTransId="{1702D845-A56E-4468-8729-37C445BDA7CF}" sibTransId="{D1013980-01AC-468F-8C1C-B3AB0D14F7A9}"/>
    <dgm:cxn modelId="{131D6B17-C05E-4148-9BFC-4AE73827A665}" type="presOf" srcId="{39808721-41C4-4938-9829-3B9A02791199}" destId="{5BB37D0A-96AE-47A9-9B99-78D0815F3A5D}" srcOrd="0" destOrd="0" presId="urn:microsoft.com/office/officeart/2005/8/layout/vList2"/>
    <dgm:cxn modelId="{9A0F355D-4389-4F9D-A111-8CFF88C249A4}" srcId="{BEECD35D-4D40-4291-8F52-20478EBE5850}" destId="{52B494C0-9633-4F1E-B21C-9907DE19FF71}" srcOrd="1" destOrd="0" parTransId="{5AE3DD57-E3D9-414B-8EDC-1EE725F9ED5F}" sibTransId="{AFD4902A-5E15-4A2C-853D-95F3770CD56D}"/>
    <dgm:cxn modelId="{56860B5E-B214-44DD-8090-93330D905AB4}" srcId="{BEECD35D-4D40-4291-8F52-20478EBE5850}" destId="{EFD5BA06-9D32-4125-8939-B5B63D55A878}" srcOrd="2" destOrd="0" parTransId="{2D231CE6-D8A5-4AD8-BBA4-79514D4E14DB}" sibTransId="{A64630E9-4BB4-4547-AD24-92B3703866CC}"/>
    <dgm:cxn modelId="{31052749-487F-46A9-85D7-70B65D0D392C}" type="presOf" srcId="{586634A7-F086-4D6B-883B-0E7A888919E2}" destId="{525CE590-364A-40C1-814A-95DA447FA73E}" srcOrd="0" destOrd="0" presId="urn:microsoft.com/office/officeart/2005/8/layout/vList2"/>
    <dgm:cxn modelId="{C3EF2373-BD9A-474F-9118-0B42C89A3A29}" type="presOf" srcId="{EFD5BA06-9D32-4125-8939-B5B63D55A878}" destId="{9A49FF41-EF57-49A7-89A0-AEFEC36872EE}" srcOrd="0" destOrd="0" presId="urn:microsoft.com/office/officeart/2005/8/layout/vList2"/>
    <dgm:cxn modelId="{35C2EE57-BFCA-4B7A-B67B-81AE8F2CD74D}" type="presOf" srcId="{BEECD35D-4D40-4291-8F52-20478EBE5850}" destId="{D3694EA1-5A6E-4459-9BAD-092A21CFFB58}" srcOrd="0" destOrd="0" presId="urn:microsoft.com/office/officeart/2005/8/layout/vList2"/>
    <dgm:cxn modelId="{AD94917C-AD87-46E4-8067-86F091EEF8EF}" type="presOf" srcId="{52B494C0-9633-4F1E-B21C-9907DE19FF71}" destId="{FD9140E0-D1E4-495A-88E1-9A902AC31B9F}" srcOrd="0" destOrd="0" presId="urn:microsoft.com/office/officeart/2005/8/layout/vList2"/>
    <dgm:cxn modelId="{652FB5F5-A3F7-4D38-9BA8-DE7A554AFB26}" srcId="{BEECD35D-4D40-4291-8F52-20478EBE5850}" destId="{39808721-41C4-4938-9829-3B9A02791199}" srcOrd="0" destOrd="0" parTransId="{9CF56270-D075-4487-B276-5159347C046B}" sibTransId="{D635B8AF-383B-47E5-89C9-72F12C2160D2}"/>
    <dgm:cxn modelId="{C7B52E51-2E89-4B57-AB11-C46D24DDB883}" type="presParOf" srcId="{D3694EA1-5A6E-4459-9BAD-092A21CFFB58}" destId="{5BB37D0A-96AE-47A9-9B99-78D0815F3A5D}" srcOrd="0" destOrd="0" presId="urn:microsoft.com/office/officeart/2005/8/layout/vList2"/>
    <dgm:cxn modelId="{A096A43F-510D-4D44-9675-FA90DAE74CE2}" type="presParOf" srcId="{D3694EA1-5A6E-4459-9BAD-092A21CFFB58}" destId="{4FDBF7AE-5DEF-4E6E-B918-83DD82BE6817}" srcOrd="1" destOrd="0" presId="urn:microsoft.com/office/officeart/2005/8/layout/vList2"/>
    <dgm:cxn modelId="{D83DBE05-55B2-42C4-8A96-B3B505CF2FB5}" type="presParOf" srcId="{D3694EA1-5A6E-4459-9BAD-092A21CFFB58}" destId="{FD9140E0-D1E4-495A-88E1-9A902AC31B9F}" srcOrd="2" destOrd="0" presId="urn:microsoft.com/office/officeart/2005/8/layout/vList2"/>
    <dgm:cxn modelId="{DE0E9FE1-6571-4C90-8E4E-E142CFA95E45}" type="presParOf" srcId="{D3694EA1-5A6E-4459-9BAD-092A21CFFB58}" destId="{D97B0F74-8D3D-4F75-AAF1-1271A77932C8}" srcOrd="3" destOrd="0" presId="urn:microsoft.com/office/officeart/2005/8/layout/vList2"/>
    <dgm:cxn modelId="{2F34A3D1-7999-4C1C-AB9C-0879D5D46EA1}" type="presParOf" srcId="{D3694EA1-5A6E-4459-9BAD-092A21CFFB58}" destId="{9A49FF41-EF57-49A7-89A0-AEFEC36872EE}" srcOrd="4" destOrd="0" presId="urn:microsoft.com/office/officeart/2005/8/layout/vList2"/>
    <dgm:cxn modelId="{253473F1-12E9-4400-BF2D-3165C9604DD2}" type="presParOf" srcId="{D3694EA1-5A6E-4459-9BAD-092A21CFFB58}" destId="{E3B4BCD9-6476-49F1-B1D6-500575797CDA}" srcOrd="5" destOrd="0" presId="urn:microsoft.com/office/officeart/2005/8/layout/vList2"/>
    <dgm:cxn modelId="{2224AC3F-22A6-467D-BEED-73499BCF8105}" type="presParOf" srcId="{D3694EA1-5A6E-4459-9BAD-092A21CFFB58}" destId="{525CE590-364A-40C1-814A-95DA447FA73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6E85A-0167-4559-9D8B-1597714208DF}">
      <dsp:nvSpPr>
        <dsp:cNvPr id="0" name=""/>
        <dsp:cNvSpPr/>
      </dsp:nvSpPr>
      <dsp:spPr>
        <a:xfrm>
          <a:off x="0" y="4398790"/>
          <a:ext cx="7003777" cy="14437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(ii) object </a:t>
          </a:r>
          <a:r>
            <a:rPr lang="en-US" sz="2500" b="1" kern="1200"/>
            <a:t>feature extraction</a:t>
          </a:r>
          <a:r>
            <a:rPr lang="en-US" sz="2500" kern="1200"/>
            <a:t> and </a:t>
          </a:r>
          <a:r>
            <a:rPr lang="en-US" sz="2500" b="1" kern="1200"/>
            <a:t>association </a:t>
          </a:r>
          <a:r>
            <a:rPr lang="en-US" sz="2500" kern="1200"/>
            <a:t>in terms of finding the objects’ tracking traces across the time course.</a:t>
          </a:r>
        </a:p>
      </dsp:txBody>
      <dsp:txXfrm>
        <a:off x="0" y="4398790"/>
        <a:ext cx="7003777" cy="1443781"/>
      </dsp:txXfrm>
    </dsp:sp>
    <dsp:sp modelId="{8DF15EAB-526C-421B-BF30-050419DE97A1}">
      <dsp:nvSpPr>
        <dsp:cNvPr id="0" name=""/>
        <dsp:cNvSpPr/>
      </dsp:nvSpPr>
      <dsp:spPr>
        <a:xfrm rot="10800000">
          <a:off x="0" y="2199911"/>
          <a:ext cx="7003777" cy="2220535"/>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(i) object </a:t>
          </a:r>
          <a:r>
            <a:rPr lang="en-US" sz="2500" b="1" kern="1200"/>
            <a:t>detection </a:t>
          </a:r>
          <a:r>
            <a:rPr lang="en-US" sz="2500" kern="1200"/>
            <a:t>in terms of getting the objects </a:t>
          </a:r>
          <a:r>
            <a:rPr lang="en-US" sz="2500" b="1" kern="1200"/>
            <a:t>bounding boxes</a:t>
          </a:r>
          <a:endParaRPr lang="en-US" sz="2500" kern="1200"/>
        </a:p>
      </dsp:txBody>
      <dsp:txXfrm rot="10800000">
        <a:off x="0" y="2199911"/>
        <a:ext cx="7003777" cy="1442837"/>
      </dsp:txXfrm>
    </dsp:sp>
    <dsp:sp modelId="{84C08E53-88EE-4D6E-BC46-156B83844351}">
      <dsp:nvSpPr>
        <dsp:cNvPr id="0" name=""/>
        <dsp:cNvSpPr/>
      </dsp:nvSpPr>
      <dsp:spPr>
        <a:xfrm rot="10800000">
          <a:off x="0" y="1032"/>
          <a:ext cx="7003777" cy="2220535"/>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a:t>The </a:t>
          </a:r>
          <a:r>
            <a:rPr lang="en-US" sz="2500" b="1" kern="1200"/>
            <a:t>two-stage</a:t>
          </a:r>
          <a:r>
            <a:rPr lang="en-US" sz="2500" kern="1200"/>
            <a:t> framework follows </a:t>
          </a:r>
          <a:r>
            <a:rPr lang="en-US" sz="2500" b="1" kern="1200"/>
            <a:t>the tracking-by-detection paradigm </a:t>
          </a:r>
          <a:r>
            <a:rPr lang="en-US" sz="2500" kern="1200"/>
            <a:t>which divides MOT into two separate tasks: </a:t>
          </a:r>
        </a:p>
      </dsp:txBody>
      <dsp:txXfrm rot="10800000">
        <a:off x="0" y="1032"/>
        <a:ext cx="7003777" cy="14428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AC69A-EE70-4D98-B0CA-5EEF234A6421}">
      <dsp:nvSpPr>
        <dsp:cNvPr id="0" name=""/>
        <dsp:cNvSpPr/>
      </dsp:nvSpPr>
      <dsp:spPr>
        <a:xfrm>
          <a:off x="681614" y="707"/>
          <a:ext cx="3660948" cy="366094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This would result in learning a suboptimal solution, which degrades the performance. </a:t>
          </a:r>
        </a:p>
      </dsp:txBody>
      <dsp:txXfrm>
        <a:off x="1217747" y="536840"/>
        <a:ext cx="2588682" cy="2588682"/>
      </dsp:txXfrm>
    </dsp:sp>
    <dsp:sp modelId="{955ADB19-A681-4A97-A272-15E551C16B0E}">
      <dsp:nvSpPr>
        <dsp:cNvPr id="0" name=""/>
        <dsp:cNvSpPr/>
      </dsp:nvSpPr>
      <dsp:spPr>
        <a:xfrm rot="5400000">
          <a:off x="4644591" y="1346105"/>
          <a:ext cx="1281332" cy="970151"/>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40044-4A63-48FC-8332-20A347350158}">
      <dsp:nvSpPr>
        <dsp:cNvPr id="0" name=""/>
        <dsp:cNvSpPr/>
      </dsp:nvSpPr>
      <dsp:spPr>
        <a:xfrm>
          <a:off x="6173037" y="707"/>
          <a:ext cx="3660948" cy="3660948"/>
        </a:xfrm>
        <a:prstGeom prst="ellipse">
          <a:avLst/>
        </a:prstGeom>
        <a:solidFill>
          <a:schemeClr val="accent5">
            <a:hueOff val="1510181"/>
            <a:satOff val="12106"/>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Additionally, the other problem is that current one-shot paradigms have a lack of motion information.</a:t>
          </a:r>
        </a:p>
      </dsp:txBody>
      <dsp:txXfrm>
        <a:off x="6709170" y="536840"/>
        <a:ext cx="2588682" cy="25886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01213-3E04-4C31-AB88-38652DB69299}">
      <dsp:nvSpPr>
        <dsp:cNvPr id="0" name=""/>
        <dsp:cNvSpPr/>
      </dsp:nvSpPr>
      <dsp:spPr>
        <a:xfrm>
          <a:off x="1367" y="588122"/>
          <a:ext cx="2917100" cy="17502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Motion information plays an important role in understanding the objects’ movement. </a:t>
          </a:r>
        </a:p>
      </dsp:txBody>
      <dsp:txXfrm>
        <a:off x="52630" y="639385"/>
        <a:ext cx="2814574" cy="1647734"/>
      </dsp:txXfrm>
    </dsp:sp>
    <dsp:sp modelId="{0486411E-B2E5-4DE1-8A5D-64E148512932}">
      <dsp:nvSpPr>
        <dsp:cNvPr id="0" name=""/>
        <dsp:cNvSpPr/>
      </dsp:nvSpPr>
      <dsp:spPr>
        <a:xfrm>
          <a:off x="3175173" y="1101531"/>
          <a:ext cx="618425" cy="72344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175173" y="1246219"/>
        <a:ext cx="432898" cy="434064"/>
      </dsp:txXfrm>
    </dsp:sp>
    <dsp:sp modelId="{3A14464F-9103-4EA8-A6C7-0A161C8B1FFF}">
      <dsp:nvSpPr>
        <dsp:cNvPr id="0" name=""/>
        <dsp:cNvSpPr/>
      </dsp:nvSpPr>
      <dsp:spPr>
        <a:xfrm>
          <a:off x="4085308" y="588122"/>
          <a:ext cx="2917100" cy="175026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object motion is often different from the background movement, due to the camera motion. </a:t>
          </a:r>
        </a:p>
      </dsp:txBody>
      <dsp:txXfrm>
        <a:off x="4136571" y="639385"/>
        <a:ext cx="2814574" cy="1647734"/>
      </dsp:txXfrm>
    </dsp:sp>
    <dsp:sp modelId="{8B9EBC86-7B6E-431A-A171-6A34F0CF80C7}">
      <dsp:nvSpPr>
        <dsp:cNvPr id="0" name=""/>
        <dsp:cNvSpPr/>
      </dsp:nvSpPr>
      <dsp:spPr>
        <a:xfrm rot="5400000">
          <a:off x="5234646" y="2542579"/>
          <a:ext cx="618425" cy="72344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5326827" y="2595087"/>
        <a:ext cx="434064" cy="432898"/>
      </dsp:txXfrm>
    </dsp:sp>
    <dsp:sp modelId="{5BAD9A54-BE44-4076-ACB0-EDBEE46382B6}">
      <dsp:nvSpPr>
        <dsp:cNvPr id="0" name=""/>
        <dsp:cNvSpPr/>
      </dsp:nvSpPr>
      <dsp:spPr>
        <a:xfrm>
          <a:off x="4085308" y="3505222"/>
          <a:ext cx="2917100" cy="175026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Hence, a lack of a motion modulated model would miss the critical motion information for the objects.</a:t>
          </a:r>
        </a:p>
      </dsp:txBody>
      <dsp:txXfrm>
        <a:off x="4136571" y="3556485"/>
        <a:ext cx="2814574" cy="16477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F0CD1-34FD-4B4D-B856-97FB866C7D1F}">
      <dsp:nvSpPr>
        <dsp:cNvPr id="0" name=""/>
        <dsp:cNvSpPr/>
      </dsp:nvSpPr>
      <dsp:spPr>
        <a:xfrm>
          <a:off x="0" y="704222"/>
          <a:ext cx="10156531" cy="1300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ADB2F4-2B07-4493-8651-CD975D272157}">
      <dsp:nvSpPr>
        <dsp:cNvPr id="0" name=""/>
        <dsp:cNvSpPr/>
      </dsp:nvSpPr>
      <dsp:spPr>
        <a:xfrm>
          <a:off x="393281" y="996746"/>
          <a:ext cx="715057" cy="715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291E90-AA36-45EB-A1DA-A2B5BEDC0B92}">
      <dsp:nvSpPr>
        <dsp:cNvPr id="0" name=""/>
        <dsp:cNvSpPr/>
      </dsp:nvSpPr>
      <dsp:spPr>
        <a:xfrm>
          <a:off x="1501619" y="70422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66800">
            <a:lnSpc>
              <a:spcPct val="90000"/>
            </a:lnSpc>
            <a:spcBef>
              <a:spcPct val="0"/>
            </a:spcBef>
            <a:spcAft>
              <a:spcPct val="35000"/>
            </a:spcAft>
            <a:buNone/>
          </a:pPr>
          <a:r>
            <a:rPr lang="en-US" sz="2400" kern="1200"/>
            <a:t>In object detection the aim is to determine the objects' location in an image and assign a category to each one. </a:t>
          </a:r>
        </a:p>
      </dsp:txBody>
      <dsp:txXfrm>
        <a:off x="1501619" y="704222"/>
        <a:ext cx="8654911" cy="1300103"/>
      </dsp:txXfrm>
    </dsp:sp>
    <dsp:sp modelId="{7ED5DB48-ABF6-440F-B6C7-55A5C6E178FB}">
      <dsp:nvSpPr>
        <dsp:cNvPr id="0" name=""/>
        <dsp:cNvSpPr/>
      </dsp:nvSpPr>
      <dsp:spPr>
        <a:xfrm>
          <a:off x="0" y="2329352"/>
          <a:ext cx="10156531" cy="1300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94920C-1F78-4976-AA04-79F06ADD791D}">
      <dsp:nvSpPr>
        <dsp:cNvPr id="0" name=""/>
        <dsp:cNvSpPr/>
      </dsp:nvSpPr>
      <dsp:spPr>
        <a:xfrm>
          <a:off x="393281" y="2621875"/>
          <a:ext cx="715057" cy="715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5E640B-0429-488E-AFB8-65754869E64B}">
      <dsp:nvSpPr>
        <dsp:cNvPr id="0" name=""/>
        <dsp:cNvSpPr/>
      </dsp:nvSpPr>
      <dsp:spPr>
        <a:xfrm>
          <a:off x="1501619" y="232935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66800">
            <a:lnSpc>
              <a:spcPct val="90000"/>
            </a:lnSpc>
            <a:spcBef>
              <a:spcPct val="0"/>
            </a:spcBef>
            <a:spcAft>
              <a:spcPct val="35000"/>
            </a:spcAft>
            <a:buNone/>
          </a:pPr>
          <a:r>
            <a:rPr lang="en-US" sz="2400" kern="1200"/>
            <a:t>In general, the outline of object detection modules can be split into three modules: Region Proposals, Feature Extraction and Classification.</a:t>
          </a:r>
        </a:p>
      </dsp:txBody>
      <dsp:txXfrm>
        <a:off x="1501619" y="2329352"/>
        <a:ext cx="8654911" cy="130010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AFFAA5-3F77-4B48-8FD6-78CDA7BB7290}">
      <dsp:nvSpPr>
        <dsp:cNvPr id="0" name=""/>
        <dsp:cNvSpPr/>
      </dsp:nvSpPr>
      <dsp:spPr>
        <a:xfrm>
          <a:off x="0" y="1798"/>
          <a:ext cx="10156531" cy="9115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26EF1A-358E-4A79-850B-1C2A1EF95A35}">
      <dsp:nvSpPr>
        <dsp:cNvPr id="0" name=""/>
        <dsp:cNvSpPr/>
      </dsp:nvSpPr>
      <dsp:spPr>
        <a:xfrm>
          <a:off x="275757" y="206907"/>
          <a:ext cx="501377" cy="5013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B60F2-AEEA-41D7-B0E3-B4DB791E0A0D}">
      <dsp:nvSpPr>
        <dsp:cNvPr id="0" name=""/>
        <dsp:cNvSpPr/>
      </dsp:nvSpPr>
      <dsp:spPr>
        <a:xfrm>
          <a:off x="1052893" y="1798"/>
          <a:ext cx="9103637" cy="91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477" tIns="96477" rIns="96477" bIns="96477" numCol="1" spcCol="1270" anchor="ctr" anchorCtr="0">
          <a:noAutofit/>
        </a:bodyPr>
        <a:lstStyle/>
        <a:p>
          <a:pPr marL="0" lvl="0" indent="0" algn="l" defTabSz="933450">
            <a:lnSpc>
              <a:spcPct val="90000"/>
            </a:lnSpc>
            <a:spcBef>
              <a:spcPct val="0"/>
            </a:spcBef>
            <a:spcAft>
              <a:spcPct val="35000"/>
            </a:spcAft>
            <a:buNone/>
          </a:pPr>
          <a:r>
            <a:rPr lang="en-US" sz="2100" kern="1200"/>
            <a:t>To identify different objects is necessary to collect the visual features from the input image that give us a strong representation of the object itself. </a:t>
          </a:r>
        </a:p>
      </dsp:txBody>
      <dsp:txXfrm>
        <a:off x="1052893" y="1798"/>
        <a:ext cx="9103637" cy="911596"/>
      </dsp:txXfrm>
    </dsp:sp>
    <dsp:sp modelId="{F3E5B8D0-5EC3-400C-9A65-A37FB272EF23}">
      <dsp:nvSpPr>
        <dsp:cNvPr id="0" name=""/>
        <dsp:cNvSpPr/>
      </dsp:nvSpPr>
      <dsp:spPr>
        <a:xfrm>
          <a:off x="0" y="1141293"/>
          <a:ext cx="10156531" cy="9115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D6C2CA-AE01-446E-AF48-860A0EFCF5B2}">
      <dsp:nvSpPr>
        <dsp:cNvPr id="0" name=""/>
        <dsp:cNvSpPr/>
      </dsp:nvSpPr>
      <dsp:spPr>
        <a:xfrm>
          <a:off x="275757" y="1346402"/>
          <a:ext cx="501377" cy="5013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8723E5-5FCA-4AD9-A2FA-F3FF0EECA146}">
      <dsp:nvSpPr>
        <dsp:cNvPr id="0" name=""/>
        <dsp:cNvSpPr/>
      </dsp:nvSpPr>
      <dsp:spPr>
        <a:xfrm>
          <a:off x="1052893" y="1141293"/>
          <a:ext cx="9103637" cy="91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477" tIns="96477" rIns="96477" bIns="96477" numCol="1" spcCol="1270" anchor="ctr" anchorCtr="0">
          <a:noAutofit/>
        </a:bodyPr>
        <a:lstStyle/>
        <a:p>
          <a:pPr marL="0" lvl="0" indent="0" algn="l" defTabSz="933450">
            <a:lnSpc>
              <a:spcPct val="90000"/>
            </a:lnSpc>
            <a:spcBef>
              <a:spcPct val="0"/>
            </a:spcBef>
            <a:spcAft>
              <a:spcPct val="35000"/>
            </a:spcAft>
            <a:buNone/>
          </a:pPr>
          <a:r>
            <a:rPr lang="en-US" sz="2100" kern="1200"/>
            <a:t>These features are the key to understand whether we are in a presence of a dog or a cat, for example. </a:t>
          </a:r>
        </a:p>
      </dsp:txBody>
      <dsp:txXfrm>
        <a:off x="1052893" y="1141293"/>
        <a:ext cx="9103637" cy="911596"/>
      </dsp:txXfrm>
    </dsp:sp>
    <dsp:sp modelId="{F63E653A-6C6A-423F-9190-2C6A191AD1FC}">
      <dsp:nvSpPr>
        <dsp:cNvPr id="0" name=""/>
        <dsp:cNvSpPr/>
      </dsp:nvSpPr>
      <dsp:spPr>
        <a:xfrm>
          <a:off x="0" y="2280789"/>
          <a:ext cx="10156531" cy="9115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6EBDB9-ECBD-47E0-9C29-0660F31C9434}">
      <dsp:nvSpPr>
        <dsp:cNvPr id="0" name=""/>
        <dsp:cNvSpPr/>
      </dsp:nvSpPr>
      <dsp:spPr>
        <a:xfrm>
          <a:off x="275757" y="2485898"/>
          <a:ext cx="501377" cy="5013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E28E-870D-41F6-8B15-5E40DDFDE512}">
      <dsp:nvSpPr>
        <dsp:cNvPr id="0" name=""/>
        <dsp:cNvSpPr/>
      </dsp:nvSpPr>
      <dsp:spPr>
        <a:xfrm>
          <a:off x="1052893" y="2280789"/>
          <a:ext cx="9103637" cy="91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477" tIns="96477" rIns="96477" bIns="96477" numCol="1" spcCol="1270" anchor="ctr" anchorCtr="0">
          <a:noAutofit/>
        </a:bodyPr>
        <a:lstStyle/>
        <a:p>
          <a:pPr marL="0" lvl="0" indent="0" algn="l" defTabSz="933450">
            <a:lnSpc>
              <a:spcPct val="90000"/>
            </a:lnSpc>
            <a:spcBef>
              <a:spcPct val="0"/>
            </a:spcBef>
            <a:spcAft>
              <a:spcPct val="35000"/>
            </a:spcAft>
            <a:buNone/>
          </a:pPr>
          <a:r>
            <a:rPr lang="en-US" sz="2100" kern="1200"/>
            <a:t>However, this extraction can happen in a lot of different scenarios, with very random light conditions and plenty of different appearances. </a:t>
          </a:r>
        </a:p>
      </dsp:txBody>
      <dsp:txXfrm>
        <a:off x="1052893" y="2280789"/>
        <a:ext cx="9103637" cy="911596"/>
      </dsp:txXfrm>
    </dsp:sp>
    <dsp:sp modelId="{76783608-7DF0-4E34-87D6-84F8A4060E51}">
      <dsp:nvSpPr>
        <dsp:cNvPr id="0" name=""/>
        <dsp:cNvSpPr/>
      </dsp:nvSpPr>
      <dsp:spPr>
        <a:xfrm>
          <a:off x="0" y="3420284"/>
          <a:ext cx="10156531" cy="9115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2462A5-0C38-4D7D-8DC0-F96AB5CE674E}">
      <dsp:nvSpPr>
        <dsp:cNvPr id="0" name=""/>
        <dsp:cNvSpPr/>
      </dsp:nvSpPr>
      <dsp:spPr>
        <a:xfrm>
          <a:off x="275757" y="3625393"/>
          <a:ext cx="501377" cy="5013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77F07B-92C0-46A6-ADBA-BC42145BA57B}">
      <dsp:nvSpPr>
        <dsp:cNvPr id="0" name=""/>
        <dsp:cNvSpPr/>
      </dsp:nvSpPr>
      <dsp:spPr>
        <a:xfrm>
          <a:off x="1052893" y="3420284"/>
          <a:ext cx="9103637" cy="91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477" tIns="96477" rIns="96477" bIns="96477" numCol="1" spcCol="1270" anchor="ctr" anchorCtr="0">
          <a:noAutofit/>
        </a:bodyPr>
        <a:lstStyle/>
        <a:p>
          <a:pPr marL="0" lvl="0" indent="0" algn="l" defTabSz="933450">
            <a:lnSpc>
              <a:spcPct val="90000"/>
            </a:lnSpc>
            <a:spcBef>
              <a:spcPct val="0"/>
            </a:spcBef>
            <a:spcAft>
              <a:spcPct val="35000"/>
            </a:spcAft>
            <a:buNone/>
          </a:pPr>
          <a:r>
            <a:rPr lang="en-US" sz="2100" kern="1200"/>
            <a:t>Therefore, the several models for feature extraction performance will always be dependent on the specific problem we are dealing with.</a:t>
          </a:r>
        </a:p>
      </dsp:txBody>
      <dsp:txXfrm>
        <a:off x="1052893" y="3420284"/>
        <a:ext cx="9103637" cy="9115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ABDE18-7F32-428A-A28D-200403F734B2}">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4CA4D9-F4A0-4155-BB36-E6FB7C4D914C}">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081021-94A9-4C93-BEB4-80AD791EBD69}">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33450">
            <a:lnSpc>
              <a:spcPct val="100000"/>
            </a:lnSpc>
            <a:spcBef>
              <a:spcPct val="0"/>
            </a:spcBef>
            <a:spcAft>
              <a:spcPct val="35000"/>
            </a:spcAft>
            <a:buNone/>
          </a:pPr>
          <a:r>
            <a:rPr lang="en-US" sz="2100" kern="1200"/>
            <a:t>Usually, the last module of an object detection model corresponds to a classifier. </a:t>
          </a:r>
        </a:p>
      </dsp:txBody>
      <dsp:txXfrm>
        <a:off x="1927918" y="713"/>
        <a:ext cx="5075858" cy="1669193"/>
      </dsp:txXfrm>
    </dsp:sp>
    <dsp:sp modelId="{87B66346-F67D-455B-8FF3-1B942F22287C}">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0A739-0864-4B0A-A4FF-114140DE9CA5}">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A80B51-63CD-4FA7-92C2-409789A1A0F4}">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33450">
            <a:lnSpc>
              <a:spcPct val="100000"/>
            </a:lnSpc>
            <a:spcBef>
              <a:spcPct val="0"/>
            </a:spcBef>
            <a:spcAft>
              <a:spcPct val="35000"/>
            </a:spcAft>
            <a:buNone/>
          </a:pPr>
          <a:r>
            <a:rPr lang="en-US" sz="2100" kern="1200"/>
            <a:t>The classifier job is to inspect the features extracted and assign an object class to them. </a:t>
          </a:r>
        </a:p>
      </dsp:txBody>
      <dsp:txXfrm>
        <a:off x="1927918" y="2087205"/>
        <a:ext cx="5075858" cy="1669193"/>
      </dsp:txXfrm>
    </dsp:sp>
    <dsp:sp modelId="{FC6DE67A-F6A0-47FC-869D-D8CD21654B0D}">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C41914-F784-42FF-85CB-EBDB98A95B55}">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5C409A-899A-4C1F-867F-A2355F5387CC}">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33450">
            <a:lnSpc>
              <a:spcPct val="100000"/>
            </a:lnSpc>
            <a:spcBef>
              <a:spcPct val="0"/>
            </a:spcBef>
            <a:spcAft>
              <a:spcPct val="35000"/>
            </a:spcAft>
            <a:buNone/>
          </a:pPr>
          <a:r>
            <a:rPr lang="en-US" sz="2100" kern="1200"/>
            <a:t>In general, this classification process can occur in two different ways: Template Matching and Learning Methods .</a:t>
          </a:r>
        </a:p>
      </dsp:txBody>
      <dsp:txXfrm>
        <a:off x="1927918" y="4173697"/>
        <a:ext cx="5075858" cy="166919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92C16-AC26-4B39-98A1-7438C0A36DBC}">
      <dsp:nvSpPr>
        <dsp:cNvPr id="0" name=""/>
        <dsp:cNvSpPr/>
      </dsp:nvSpPr>
      <dsp:spPr>
        <a:xfrm>
          <a:off x="0" y="3526925"/>
          <a:ext cx="7003777" cy="23140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t>The second stage initially extracts the features from the candidate boxes and then executes the classification and regression procedures for each one of the 50 candidates boxes. </a:t>
          </a:r>
        </a:p>
      </dsp:txBody>
      <dsp:txXfrm>
        <a:off x="0" y="3526925"/>
        <a:ext cx="7003777" cy="2314044"/>
      </dsp:txXfrm>
    </dsp:sp>
    <dsp:sp modelId="{5423B323-073F-4BF9-AAE7-35A12CBD1BBE}">
      <dsp:nvSpPr>
        <dsp:cNvPr id="0" name=""/>
        <dsp:cNvSpPr/>
      </dsp:nvSpPr>
      <dsp:spPr>
        <a:xfrm rot="10800000">
          <a:off x="0" y="2635"/>
          <a:ext cx="7003777" cy="3559000"/>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t>The first stage of two-stage detectors consists of a region proposals generator, that outputs possible objects present in the image by delineating a bounding box around them. </a:t>
          </a:r>
        </a:p>
      </dsp:txBody>
      <dsp:txXfrm rot="10800000">
        <a:off x="0" y="2635"/>
        <a:ext cx="7003777" cy="231253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D10C1-B448-417B-8880-1F2FE0F93897}">
      <dsp:nvSpPr>
        <dsp:cNvPr id="0" name=""/>
        <dsp:cNvSpPr/>
      </dsp:nvSpPr>
      <dsp:spPr>
        <a:xfrm>
          <a:off x="0" y="704222"/>
          <a:ext cx="10156531" cy="1300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B715A-E55A-4119-97E0-72AB67543B66}">
      <dsp:nvSpPr>
        <dsp:cNvPr id="0" name=""/>
        <dsp:cNvSpPr/>
      </dsp:nvSpPr>
      <dsp:spPr>
        <a:xfrm>
          <a:off x="393281" y="996746"/>
          <a:ext cx="715057" cy="715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35212-6BDA-412C-84F9-7FCF6A0101FD}">
      <dsp:nvSpPr>
        <dsp:cNvPr id="0" name=""/>
        <dsp:cNvSpPr/>
      </dsp:nvSpPr>
      <dsp:spPr>
        <a:xfrm>
          <a:off x="1501619" y="70422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66800">
            <a:lnSpc>
              <a:spcPct val="90000"/>
            </a:lnSpc>
            <a:spcBef>
              <a:spcPct val="0"/>
            </a:spcBef>
            <a:spcAft>
              <a:spcPct val="35000"/>
            </a:spcAft>
            <a:buNone/>
          </a:pPr>
          <a:r>
            <a:rPr lang="en-US" sz="2400" kern="1200"/>
            <a:t>The one-stage detectors propose the candidate boxes directly, without using a generator. </a:t>
          </a:r>
        </a:p>
      </dsp:txBody>
      <dsp:txXfrm>
        <a:off x="1501619" y="704222"/>
        <a:ext cx="8654911" cy="1300103"/>
      </dsp:txXfrm>
    </dsp:sp>
    <dsp:sp modelId="{301CE706-14ED-454F-961B-6777D483EB39}">
      <dsp:nvSpPr>
        <dsp:cNvPr id="0" name=""/>
        <dsp:cNvSpPr/>
      </dsp:nvSpPr>
      <dsp:spPr>
        <a:xfrm>
          <a:off x="0" y="2329352"/>
          <a:ext cx="10156531" cy="1300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B5B0C3-59A4-46C1-ACD2-19F782FD7367}">
      <dsp:nvSpPr>
        <dsp:cNvPr id="0" name=""/>
        <dsp:cNvSpPr/>
      </dsp:nvSpPr>
      <dsp:spPr>
        <a:xfrm>
          <a:off x="393281" y="2621875"/>
          <a:ext cx="715057" cy="715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BD3769-9CCE-4BDD-A1DE-11B777050F86}">
      <dsp:nvSpPr>
        <dsp:cNvPr id="0" name=""/>
        <dsp:cNvSpPr/>
      </dsp:nvSpPr>
      <dsp:spPr>
        <a:xfrm>
          <a:off x="1501619" y="232935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66800">
            <a:lnSpc>
              <a:spcPct val="90000"/>
            </a:lnSpc>
            <a:spcBef>
              <a:spcPct val="0"/>
            </a:spcBef>
            <a:spcAft>
              <a:spcPct val="35000"/>
            </a:spcAft>
            <a:buNone/>
          </a:pPr>
          <a:r>
            <a:rPr lang="en-US" sz="2400" kern="1200"/>
            <a:t>The one stage architecture bears their high processing capability, which can be translated in their applicability in real-time applications. </a:t>
          </a:r>
        </a:p>
      </dsp:txBody>
      <dsp:txXfrm>
        <a:off x="1501619" y="2329352"/>
        <a:ext cx="8654911" cy="130010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609EA-D60E-4DE7-B87C-AA40DC502224}">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5880E-FF1B-47AF-B123-86BC78DD874B}">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These 2000 candidate region proposals are warped into a square and fed into a convolutional neural network that produces a 4096-dimensional feature vector as output. </a:t>
          </a:r>
        </a:p>
      </dsp:txBody>
      <dsp:txXfrm>
        <a:off x="0" y="0"/>
        <a:ext cx="7003777" cy="2921802"/>
      </dsp:txXfrm>
    </dsp:sp>
    <dsp:sp modelId="{892AED0B-AE48-4877-BA6A-C47E71F71A51}">
      <dsp:nvSpPr>
        <dsp:cNvPr id="0" name=""/>
        <dsp:cNvSpPr/>
      </dsp:nvSpPr>
      <dsp:spPr>
        <a:xfrm>
          <a:off x="0" y="2921802"/>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6F45F0-C858-4764-89E7-D5A1062BC361}">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The CNN acts as a feature extractor and the output dense layer consists of the features extracted from the image and the extracted features are fed into an SVM to classify the presence of the object within that candidate region proposal. </a:t>
          </a:r>
        </a:p>
      </dsp:txBody>
      <dsp:txXfrm>
        <a:off x="0" y="2921802"/>
        <a:ext cx="7003777" cy="292180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45067-6565-4519-9B1E-C01B79E7DE63}">
      <dsp:nvSpPr>
        <dsp:cNvPr id="0" name=""/>
        <dsp:cNvSpPr/>
      </dsp:nvSpPr>
      <dsp:spPr>
        <a:xfrm>
          <a:off x="0" y="285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46F8C-8CA1-4617-9AB9-14891B001905}">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Both above algorithms(R-CNN &amp; Fast R-CNN) use selective search to find out the region proposals. </a:t>
          </a:r>
        </a:p>
      </dsp:txBody>
      <dsp:txXfrm>
        <a:off x="0" y="2853"/>
        <a:ext cx="7003777" cy="1945966"/>
      </dsp:txXfrm>
    </dsp:sp>
    <dsp:sp modelId="{16C0E5DF-BCA0-4A91-9580-D7070C2C9323}">
      <dsp:nvSpPr>
        <dsp:cNvPr id="0" name=""/>
        <dsp:cNvSpPr/>
      </dsp:nvSpPr>
      <dsp:spPr>
        <a:xfrm>
          <a:off x="0" y="1948819"/>
          <a:ext cx="7003777" cy="0"/>
        </a:xfrm>
        <a:prstGeom prst="line">
          <a:avLst/>
        </a:prstGeom>
        <a:solidFill>
          <a:schemeClr val="accent2">
            <a:hueOff val="755761"/>
            <a:satOff val="-10002"/>
            <a:lumOff val="-5196"/>
            <a:alphaOff val="0"/>
          </a:schemeClr>
        </a:solidFill>
        <a:ln w="12700" cap="flat" cmpd="sng" algn="ctr">
          <a:solidFill>
            <a:schemeClr val="accent2">
              <a:hueOff val="755761"/>
              <a:satOff val="-10002"/>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17E4B-E6CA-4DFF-A604-3E34C7CB49EC}">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Selective search is a slow and time-consuming process affecting the performance of the network.</a:t>
          </a:r>
        </a:p>
      </dsp:txBody>
      <dsp:txXfrm>
        <a:off x="0" y="1948819"/>
        <a:ext cx="7003777" cy="1945966"/>
      </dsp:txXfrm>
    </dsp:sp>
    <dsp:sp modelId="{02CCAC54-61F2-46DA-9B37-C78E7ECDD0DC}">
      <dsp:nvSpPr>
        <dsp:cNvPr id="0" name=""/>
        <dsp:cNvSpPr/>
      </dsp:nvSpPr>
      <dsp:spPr>
        <a:xfrm>
          <a:off x="0" y="3894785"/>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C3628-D7D9-4A3B-88FE-C0CA5FA773CA}">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Therefore, the same author of R-CNN produced an object detection algorithm that eliminates the selective search algorithm and lets the network learn the region proposals.</a:t>
          </a:r>
        </a:p>
      </dsp:txBody>
      <dsp:txXfrm>
        <a:off x="0" y="3894785"/>
        <a:ext cx="7003777" cy="194596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2568C-1FCD-45BA-A113-03A5A606A6BA}">
      <dsp:nvSpPr>
        <dsp:cNvPr id="0" name=""/>
        <dsp:cNvSpPr/>
      </dsp:nvSpPr>
      <dsp:spPr>
        <a:xfrm>
          <a:off x="0" y="405588"/>
          <a:ext cx="5626542" cy="2457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Like Fast R-CNN, the image is provided as an input to a convolutional network which provides a convolutional feature map. Instead of using selective search algorithm on the feature map to identify the region proposals, a separate network is used to predict the region proposals. </a:t>
          </a:r>
        </a:p>
      </dsp:txBody>
      <dsp:txXfrm>
        <a:off x="119941" y="525529"/>
        <a:ext cx="5386660" cy="2217118"/>
      </dsp:txXfrm>
    </dsp:sp>
    <dsp:sp modelId="{7E3F7DD3-D0FC-4B64-A366-E72318E02487}">
      <dsp:nvSpPr>
        <dsp:cNvPr id="0" name=""/>
        <dsp:cNvSpPr/>
      </dsp:nvSpPr>
      <dsp:spPr>
        <a:xfrm>
          <a:off x="0" y="2923069"/>
          <a:ext cx="5626542" cy="24570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predicted region proposals are then reshaped using a RoI pooling layer which is then used to classify the image within the proposed region and predict the offset values for the bounding boxes.</a:t>
          </a:r>
        </a:p>
      </dsp:txBody>
      <dsp:txXfrm>
        <a:off x="119941" y="3043010"/>
        <a:ext cx="5386660" cy="22171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717E6-4E58-4807-AFC6-ABDE05EA5A2C}">
      <dsp:nvSpPr>
        <dsp:cNvPr id="0" name=""/>
        <dsp:cNvSpPr/>
      </dsp:nvSpPr>
      <dsp:spPr>
        <a:xfrm>
          <a:off x="1283" y="16286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22055E-64B5-4C0A-AC90-6B4384B7DCDE}">
      <dsp:nvSpPr>
        <dsp:cNvPr id="0" name=""/>
        <dsp:cNvSpPr/>
      </dsp:nvSpPr>
      <dsp:spPr>
        <a:xfrm>
          <a:off x="501904" y="638452"/>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Some works use </a:t>
          </a:r>
          <a:r>
            <a:rPr lang="en-US" sz="2500" b="1" kern="1200"/>
            <a:t>the appearance-based cost function</a:t>
          </a:r>
          <a:r>
            <a:rPr lang="en-US" sz="2500" kern="1200"/>
            <a:t> while others pursue more complicated association mechanisms, such as </a:t>
          </a:r>
          <a:r>
            <a:rPr lang="en-US" sz="2500" b="1" kern="1200"/>
            <a:t>motion and topology cues</a:t>
          </a:r>
          <a:r>
            <a:rPr lang="en-US" sz="2500" kern="1200"/>
            <a:t>. </a:t>
          </a:r>
        </a:p>
      </dsp:txBody>
      <dsp:txXfrm>
        <a:off x="585701" y="722249"/>
        <a:ext cx="4337991" cy="2693452"/>
      </dsp:txXfrm>
    </dsp:sp>
    <dsp:sp modelId="{8567703D-FE2D-4193-AEEF-F6F1756CEB3A}">
      <dsp:nvSpPr>
        <dsp:cNvPr id="0" name=""/>
        <dsp:cNvSpPr/>
      </dsp:nvSpPr>
      <dsp:spPr>
        <a:xfrm>
          <a:off x="5508110" y="16286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E568B0-6957-464A-BB0C-C9A9D1C1A1EE}">
      <dsp:nvSpPr>
        <dsp:cNvPr id="0" name=""/>
        <dsp:cNvSpPr/>
      </dsp:nvSpPr>
      <dsp:spPr>
        <a:xfrm>
          <a:off x="6008730" y="638452"/>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This group of the methods has achieved promising results on the public benchmark datasets. </a:t>
          </a:r>
        </a:p>
      </dsp:txBody>
      <dsp:txXfrm>
        <a:off x="6092527" y="722249"/>
        <a:ext cx="4337991" cy="269345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3F0D8-AD72-43D1-A25B-7439E958934D}">
      <dsp:nvSpPr>
        <dsp:cNvPr id="0" name=""/>
        <dsp:cNvSpPr/>
      </dsp:nvSpPr>
      <dsp:spPr>
        <a:xfrm>
          <a:off x="0" y="120231"/>
          <a:ext cx="7003777" cy="182739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Current state-of-the-art object detectors are based on a two-stage, proposal-driven mechanism. </a:t>
          </a:r>
        </a:p>
      </dsp:txBody>
      <dsp:txXfrm>
        <a:off x="89206" y="209437"/>
        <a:ext cx="6825365" cy="1648981"/>
      </dsp:txXfrm>
    </dsp:sp>
    <dsp:sp modelId="{D4EA9171-2DB1-4947-8137-CE2EF02A29D3}">
      <dsp:nvSpPr>
        <dsp:cNvPr id="0" name=""/>
        <dsp:cNvSpPr/>
      </dsp:nvSpPr>
      <dsp:spPr>
        <a:xfrm>
          <a:off x="0" y="2008105"/>
          <a:ext cx="7003777" cy="1827393"/>
        </a:xfrm>
        <a:prstGeom prst="roundRect">
          <a:avLst/>
        </a:prstGeom>
        <a:solidFill>
          <a:schemeClr val="accent2">
            <a:hueOff val="755761"/>
            <a:satOff val="-10002"/>
            <a:lumOff val="-5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As popularized in the R-CNN framework, the first stage generates a sparse set of candidate object locations, and the second stage classifies each candidate location as one of the foreground classes or as background using a convolutional neural network.</a:t>
          </a:r>
        </a:p>
      </dsp:txBody>
      <dsp:txXfrm>
        <a:off x="89206" y="2097311"/>
        <a:ext cx="6825365" cy="1648981"/>
      </dsp:txXfrm>
    </dsp:sp>
    <dsp:sp modelId="{E4D165A7-5D10-4494-B425-10D55DA77EBA}">
      <dsp:nvSpPr>
        <dsp:cNvPr id="0" name=""/>
        <dsp:cNvSpPr/>
      </dsp:nvSpPr>
      <dsp:spPr>
        <a:xfrm>
          <a:off x="0" y="3895979"/>
          <a:ext cx="7003777" cy="1827393"/>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Through a sequence of advances, this two-stage framework consistently achieves top accuracy on the challenging COCO benchmark. </a:t>
          </a:r>
        </a:p>
      </dsp:txBody>
      <dsp:txXfrm>
        <a:off x="89206" y="3985185"/>
        <a:ext cx="6825365" cy="164898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3902D-C14B-40E2-80C8-E9DA92C18FE9}">
      <dsp:nvSpPr>
        <dsp:cNvPr id="0" name=""/>
        <dsp:cNvSpPr/>
      </dsp:nvSpPr>
      <dsp:spPr>
        <a:xfrm>
          <a:off x="0" y="533396"/>
          <a:ext cx="7003777" cy="15500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espite the success of two-stage detectors, a natural question to ask is: could a simple one-stage detector achieve similar accuracy? </a:t>
          </a:r>
        </a:p>
      </dsp:txBody>
      <dsp:txXfrm>
        <a:off x="75666" y="609062"/>
        <a:ext cx="6852445" cy="1398698"/>
      </dsp:txXfrm>
    </dsp:sp>
    <dsp:sp modelId="{E8161C53-2248-4B37-8023-CF59D1A37C4E}">
      <dsp:nvSpPr>
        <dsp:cNvPr id="0" name=""/>
        <dsp:cNvSpPr/>
      </dsp:nvSpPr>
      <dsp:spPr>
        <a:xfrm>
          <a:off x="0" y="2146787"/>
          <a:ext cx="7003777" cy="1550030"/>
        </a:xfrm>
        <a:prstGeom prst="roundRect">
          <a:avLst/>
        </a:prstGeom>
        <a:solidFill>
          <a:schemeClr val="accent2">
            <a:hueOff val="755761"/>
            <a:satOff val="-10002"/>
            <a:lumOff val="-5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One stage detectors are applied over a regular, dense sampling of object locations, scales, and aspect ratios. </a:t>
          </a:r>
        </a:p>
      </dsp:txBody>
      <dsp:txXfrm>
        <a:off x="75666" y="2222453"/>
        <a:ext cx="6852445" cy="1398698"/>
      </dsp:txXfrm>
    </dsp:sp>
    <dsp:sp modelId="{28D60DB0-F12E-47CC-91B3-96C7CF77DD9A}">
      <dsp:nvSpPr>
        <dsp:cNvPr id="0" name=""/>
        <dsp:cNvSpPr/>
      </dsp:nvSpPr>
      <dsp:spPr>
        <a:xfrm>
          <a:off x="0" y="3760177"/>
          <a:ext cx="7003777" cy="1550030"/>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Recent work on one-stage detectors, such as YOLO and SSD, demonstrates promising results, yielding faster detectors with accuracy within 10- 40% relative to state-of-the-art two-stage methods.</a:t>
          </a:r>
        </a:p>
      </dsp:txBody>
      <dsp:txXfrm>
        <a:off x="75666" y="3835843"/>
        <a:ext cx="6852445" cy="139869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68D8E-2CAC-4026-881A-4B0BC4B366C5}">
      <dsp:nvSpPr>
        <dsp:cNvPr id="0" name=""/>
        <dsp:cNvSpPr/>
      </dsp:nvSpPr>
      <dsp:spPr>
        <a:xfrm>
          <a:off x="0" y="650081"/>
          <a:ext cx="5715000" cy="1099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All the previous object detection algorithms use regions to localize the object within the image. </a:t>
          </a:r>
        </a:p>
      </dsp:txBody>
      <dsp:txXfrm>
        <a:off x="53688" y="703769"/>
        <a:ext cx="5607624" cy="992424"/>
      </dsp:txXfrm>
    </dsp:sp>
    <dsp:sp modelId="{F63BEBBD-1337-4B74-9D42-B2C17535986B}">
      <dsp:nvSpPr>
        <dsp:cNvPr id="0" name=""/>
        <dsp:cNvSpPr/>
      </dsp:nvSpPr>
      <dsp:spPr>
        <a:xfrm>
          <a:off x="0" y="1807481"/>
          <a:ext cx="5715000" cy="1099800"/>
        </a:xfrm>
        <a:prstGeom prst="roundRect">
          <a:avLst/>
        </a:prstGeom>
        <a:solidFill>
          <a:schemeClr val="accent2">
            <a:hueOff val="503841"/>
            <a:satOff val="-6668"/>
            <a:lumOff val="-34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network does not look at the complete image. Instead, parts of the image which have high probabilities of containing the object. </a:t>
          </a:r>
        </a:p>
      </dsp:txBody>
      <dsp:txXfrm>
        <a:off x="53688" y="1861169"/>
        <a:ext cx="5607624" cy="992424"/>
      </dsp:txXfrm>
    </dsp:sp>
    <dsp:sp modelId="{E6203562-9CDB-4D50-B1C2-6FFAC6F2CF45}">
      <dsp:nvSpPr>
        <dsp:cNvPr id="0" name=""/>
        <dsp:cNvSpPr/>
      </dsp:nvSpPr>
      <dsp:spPr>
        <a:xfrm>
          <a:off x="0" y="2964881"/>
          <a:ext cx="5715000" cy="1099800"/>
        </a:xfrm>
        <a:prstGeom prst="roundRect">
          <a:avLst/>
        </a:prstGeom>
        <a:solidFill>
          <a:schemeClr val="accent2">
            <a:hueOff val="1007682"/>
            <a:satOff val="-13336"/>
            <a:lumOff val="-69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YOLO or You Only Look Once is an object detection algorithm much different from the region-based algorithms seen above. </a:t>
          </a:r>
        </a:p>
      </dsp:txBody>
      <dsp:txXfrm>
        <a:off x="53688" y="3018569"/>
        <a:ext cx="5607624" cy="992424"/>
      </dsp:txXfrm>
    </dsp:sp>
    <dsp:sp modelId="{0DFAB638-16E1-4064-A5CF-BC5552043726}">
      <dsp:nvSpPr>
        <dsp:cNvPr id="0" name=""/>
        <dsp:cNvSpPr/>
      </dsp:nvSpPr>
      <dsp:spPr>
        <a:xfrm>
          <a:off x="0" y="4122281"/>
          <a:ext cx="5715000" cy="1099800"/>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 YOLO a single convolutional network predicts the bounding boxes and the class probabilities for these boxes.</a:t>
          </a:r>
        </a:p>
      </dsp:txBody>
      <dsp:txXfrm>
        <a:off x="53688" y="4175969"/>
        <a:ext cx="5607624" cy="99242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F7D9E-4253-4A28-BEAA-C4874D63BE8C}">
      <dsp:nvSpPr>
        <dsp:cNvPr id="0" name=""/>
        <dsp:cNvSpPr/>
      </dsp:nvSpPr>
      <dsp:spPr>
        <a:xfrm>
          <a:off x="0" y="99140"/>
          <a:ext cx="7003777" cy="18318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How YOLO works is that we take an image and split it into an SxS grid, within each of the grid we take m bounding boxes.</a:t>
          </a:r>
        </a:p>
      </dsp:txBody>
      <dsp:txXfrm>
        <a:off x="89424" y="188564"/>
        <a:ext cx="6824929" cy="1653006"/>
      </dsp:txXfrm>
    </dsp:sp>
    <dsp:sp modelId="{2AE84234-3C8C-421B-AC68-61503FA482F7}">
      <dsp:nvSpPr>
        <dsp:cNvPr id="0" name=""/>
        <dsp:cNvSpPr/>
      </dsp:nvSpPr>
      <dsp:spPr>
        <a:xfrm>
          <a:off x="0" y="2005875"/>
          <a:ext cx="7003777" cy="1831854"/>
        </a:xfrm>
        <a:prstGeom prst="roundRect">
          <a:avLst/>
        </a:prstGeom>
        <a:solidFill>
          <a:schemeClr val="accent2">
            <a:hueOff val="755761"/>
            <a:satOff val="-10002"/>
            <a:lumOff val="-5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For each of the bounding box, the network outputs a class probability and offset values for the bounding box. </a:t>
          </a:r>
        </a:p>
      </dsp:txBody>
      <dsp:txXfrm>
        <a:off x="89424" y="2095299"/>
        <a:ext cx="6824929" cy="1653006"/>
      </dsp:txXfrm>
    </dsp:sp>
    <dsp:sp modelId="{5CEA875B-9EEF-4529-B147-84173613922E}">
      <dsp:nvSpPr>
        <dsp:cNvPr id="0" name=""/>
        <dsp:cNvSpPr/>
      </dsp:nvSpPr>
      <dsp:spPr>
        <a:xfrm>
          <a:off x="0" y="3912609"/>
          <a:ext cx="7003777" cy="1831854"/>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bounding boxes having the class probability above a threshold value is selected and used to locate the object within the image.</a:t>
          </a:r>
        </a:p>
      </dsp:txBody>
      <dsp:txXfrm>
        <a:off x="89424" y="4002033"/>
        <a:ext cx="6824929" cy="165300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FB336-6505-41D4-BEE0-2C4E367E68AF}">
      <dsp:nvSpPr>
        <dsp:cNvPr id="0" name=""/>
        <dsp:cNvSpPr/>
      </dsp:nvSpPr>
      <dsp:spPr>
        <a:xfrm>
          <a:off x="0" y="99140"/>
          <a:ext cx="7003777" cy="18318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YOLO is orders of magnitude faster(45 frames per second) than other object detection algorithms. </a:t>
          </a:r>
        </a:p>
      </dsp:txBody>
      <dsp:txXfrm>
        <a:off x="89424" y="188564"/>
        <a:ext cx="6824929" cy="1653006"/>
      </dsp:txXfrm>
    </dsp:sp>
    <dsp:sp modelId="{903C2102-D894-4362-865B-DE9175EA8CCA}">
      <dsp:nvSpPr>
        <dsp:cNvPr id="0" name=""/>
        <dsp:cNvSpPr/>
      </dsp:nvSpPr>
      <dsp:spPr>
        <a:xfrm>
          <a:off x="0" y="2005875"/>
          <a:ext cx="7003777" cy="1831854"/>
        </a:xfrm>
        <a:prstGeom prst="roundRect">
          <a:avLst/>
        </a:prstGeom>
        <a:solidFill>
          <a:schemeClr val="accent2">
            <a:hueOff val="755761"/>
            <a:satOff val="-10002"/>
            <a:lumOff val="-5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limitation of YOLO algorithm is that it struggles with small objects within the image, for example it might have difficulties in detecting a flock of birds. </a:t>
          </a:r>
        </a:p>
      </dsp:txBody>
      <dsp:txXfrm>
        <a:off x="89424" y="2095299"/>
        <a:ext cx="6824929" cy="1653006"/>
      </dsp:txXfrm>
    </dsp:sp>
    <dsp:sp modelId="{9BF2AD7E-40AE-4961-95FF-2F2460932401}">
      <dsp:nvSpPr>
        <dsp:cNvPr id="0" name=""/>
        <dsp:cNvSpPr/>
      </dsp:nvSpPr>
      <dsp:spPr>
        <a:xfrm>
          <a:off x="0" y="3912609"/>
          <a:ext cx="7003777" cy="1831854"/>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This is due to the spatial constraints of the algorithm.</a:t>
          </a:r>
        </a:p>
      </dsp:txBody>
      <dsp:txXfrm>
        <a:off x="89424" y="4002033"/>
        <a:ext cx="6824929" cy="16530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7C040-C498-46CA-A803-7399704D57CD}">
      <dsp:nvSpPr>
        <dsp:cNvPr id="0" name=""/>
        <dsp:cNvSpPr/>
      </dsp:nvSpPr>
      <dsp:spPr>
        <a:xfrm>
          <a:off x="0" y="704222"/>
          <a:ext cx="10156531" cy="1300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B061-F027-4B10-8C68-A62F746E2C50}">
      <dsp:nvSpPr>
        <dsp:cNvPr id="0" name=""/>
        <dsp:cNvSpPr/>
      </dsp:nvSpPr>
      <dsp:spPr>
        <a:xfrm>
          <a:off x="393281" y="996746"/>
          <a:ext cx="715057" cy="715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A43426-5341-476F-BCDC-5C1607442CCE}">
      <dsp:nvSpPr>
        <dsp:cNvPr id="0" name=""/>
        <dsp:cNvSpPr/>
      </dsp:nvSpPr>
      <dsp:spPr>
        <a:xfrm>
          <a:off x="1501619" y="70422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66800">
            <a:lnSpc>
              <a:spcPct val="90000"/>
            </a:lnSpc>
            <a:spcBef>
              <a:spcPct val="0"/>
            </a:spcBef>
            <a:spcAft>
              <a:spcPct val="35000"/>
            </a:spcAft>
            <a:buNone/>
          </a:pPr>
          <a:r>
            <a:rPr lang="en-US" sz="2400" kern="1200"/>
            <a:t>The YOLOv5 model caused lots of controversy in the computer vision community because of its name and improvements. </a:t>
          </a:r>
        </a:p>
      </dsp:txBody>
      <dsp:txXfrm>
        <a:off x="1501619" y="704222"/>
        <a:ext cx="8654911" cy="1300103"/>
      </dsp:txXfrm>
    </dsp:sp>
    <dsp:sp modelId="{F7D662C5-1032-42B0-8974-DDF4BD72A6F7}">
      <dsp:nvSpPr>
        <dsp:cNvPr id="0" name=""/>
        <dsp:cNvSpPr/>
      </dsp:nvSpPr>
      <dsp:spPr>
        <a:xfrm>
          <a:off x="0" y="2329352"/>
          <a:ext cx="10156531" cy="1300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5C8F6-CF55-462C-BE0C-EDFF5C28DFBC}">
      <dsp:nvSpPr>
        <dsp:cNvPr id="0" name=""/>
        <dsp:cNvSpPr/>
      </dsp:nvSpPr>
      <dsp:spPr>
        <a:xfrm>
          <a:off x="393281" y="2621875"/>
          <a:ext cx="715057" cy="715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AFCE9D-85AD-49C5-891F-A7C7959622FC}">
      <dsp:nvSpPr>
        <dsp:cNvPr id="0" name=""/>
        <dsp:cNvSpPr/>
      </dsp:nvSpPr>
      <dsp:spPr>
        <a:xfrm>
          <a:off x="1501619" y="232935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66800">
            <a:lnSpc>
              <a:spcPct val="90000"/>
            </a:lnSpc>
            <a:spcBef>
              <a:spcPct val="0"/>
            </a:spcBef>
            <a:spcAft>
              <a:spcPct val="35000"/>
            </a:spcAft>
            <a:buNone/>
          </a:pPr>
          <a:r>
            <a:rPr lang="en-US" sz="2400" kern="1200"/>
            <a:t>Despite being released a month after YOLOv4, the start of research for YOLOv4 and YOLOv5 was quite close (March – April 2020). </a:t>
          </a:r>
        </a:p>
      </dsp:txBody>
      <dsp:txXfrm>
        <a:off x="1501619" y="2329352"/>
        <a:ext cx="8654911" cy="130010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4F98E-E8C0-4956-A6C8-8F01E6C440E4}">
      <dsp:nvSpPr>
        <dsp:cNvPr id="0" name=""/>
        <dsp:cNvSpPr/>
      </dsp:nvSpPr>
      <dsp:spPr>
        <a:xfrm>
          <a:off x="0" y="574222"/>
          <a:ext cx="5715000" cy="154001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For avoiding collision, Glenn decided to name his version of YOLO, YOLOv5. Thus, basically, both researchers applied the state-of-the-art innovations in the field of computer vision at that time. </a:t>
          </a:r>
        </a:p>
      </dsp:txBody>
      <dsp:txXfrm>
        <a:off x="75177" y="649399"/>
        <a:ext cx="5564646" cy="1389658"/>
      </dsp:txXfrm>
    </dsp:sp>
    <dsp:sp modelId="{5D88449A-7B15-41EF-ABF0-7C4B931BAD1C}">
      <dsp:nvSpPr>
        <dsp:cNvPr id="0" name=""/>
        <dsp:cNvSpPr/>
      </dsp:nvSpPr>
      <dsp:spPr>
        <a:xfrm>
          <a:off x="0" y="2166075"/>
          <a:ext cx="5715000" cy="1540012"/>
        </a:xfrm>
        <a:prstGeom prst="roundRect">
          <a:avLst/>
        </a:prstGeom>
        <a:solidFill>
          <a:schemeClr val="accent2">
            <a:hueOff val="755761"/>
            <a:satOff val="-10002"/>
            <a:lumOff val="-5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That makes the architecture of YOLOv4 and YOLOv5 very similar and it makes many people dissatisfied with the name YOLOv5 </a:t>
          </a:r>
          <a:r>
            <a:rPr lang="en-US" sz="1800" kern="1200">
              <a:latin typeface="Avenir Next LT Pro"/>
            </a:rPr>
            <a:t>when</a:t>
          </a:r>
          <a:r>
            <a:rPr lang="en-US" sz="1800" kern="1200"/>
            <a:t> it does not contain multiple outstanding improvements compared to the previous version YOLOv4. </a:t>
          </a:r>
        </a:p>
      </dsp:txBody>
      <dsp:txXfrm>
        <a:off x="75177" y="2241252"/>
        <a:ext cx="5564646" cy="1389658"/>
      </dsp:txXfrm>
    </dsp:sp>
    <dsp:sp modelId="{489B7948-FE84-45DA-8134-77578DFB2404}">
      <dsp:nvSpPr>
        <dsp:cNvPr id="0" name=""/>
        <dsp:cNvSpPr/>
      </dsp:nvSpPr>
      <dsp:spPr>
        <a:xfrm>
          <a:off x="0" y="3757927"/>
          <a:ext cx="5715000" cy="1540012"/>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Besides, Glenn did not publish any paper for YOLOv5, causing more suspicions about YOLOv5. </a:t>
          </a:r>
        </a:p>
      </dsp:txBody>
      <dsp:txXfrm>
        <a:off x="75177" y="3833104"/>
        <a:ext cx="5564646" cy="138965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30A87-4568-431E-A7A2-3C4BED809B9F}">
      <dsp:nvSpPr>
        <dsp:cNvPr id="0" name=""/>
        <dsp:cNvSpPr/>
      </dsp:nvSpPr>
      <dsp:spPr>
        <a:xfrm>
          <a:off x="0" y="2853"/>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71B999-6E47-4444-84CC-C07F7E94207B}">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However, YOLOv5 possessed the advantages in engineering. YOLOv5 is written in Python programming language instead of C as in previous versions. </a:t>
          </a:r>
        </a:p>
      </dsp:txBody>
      <dsp:txXfrm>
        <a:off x="0" y="2853"/>
        <a:ext cx="7003777" cy="1945966"/>
      </dsp:txXfrm>
    </dsp:sp>
    <dsp:sp modelId="{2F248D91-C8F4-4056-ABB5-ECF9E163F29B}">
      <dsp:nvSpPr>
        <dsp:cNvPr id="0" name=""/>
        <dsp:cNvSpPr/>
      </dsp:nvSpPr>
      <dsp:spPr>
        <a:xfrm>
          <a:off x="0" y="1948819"/>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F678D3-5936-484B-9E23-35CCC4B17A2F}">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That makes installation and integration on IoT devices easier. </a:t>
          </a:r>
        </a:p>
      </dsp:txBody>
      <dsp:txXfrm>
        <a:off x="0" y="1948819"/>
        <a:ext cx="7003777" cy="1945966"/>
      </dsp:txXfrm>
    </dsp:sp>
    <dsp:sp modelId="{10C979CA-96AA-4415-A14C-9908F0C16A64}">
      <dsp:nvSpPr>
        <dsp:cNvPr id="0" name=""/>
        <dsp:cNvSpPr/>
      </dsp:nvSpPr>
      <dsp:spPr>
        <a:xfrm>
          <a:off x="0" y="3894785"/>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AB666A-B046-4155-BE0A-5E9DF72628B7}">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In addition, the PyTorch community is also larger than the Darknet community, which means that PyTorch will receive more contributions and growth potential in the future. </a:t>
          </a:r>
        </a:p>
      </dsp:txBody>
      <dsp:txXfrm>
        <a:off x="0" y="3894785"/>
        <a:ext cx="7003777" cy="194596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1E134-FDC0-4A83-9576-06B559BC9A13}">
      <dsp:nvSpPr>
        <dsp:cNvPr id="0" name=""/>
        <dsp:cNvSpPr/>
      </dsp:nvSpPr>
      <dsp:spPr>
        <a:xfrm>
          <a:off x="0" y="704222"/>
          <a:ext cx="10156531" cy="1300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84AA1-5D08-48AF-8A72-363DFA3ED982}">
      <dsp:nvSpPr>
        <dsp:cNvPr id="0" name=""/>
        <dsp:cNvSpPr/>
      </dsp:nvSpPr>
      <dsp:spPr>
        <a:xfrm>
          <a:off x="393281" y="996746"/>
          <a:ext cx="715057" cy="715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608E6E-DA02-47E0-BFEC-FB701563665A}">
      <dsp:nvSpPr>
        <dsp:cNvPr id="0" name=""/>
        <dsp:cNvSpPr/>
      </dsp:nvSpPr>
      <dsp:spPr>
        <a:xfrm>
          <a:off x="1501619" y="70422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933450">
            <a:lnSpc>
              <a:spcPct val="90000"/>
            </a:lnSpc>
            <a:spcBef>
              <a:spcPct val="0"/>
            </a:spcBef>
            <a:spcAft>
              <a:spcPct val="35000"/>
            </a:spcAft>
            <a:buNone/>
          </a:pPr>
          <a:r>
            <a:rPr lang="en-US" sz="2100" kern="1200"/>
            <a:t>Due to being written in 2 different languages on 2 different frameworks, comparing the performance between YOLOv4 and YOLOv5 is difficult to be accurate. </a:t>
          </a:r>
        </a:p>
      </dsp:txBody>
      <dsp:txXfrm>
        <a:off x="1501619" y="704222"/>
        <a:ext cx="8654911" cy="1300103"/>
      </dsp:txXfrm>
    </dsp:sp>
    <dsp:sp modelId="{E22B6B4D-13A2-4E79-A1BE-034581DB4145}">
      <dsp:nvSpPr>
        <dsp:cNvPr id="0" name=""/>
        <dsp:cNvSpPr/>
      </dsp:nvSpPr>
      <dsp:spPr>
        <a:xfrm>
          <a:off x="0" y="2329352"/>
          <a:ext cx="10156531" cy="1300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A2F853-AA65-4503-95C5-CD8030778203}">
      <dsp:nvSpPr>
        <dsp:cNvPr id="0" name=""/>
        <dsp:cNvSpPr/>
      </dsp:nvSpPr>
      <dsp:spPr>
        <a:xfrm>
          <a:off x="393281" y="2621875"/>
          <a:ext cx="715057" cy="715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44F0E8-88B9-45F3-A411-2348127563F9}">
      <dsp:nvSpPr>
        <dsp:cNvPr id="0" name=""/>
        <dsp:cNvSpPr/>
      </dsp:nvSpPr>
      <dsp:spPr>
        <a:xfrm>
          <a:off x="1501619" y="232935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933450">
            <a:lnSpc>
              <a:spcPct val="90000"/>
            </a:lnSpc>
            <a:spcBef>
              <a:spcPct val="0"/>
            </a:spcBef>
            <a:spcAft>
              <a:spcPct val="35000"/>
            </a:spcAft>
            <a:buNone/>
          </a:pPr>
          <a:r>
            <a:rPr lang="en-US" sz="2100" kern="1200"/>
            <a:t>But after a while, YOLOv5 37 has proved higher performance than YOLOv4 under certain circumstances and partly gained confidence in the computer vision community besides YOLOv4. .</a:t>
          </a:r>
        </a:p>
      </dsp:txBody>
      <dsp:txXfrm>
        <a:off x="1501619" y="2329352"/>
        <a:ext cx="8654911" cy="130010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E45A2-DCBF-4420-BD0E-9BF92865ADB8}">
      <dsp:nvSpPr>
        <dsp:cNvPr id="0" name=""/>
        <dsp:cNvSpPr/>
      </dsp:nvSpPr>
      <dsp:spPr>
        <a:xfrm>
          <a:off x="0" y="529"/>
          <a:ext cx="10156531" cy="123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C4515-266A-4970-A3A8-0D426BF11513}">
      <dsp:nvSpPr>
        <dsp:cNvPr id="0" name=""/>
        <dsp:cNvSpPr/>
      </dsp:nvSpPr>
      <dsp:spPr>
        <a:xfrm>
          <a:off x="374462" y="279054"/>
          <a:ext cx="680840" cy="680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DB01C-C06C-4EAD-80A4-F85F1B8C37BB}">
      <dsp:nvSpPr>
        <dsp:cNvPr id="0" name=""/>
        <dsp:cNvSpPr/>
      </dsp:nvSpPr>
      <dsp:spPr>
        <a:xfrm>
          <a:off x="1429764" y="529"/>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kern="1200"/>
            <a:t>As mentioned above, the YOLOv5 architecture has integrated the latest innovations like the YOLOv4 architecture, thus there are not many brilliant differences in theory. </a:t>
          </a:r>
        </a:p>
      </dsp:txBody>
      <dsp:txXfrm>
        <a:off x="1429764" y="529"/>
        <a:ext cx="8726766" cy="1237891"/>
      </dsp:txXfrm>
    </dsp:sp>
    <dsp:sp modelId="{91BF83B0-B690-4108-981D-4E1F8B1CBB2E}">
      <dsp:nvSpPr>
        <dsp:cNvPr id="0" name=""/>
        <dsp:cNvSpPr/>
      </dsp:nvSpPr>
      <dsp:spPr>
        <a:xfrm>
          <a:off x="0" y="1547893"/>
          <a:ext cx="10156531" cy="123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CBBF2A-3B51-4E92-86CF-AC7DE4AEA454}">
      <dsp:nvSpPr>
        <dsp:cNvPr id="0" name=""/>
        <dsp:cNvSpPr/>
      </dsp:nvSpPr>
      <dsp:spPr>
        <a:xfrm>
          <a:off x="374462" y="1826419"/>
          <a:ext cx="680840" cy="680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89BFB1-DA12-4787-8C07-49C77EA59398}">
      <dsp:nvSpPr>
        <dsp:cNvPr id="0" name=""/>
        <dsp:cNvSpPr/>
      </dsp:nvSpPr>
      <dsp:spPr>
        <a:xfrm>
          <a:off x="1429764" y="1547893"/>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kern="1200"/>
            <a:t>The author did not publish a detailed paper, but only launched a repository on Github and updates improvements there. </a:t>
          </a:r>
        </a:p>
      </dsp:txBody>
      <dsp:txXfrm>
        <a:off x="1429764" y="1547893"/>
        <a:ext cx="8726766" cy="1237891"/>
      </dsp:txXfrm>
    </dsp:sp>
    <dsp:sp modelId="{2C5A45DC-E0BB-405A-939F-96709B8522C2}">
      <dsp:nvSpPr>
        <dsp:cNvPr id="0" name=""/>
        <dsp:cNvSpPr/>
      </dsp:nvSpPr>
      <dsp:spPr>
        <a:xfrm>
          <a:off x="0" y="3095258"/>
          <a:ext cx="10156531" cy="12378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82E272-8B6E-49F1-9F44-5401D9E72954}">
      <dsp:nvSpPr>
        <dsp:cNvPr id="0" name=""/>
        <dsp:cNvSpPr/>
      </dsp:nvSpPr>
      <dsp:spPr>
        <a:xfrm>
          <a:off x="374462" y="3373783"/>
          <a:ext cx="680840" cy="6808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3C06B9-1AF2-4464-9338-DBB0D2429D2B}">
      <dsp:nvSpPr>
        <dsp:cNvPr id="0" name=""/>
        <dsp:cNvSpPr/>
      </dsp:nvSpPr>
      <dsp:spPr>
        <a:xfrm>
          <a:off x="1429764" y="3095258"/>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kern="1200"/>
            <a:t>The remarkable point mentioned by the YOLOv5 author is an engineering difference.</a:t>
          </a:r>
        </a:p>
      </dsp:txBody>
      <dsp:txXfrm>
        <a:off x="1429764" y="3095258"/>
        <a:ext cx="8726766" cy="1237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C5744-F9F6-4E47-A6E7-EFFBAA8A344A}">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40D1CB-8300-49B1-92DB-ECF5CCEDF3D6}">
      <dsp:nvSpPr>
        <dsp:cNvPr id="0" name=""/>
        <dsp:cNvSpPr/>
      </dsp:nvSpPr>
      <dsp:spPr>
        <a:xfrm>
          <a:off x="0" y="0"/>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In this two-stage approach, earlier literature works use </a:t>
          </a:r>
          <a:r>
            <a:rPr lang="en-US" sz="2100" b="1" kern="1200"/>
            <a:t>color histogram</a:t>
          </a:r>
          <a:r>
            <a:rPr lang="en-US" sz="2100" kern="1200"/>
            <a:t> and </a:t>
          </a:r>
          <a:r>
            <a:rPr lang="en-US" sz="2100" b="1" kern="1200"/>
            <a:t>pixel-based template representation</a:t>
          </a:r>
          <a:r>
            <a:rPr lang="en-US" sz="2100" kern="1200"/>
            <a:t> features to describe the objects. </a:t>
          </a:r>
        </a:p>
      </dsp:txBody>
      <dsp:txXfrm>
        <a:off x="0" y="0"/>
        <a:ext cx="7003777" cy="1460901"/>
      </dsp:txXfrm>
    </dsp:sp>
    <dsp:sp modelId="{5DF6196A-8296-453D-B94B-AAE044B16517}">
      <dsp:nvSpPr>
        <dsp:cNvPr id="0" name=""/>
        <dsp:cNvSpPr/>
      </dsp:nvSpPr>
      <dsp:spPr>
        <a:xfrm>
          <a:off x="0" y="1460901"/>
          <a:ext cx="7003777" cy="0"/>
        </a:xfrm>
        <a:prstGeom prst="line">
          <a:avLst/>
        </a:prstGeom>
        <a:solidFill>
          <a:schemeClr val="accent2">
            <a:hueOff val="503841"/>
            <a:satOff val="-6668"/>
            <a:lumOff val="-3464"/>
            <a:alphaOff val="0"/>
          </a:schemeClr>
        </a:solidFill>
        <a:ln w="12700" cap="flat" cmpd="sng" algn="ctr">
          <a:solidFill>
            <a:schemeClr val="accent2">
              <a:hueOff val="503841"/>
              <a:satOff val="-6668"/>
              <a:lumOff val="-34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5076BA-B9BA-42F6-8B91-2048594DAD8F}">
      <dsp:nvSpPr>
        <dsp:cNvPr id="0" name=""/>
        <dsp:cNvSpPr/>
      </dsp:nvSpPr>
      <dsp:spPr>
        <a:xfrm>
          <a:off x="0" y="1460901"/>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Lately, feature extraction based on CNNs has been popular. </a:t>
          </a:r>
        </a:p>
      </dsp:txBody>
      <dsp:txXfrm>
        <a:off x="0" y="1460901"/>
        <a:ext cx="7003777" cy="1460901"/>
      </dsp:txXfrm>
    </dsp:sp>
    <dsp:sp modelId="{B6678776-6C84-4A1D-801C-9CCA5F16F88A}">
      <dsp:nvSpPr>
        <dsp:cNvPr id="0" name=""/>
        <dsp:cNvSpPr/>
      </dsp:nvSpPr>
      <dsp:spPr>
        <a:xfrm>
          <a:off x="0" y="2921802"/>
          <a:ext cx="7003777" cy="0"/>
        </a:xfrm>
        <a:prstGeom prst="line">
          <a:avLst/>
        </a:prstGeom>
        <a:solidFill>
          <a:schemeClr val="accent2">
            <a:hueOff val="1007682"/>
            <a:satOff val="-13336"/>
            <a:lumOff val="-6928"/>
            <a:alphaOff val="0"/>
          </a:schemeClr>
        </a:solidFill>
        <a:ln w="12700" cap="flat" cmpd="sng" algn="ctr">
          <a:solidFill>
            <a:schemeClr val="accent2">
              <a:hueOff val="1007682"/>
              <a:satOff val="-13336"/>
              <a:lumOff val="-69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45D752-1EC2-4EAA-944F-7A3273310FA6}">
      <dsp:nvSpPr>
        <dsp:cNvPr id="0" name=""/>
        <dsp:cNvSpPr/>
      </dsp:nvSpPr>
      <dsp:spPr>
        <a:xfrm>
          <a:off x="0" y="2921802"/>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There have been many works with different structures, such as the </a:t>
          </a:r>
          <a:r>
            <a:rPr lang="en-US" sz="2100" b="1" kern="1200"/>
            <a:t>Siamese network, </a:t>
          </a:r>
          <a:r>
            <a:rPr lang="en-US" sz="2100" kern="1200"/>
            <a:t>which are capable of learning discriminative features cropped from the detected object bounding boxes. </a:t>
          </a:r>
        </a:p>
      </dsp:txBody>
      <dsp:txXfrm>
        <a:off x="0" y="2921802"/>
        <a:ext cx="7003777" cy="1460901"/>
      </dsp:txXfrm>
    </dsp:sp>
    <dsp:sp modelId="{A4C1378E-A3D1-4D58-BBFD-4645A8B1FC7D}">
      <dsp:nvSpPr>
        <dsp:cNvPr id="0" name=""/>
        <dsp:cNvSpPr/>
      </dsp:nvSpPr>
      <dsp:spPr>
        <a:xfrm>
          <a:off x="0" y="4382703"/>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99869-22B7-4E6C-8D0B-BFAC48BD172C}">
      <dsp:nvSpPr>
        <dsp:cNvPr id="0" name=""/>
        <dsp:cNvSpPr/>
      </dsp:nvSpPr>
      <dsp:spPr>
        <a:xfrm>
          <a:off x="0" y="4382703"/>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Finally, the </a:t>
          </a:r>
          <a:r>
            <a:rPr lang="en-US" sz="2100" b="1" kern="1200"/>
            <a:t>Hungarian algorithm</a:t>
          </a:r>
          <a:r>
            <a:rPr lang="en-US" sz="2100" kern="1200"/>
            <a:t> is used to optimize the cost function to accomplish the optimal association results. </a:t>
          </a:r>
        </a:p>
      </dsp:txBody>
      <dsp:txXfrm>
        <a:off x="0" y="4382703"/>
        <a:ext cx="7003777" cy="146090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CA675-F6EE-4A32-8FE6-409DF93AED6F}">
      <dsp:nvSpPr>
        <dsp:cNvPr id="0" name=""/>
        <dsp:cNvSpPr/>
      </dsp:nvSpPr>
      <dsp:spPr>
        <a:xfrm>
          <a:off x="0" y="285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3FB2F-5728-4BE3-B3CB-C0156F040D4F}">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Joseph Redmon introduced the anchor box structure in YOLOv2 and a procedure for selecting anchor boxes of size and shape that closely resemble the ground truth bounding boxes in the training set. </a:t>
          </a:r>
        </a:p>
      </dsp:txBody>
      <dsp:txXfrm>
        <a:off x="0" y="2853"/>
        <a:ext cx="7003777" cy="1945966"/>
      </dsp:txXfrm>
    </dsp:sp>
    <dsp:sp modelId="{ACA1C98C-093B-4D94-983E-BBD4DBD3DB2B}">
      <dsp:nvSpPr>
        <dsp:cNvPr id="0" name=""/>
        <dsp:cNvSpPr/>
      </dsp:nvSpPr>
      <dsp:spPr>
        <a:xfrm>
          <a:off x="0" y="1948819"/>
          <a:ext cx="7003777" cy="0"/>
        </a:xfrm>
        <a:prstGeom prst="line">
          <a:avLst/>
        </a:prstGeom>
        <a:solidFill>
          <a:schemeClr val="accent2">
            <a:hueOff val="755761"/>
            <a:satOff val="-10002"/>
            <a:lumOff val="-5196"/>
            <a:alphaOff val="0"/>
          </a:schemeClr>
        </a:solidFill>
        <a:ln w="12700" cap="flat" cmpd="sng" algn="ctr">
          <a:solidFill>
            <a:schemeClr val="accent2">
              <a:hueOff val="755761"/>
              <a:satOff val="-10002"/>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DB2690-035C-4D58-999C-D306288F42CA}">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By using the k-mean clustering algorithm with different 𝑘 values, the authors picked the 5 best-fit anchor boxes for the COCO dataset (containing 80 classes) and use them as the default. </a:t>
          </a:r>
        </a:p>
      </dsp:txBody>
      <dsp:txXfrm>
        <a:off x="0" y="1948819"/>
        <a:ext cx="7003777" cy="1945966"/>
      </dsp:txXfrm>
    </dsp:sp>
    <dsp:sp modelId="{084E1B37-D3D8-45EA-A095-27444C7291AD}">
      <dsp:nvSpPr>
        <dsp:cNvPr id="0" name=""/>
        <dsp:cNvSpPr/>
      </dsp:nvSpPr>
      <dsp:spPr>
        <a:xfrm>
          <a:off x="0" y="3894785"/>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DFC54E-6F1A-4EDE-955C-A0ECC5C3586D}">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That reduces training time and increases the accuracy of the network. </a:t>
          </a:r>
        </a:p>
      </dsp:txBody>
      <dsp:txXfrm>
        <a:off x="0" y="3894785"/>
        <a:ext cx="7003777" cy="194596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256EB-B420-4B68-A7DB-84AF5517890D}">
      <dsp:nvSpPr>
        <dsp:cNvPr id="0" name=""/>
        <dsp:cNvSpPr/>
      </dsp:nvSpPr>
      <dsp:spPr>
        <a:xfrm>
          <a:off x="0" y="529"/>
          <a:ext cx="10156531" cy="123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6A6F9-D3B5-4A2C-9BBB-F2F86B6CC032}">
      <dsp:nvSpPr>
        <dsp:cNvPr id="0" name=""/>
        <dsp:cNvSpPr/>
      </dsp:nvSpPr>
      <dsp:spPr>
        <a:xfrm>
          <a:off x="374462" y="279054"/>
          <a:ext cx="680840" cy="680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B06834-7D55-411A-859A-0F48C57EA56B}">
      <dsp:nvSpPr>
        <dsp:cNvPr id="0" name=""/>
        <dsp:cNvSpPr/>
      </dsp:nvSpPr>
      <dsp:spPr>
        <a:xfrm>
          <a:off x="1429764" y="529"/>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933450">
            <a:lnSpc>
              <a:spcPct val="100000"/>
            </a:lnSpc>
            <a:spcBef>
              <a:spcPct val="0"/>
            </a:spcBef>
            <a:spcAft>
              <a:spcPct val="35000"/>
            </a:spcAft>
            <a:buNone/>
          </a:pPr>
          <a:r>
            <a:rPr lang="en-US" sz="2100" kern="1200"/>
            <a:t>SSD has two components: a </a:t>
          </a:r>
          <a:r>
            <a:rPr lang="en-US" sz="2100" b="1" kern="1200"/>
            <a:t>backbone</a:t>
          </a:r>
          <a:r>
            <a:rPr lang="en-US" sz="2100" kern="1200"/>
            <a:t> model and </a:t>
          </a:r>
          <a:r>
            <a:rPr lang="en-US" sz="2100" b="1" kern="1200"/>
            <a:t>SSD head</a:t>
          </a:r>
          <a:r>
            <a:rPr lang="en-US" sz="2100" kern="1200"/>
            <a:t>. </a:t>
          </a:r>
        </a:p>
      </dsp:txBody>
      <dsp:txXfrm>
        <a:off x="1429764" y="529"/>
        <a:ext cx="8726766" cy="1237891"/>
      </dsp:txXfrm>
    </dsp:sp>
    <dsp:sp modelId="{328F7992-4540-4B1F-872C-7FCF5411016F}">
      <dsp:nvSpPr>
        <dsp:cNvPr id="0" name=""/>
        <dsp:cNvSpPr/>
      </dsp:nvSpPr>
      <dsp:spPr>
        <a:xfrm>
          <a:off x="0" y="1547893"/>
          <a:ext cx="10156531" cy="123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8A5C84-40A2-4170-8E8B-98AD1A2DF459}">
      <dsp:nvSpPr>
        <dsp:cNvPr id="0" name=""/>
        <dsp:cNvSpPr/>
      </dsp:nvSpPr>
      <dsp:spPr>
        <a:xfrm>
          <a:off x="374462" y="1826419"/>
          <a:ext cx="680840" cy="680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3EF0E4-0904-4835-A168-1EA746A20880}">
      <dsp:nvSpPr>
        <dsp:cNvPr id="0" name=""/>
        <dsp:cNvSpPr/>
      </dsp:nvSpPr>
      <dsp:spPr>
        <a:xfrm>
          <a:off x="1429764" y="1547893"/>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933450">
            <a:lnSpc>
              <a:spcPct val="100000"/>
            </a:lnSpc>
            <a:spcBef>
              <a:spcPct val="0"/>
            </a:spcBef>
            <a:spcAft>
              <a:spcPct val="35000"/>
            </a:spcAft>
            <a:buNone/>
          </a:pPr>
          <a:r>
            <a:rPr lang="en-US" sz="2100" i="1" kern="1200"/>
            <a:t>Backbone</a:t>
          </a:r>
          <a:r>
            <a:rPr lang="en-US" sz="2100" kern="1200"/>
            <a:t> model usually is a pre-trained image classification network as a feature extractor. </a:t>
          </a:r>
        </a:p>
      </dsp:txBody>
      <dsp:txXfrm>
        <a:off x="1429764" y="1547893"/>
        <a:ext cx="8726766" cy="1237891"/>
      </dsp:txXfrm>
    </dsp:sp>
    <dsp:sp modelId="{3D6442EC-F75B-40FF-A4A0-CFB194A67475}">
      <dsp:nvSpPr>
        <dsp:cNvPr id="0" name=""/>
        <dsp:cNvSpPr/>
      </dsp:nvSpPr>
      <dsp:spPr>
        <a:xfrm>
          <a:off x="0" y="3095258"/>
          <a:ext cx="10156531" cy="12378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EC5665-E332-4118-B6A2-2670C63D64A1}">
      <dsp:nvSpPr>
        <dsp:cNvPr id="0" name=""/>
        <dsp:cNvSpPr/>
      </dsp:nvSpPr>
      <dsp:spPr>
        <a:xfrm>
          <a:off x="374462" y="3373783"/>
          <a:ext cx="680840" cy="6808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915D3C-E2CA-49D3-8205-64C7452EB641}">
      <dsp:nvSpPr>
        <dsp:cNvPr id="0" name=""/>
        <dsp:cNvSpPr/>
      </dsp:nvSpPr>
      <dsp:spPr>
        <a:xfrm>
          <a:off x="1429764" y="3095258"/>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933450">
            <a:lnSpc>
              <a:spcPct val="100000"/>
            </a:lnSpc>
            <a:spcBef>
              <a:spcPct val="0"/>
            </a:spcBef>
            <a:spcAft>
              <a:spcPct val="35000"/>
            </a:spcAft>
            <a:buNone/>
          </a:pPr>
          <a:r>
            <a:rPr lang="en-US" sz="2100" kern="1200"/>
            <a:t>This is typically a network like ResNet trained on ImageNet from which the final fully connected classification layer has been removed. </a:t>
          </a:r>
        </a:p>
      </dsp:txBody>
      <dsp:txXfrm>
        <a:off x="1429764" y="3095258"/>
        <a:ext cx="8726766" cy="123789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2A4B8-8325-4245-B075-AC9C01DAD5CA}">
      <dsp:nvSpPr>
        <dsp:cNvPr id="0" name=""/>
        <dsp:cNvSpPr/>
      </dsp:nvSpPr>
      <dsp:spPr>
        <a:xfrm>
          <a:off x="0" y="0"/>
          <a:ext cx="8633051" cy="195015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We are thus left with a deep neural network that can extract semantic meaning from the input image while preserving the spatial structure of the image albeit at a lower resolution. </a:t>
          </a:r>
        </a:p>
      </dsp:txBody>
      <dsp:txXfrm>
        <a:off x="57118" y="57118"/>
        <a:ext cx="6617413" cy="1835919"/>
      </dsp:txXfrm>
    </dsp:sp>
    <dsp:sp modelId="{AA119C62-9A31-408C-A160-DD1E97E904CC}">
      <dsp:nvSpPr>
        <dsp:cNvPr id="0" name=""/>
        <dsp:cNvSpPr/>
      </dsp:nvSpPr>
      <dsp:spPr>
        <a:xfrm>
          <a:off x="1523479" y="2383523"/>
          <a:ext cx="8633051" cy="1950155"/>
        </a:xfrm>
        <a:prstGeom prst="roundRect">
          <a:avLst>
            <a:gd name="adj" fmla="val 10000"/>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a:t>
          </a:r>
          <a:r>
            <a:rPr lang="en-US" sz="2000" i="1" kern="1200"/>
            <a:t>SSD head</a:t>
          </a:r>
          <a:r>
            <a:rPr lang="en-US" sz="2000" kern="1200"/>
            <a:t> is just one or more convolutional layers added to this backbone and the outputs are interpreted as the bounding boxes and classes of objects in the spatial location of the final layers' activations.</a:t>
          </a:r>
        </a:p>
      </dsp:txBody>
      <dsp:txXfrm>
        <a:off x="1580597" y="2440641"/>
        <a:ext cx="5727734" cy="1835919"/>
      </dsp:txXfrm>
    </dsp:sp>
    <dsp:sp modelId="{E0394988-9DE5-497F-B01E-49305D3046B6}">
      <dsp:nvSpPr>
        <dsp:cNvPr id="0" name=""/>
        <dsp:cNvSpPr/>
      </dsp:nvSpPr>
      <dsp:spPr>
        <a:xfrm>
          <a:off x="7365450" y="1533038"/>
          <a:ext cx="1267601" cy="126760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50660" y="1533038"/>
        <a:ext cx="697181" cy="95387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8632E1-C84D-414C-BCD3-A3B8FEF0F0C6}">
      <dsp:nvSpPr>
        <dsp:cNvPr id="0" name=""/>
        <dsp:cNvSpPr/>
      </dsp:nvSpPr>
      <dsp:spPr>
        <a:xfrm>
          <a:off x="0" y="4565"/>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6D982-D096-47B5-8EC8-0DE713FB356D}">
      <dsp:nvSpPr>
        <dsp:cNvPr id="0" name=""/>
        <dsp:cNvSpPr/>
      </dsp:nvSpPr>
      <dsp:spPr>
        <a:xfrm>
          <a:off x="294154" y="223358"/>
          <a:ext cx="534826" cy="534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205B86-2162-409B-9093-4B257E2DA686}">
      <dsp:nvSpPr>
        <dsp:cNvPr id="0" name=""/>
        <dsp:cNvSpPr/>
      </dsp:nvSpPr>
      <dsp:spPr>
        <a:xfrm>
          <a:off x="1123136" y="4565"/>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755650">
            <a:lnSpc>
              <a:spcPct val="90000"/>
            </a:lnSpc>
            <a:spcBef>
              <a:spcPct val="0"/>
            </a:spcBef>
            <a:spcAft>
              <a:spcPct val="35000"/>
            </a:spcAft>
            <a:buNone/>
          </a:pPr>
          <a:r>
            <a:rPr lang="en-US" sz="1700" kern="1200"/>
            <a:t>Instead of using sliding window, SSD divides the image using a grid and have each grid cell be responsible for detecting objects in that region of the image. </a:t>
          </a:r>
        </a:p>
      </dsp:txBody>
      <dsp:txXfrm>
        <a:off x="1123136" y="4565"/>
        <a:ext cx="5880640" cy="972412"/>
      </dsp:txXfrm>
    </dsp:sp>
    <dsp:sp modelId="{68A44293-9176-469F-9F69-77A0AD9ECDCE}">
      <dsp:nvSpPr>
        <dsp:cNvPr id="0" name=""/>
        <dsp:cNvSpPr/>
      </dsp:nvSpPr>
      <dsp:spPr>
        <a:xfrm>
          <a:off x="0" y="1220080"/>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CE465-D2D5-41EA-B6AD-074AB48B5857}">
      <dsp:nvSpPr>
        <dsp:cNvPr id="0" name=""/>
        <dsp:cNvSpPr/>
      </dsp:nvSpPr>
      <dsp:spPr>
        <a:xfrm>
          <a:off x="294154" y="1438873"/>
          <a:ext cx="534826" cy="534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E247B6-CCD7-44D0-8D93-934DDDFB7181}">
      <dsp:nvSpPr>
        <dsp:cNvPr id="0" name=""/>
        <dsp:cNvSpPr/>
      </dsp:nvSpPr>
      <dsp:spPr>
        <a:xfrm>
          <a:off x="1123136" y="1220080"/>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755650">
            <a:lnSpc>
              <a:spcPct val="90000"/>
            </a:lnSpc>
            <a:spcBef>
              <a:spcPct val="0"/>
            </a:spcBef>
            <a:spcAft>
              <a:spcPct val="35000"/>
            </a:spcAft>
            <a:buNone/>
          </a:pPr>
          <a:r>
            <a:rPr lang="en-US" sz="1700" kern="1200"/>
            <a:t>Detection objects simply means predicting the class and location of an object within that region. </a:t>
          </a:r>
        </a:p>
      </dsp:txBody>
      <dsp:txXfrm>
        <a:off x="1123136" y="1220080"/>
        <a:ext cx="5880640" cy="972412"/>
      </dsp:txXfrm>
    </dsp:sp>
    <dsp:sp modelId="{C655426F-6659-4233-8E4E-F7C24773B3AA}">
      <dsp:nvSpPr>
        <dsp:cNvPr id="0" name=""/>
        <dsp:cNvSpPr/>
      </dsp:nvSpPr>
      <dsp:spPr>
        <a:xfrm>
          <a:off x="0" y="2435596"/>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BC7196-AE15-4970-A8C0-C26C0A9B012E}">
      <dsp:nvSpPr>
        <dsp:cNvPr id="0" name=""/>
        <dsp:cNvSpPr/>
      </dsp:nvSpPr>
      <dsp:spPr>
        <a:xfrm>
          <a:off x="294154" y="2654389"/>
          <a:ext cx="534826" cy="534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E2F02B-C9CF-4434-88E3-3CD56F30ED2D}">
      <dsp:nvSpPr>
        <dsp:cNvPr id="0" name=""/>
        <dsp:cNvSpPr/>
      </dsp:nvSpPr>
      <dsp:spPr>
        <a:xfrm>
          <a:off x="1123136" y="2435596"/>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755650">
            <a:lnSpc>
              <a:spcPct val="90000"/>
            </a:lnSpc>
            <a:spcBef>
              <a:spcPct val="0"/>
            </a:spcBef>
            <a:spcAft>
              <a:spcPct val="35000"/>
            </a:spcAft>
            <a:buNone/>
          </a:pPr>
          <a:r>
            <a:rPr lang="en-US" sz="1700" kern="1200"/>
            <a:t>If no object is present, we consider it as the background class and the location is ignored. </a:t>
          </a:r>
        </a:p>
      </dsp:txBody>
      <dsp:txXfrm>
        <a:off x="1123136" y="2435596"/>
        <a:ext cx="5880640" cy="972412"/>
      </dsp:txXfrm>
    </dsp:sp>
    <dsp:sp modelId="{0765FEB3-0522-4533-A646-199FCD5C70D6}">
      <dsp:nvSpPr>
        <dsp:cNvPr id="0" name=""/>
        <dsp:cNvSpPr/>
      </dsp:nvSpPr>
      <dsp:spPr>
        <a:xfrm>
          <a:off x="0" y="3651111"/>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B8634-3A1D-496D-956A-514633D10EF9}">
      <dsp:nvSpPr>
        <dsp:cNvPr id="0" name=""/>
        <dsp:cNvSpPr/>
      </dsp:nvSpPr>
      <dsp:spPr>
        <a:xfrm>
          <a:off x="294154" y="3869904"/>
          <a:ext cx="534826" cy="534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A74211-1D3C-423D-AF91-D464FDD16A46}">
      <dsp:nvSpPr>
        <dsp:cNvPr id="0" name=""/>
        <dsp:cNvSpPr/>
      </dsp:nvSpPr>
      <dsp:spPr>
        <a:xfrm>
          <a:off x="1123136" y="3651111"/>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755650">
            <a:lnSpc>
              <a:spcPct val="90000"/>
            </a:lnSpc>
            <a:spcBef>
              <a:spcPct val="0"/>
            </a:spcBef>
            <a:spcAft>
              <a:spcPct val="35000"/>
            </a:spcAft>
            <a:buNone/>
          </a:pPr>
          <a:r>
            <a:rPr lang="en-US" sz="1700" kern="1200"/>
            <a:t>For instance, we could use a 4x4 grid in the example below. </a:t>
          </a:r>
        </a:p>
      </dsp:txBody>
      <dsp:txXfrm>
        <a:off x="1123136" y="3651111"/>
        <a:ext cx="5880640" cy="972412"/>
      </dsp:txXfrm>
    </dsp:sp>
    <dsp:sp modelId="{150210B2-58DC-488C-BE27-D59128B706B8}">
      <dsp:nvSpPr>
        <dsp:cNvPr id="0" name=""/>
        <dsp:cNvSpPr/>
      </dsp:nvSpPr>
      <dsp:spPr>
        <a:xfrm>
          <a:off x="0" y="4866627"/>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86E9AB-1843-4D04-B109-B9D308D66C98}">
      <dsp:nvSpPr>
        <dsp:cNvPr id="0" name=""/>
        <dsp:cNvSpPr/>
      </dsp:nvSpPr>
      <dsp:spPr>
        <a:xfrm>
          <a:off x="294154" y="5085420"/>
          <a:ext cx="534826" cy="5348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9786B7-E75A-4207-9623-A872A2AC2BB5}">
      <dsp:nvSpPr>
        <dsp:cNvPr id="0" name=""/>
        <dsp:cNvSpPr/>
      </dsp:nvSpPr>
      <dsp:spPr>
        <a:xfrm>
          <a:off x="1123136" y="4866627"/>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755650">
            <a:lnSpc>
              <a:spcPct val="90000"/>
            </a:lnSpc>
            <a:spcBef>
              <a:spcPct val="0"/>
            </a:spcBef>
            <a:spcAft>
              <a:spcPct val="35000"/>
            </a:spcAft>
            <a:buNone/>
          </a:pPr>
          <a:r>
            <a:rPr lang="en-US" sz="1700" kern="1200"/>
            <a:t>Each grid cell can output the position and shape of the object it contains.</a:t>
          </a:r>
        </a:p>
      </dsp:txBody>
      <dsp:txXfrm>
        <a:off x="1123136" y="4866627"/>
        <a:ext cx="5880640" cy="97241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D9EB3-5816-4D2E-A0BC-CDC2E3812355}">
      <dsp:nvSpPr>
        <dsp:cNvPr id="0" name=""/>
        <dsp:cNvSpPr/>
      </dsp:nvSpPr>
      <dsp:spPr>
        <a:xfrm>
          <a:off x="0" y="0"/>
          <a:ext cx="8125224" cy="95340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It is not necessary for the anchor boxes to have the same size as the grid cell. </a:t>
          </a:r>
        </a:p>
      </dsp:txBody>
      <dsp:txXfrm>
        <a:off x="27924" y="27924"/>
        <a:ext cx="7015859" cy="897561"/>
      </dsp:txXfrm>
    </dsp:sp>
    <dsp:sp modelId="{07940E20-ADFC-41B2-B500-2F6EB2F9E35D}">
      <dsp:nvSpPr>
        <dsp:cNvPr id="0" name=""/>
        <dsp:cNvSpPr/>
      </dsp:nvSpPr>
      <dsp:spPr>
        <a:xfrm>
          <a:off x="680487" y="1126756"/>
          <a:ext cx="8125224" cy="953409"/>
        </a:xfrm>
        <a:prstGeom prst="roundRect">
          <a:avLst>
            <a:gd name="adj" fmla="val 10000"/>
          </a:avLst>
        </a:prstGeom>
        <a:solidFill>
          <a:schemeClr val="accent2">
            <a:hueOff val="503841"/>
            <a:satOff val="-6668"/>
            <a:lumOff val="-34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We might be interested in finding smaller or larger objects within a grid cell. </a:t>
          </a:r>
        </a:p>
      </dsp:txBody>
      <dsp:txXfrm>
        <a:off x="708411" y="1154680"/>
        <a:ext cx="6769173" cy="897561"/>
      </dsp:txXfrm>
    </dsp:sp>
    <dsp:sp modelId="{37731A38-1EFB-47BD-B1F9-427207804560}">
      <dsp:nvSpPr>
        <dsp:cNvPr id="0" name=""/>
        <dsp:cNvSpPr/>
      </dsp:nvSpPr>
      <dsp:spPr>
        <a:xfrm>
          <a:off x="1350818" y="2253513"/>
          <a:ext cx="8125224" cy="953409"/>
        </a:xfrm>
        <a:prstGeom prst="roundRect">
          <a:avLst>
            <a:gd name="adj" fmla="val 10000"/>
          </a:avLst>
        </a:prstGeom>
        <a:solidFill>
          <a:schemeClr val="accent2">
            <a:hueOff val="1007682"/>
            <a:satOff val="-13336"/>
            <a:lumOff val="-69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zooms parameter is used to specify how much the anchor boxes need to be scaled up or down with respect to each grid cell.</a:t>
          </a:r>
        </a:p>
      </dsp:txBody>
      <dsp:txXfrm>
        <a:off x="1378742" y="2281437"/>
        <a:ext cx="6779329" cy="897561"/>
      </dsp:txXfrm>
    </dsp:sp>
    <dsp:sp modelId="{2AA2B924-9138-4073-9748-EF32B21F1F61}">
      <dsp:nvSpPr>
        <dsp:cNvPr id="0" name=""/>
        <dsp:cNvSpPr/>
      </dsp:nvSpPr>
      <dsp:spPr>
        <a:xfrm>
          <a:off x="2031306" y="3380269"/>
          <a:ext cx="8125224" cy="953409"/>
        </a:xfrm>
        <a:prstGeom prst="roundRect">
          <a:avLst>
            <a:gd name="adj" fmla="val 10000"/>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Just like what we have seen in the anchor box example, the size of building is generally larger than swimming pool.</a:t>
          </a:r>
        </a:p>
      </dsp:txBody>
      <dsp:txXfrm>
        <a:off x="2059230" y="3408193"/>
        <a:ext cx="6769173" cy="897561"/>
      </dsp:txXfrm>
    </dsp:sp>
    <dsp:sp modelId="{F8D3A289-39E9-4383-A958-0423377D415E}">
      <dsp:nvSpPr>
        <dsp:cNvPr id="0" name=""/>
        <dsp:cNvSpPr/>
      </dsp:nvSpPr>
      <dsp:spPr>
        <a:xfrm>
          <a:off x="7505508" y="730224"/>
          <a:ext cx="619716" cy="61971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644944" y="730224"/>
        <a:ext cx="340844" cy="466336"/>
      </dsp:txXfrm>
    </dsp:sp>
    <dsp:sp modelId="{654E7EAC-69FA-4C91-A481-730A68E3CED6}">
      <dsp:nvSpPr>
        <dsp:cNvPr id="0" name=""/>
        <dsp:cNvSpPr/>
      </dsp:nvSpPr>
      <dsp:spPr>
        <a:xfrm>
          <a:off x="8185996" y="1856981"/>
          <a:ext cx="619716" cy="619716"/>
        </a:xfrm>
        <a:prstGeom prst="downArrow">
          <a:avLst>
            <a:gd name="adj1" fmla="val 55000"/>
            <a:gd name="adj2" fmla="val 45000"/>
          </a:avLst>
        </a:prstGeom>
        <a:solidFill>
          <a:schemeClr val="accent2">
            <a:tint val="40000"/>
            <a:alpha val="90000"/>
            <a:hueOff val="737019"/>
            <a:satOff val="-12398"/>
            <a:lumOff val="-1300"/>
            <a:alphaOff val="0"/>
          </a:schemeClr>
        </a:solidFill>
        <a:ln w="12700" cap="flat" cmpd="sng" algn="ctr">
          <a:solidFill>
            <a:schemeClr val="accent2">
              <a:tint val="40000"/>
              <a:alpha val="90000"/>
              <a:hueOff val="737019"/>
              <a:satOff val="-12398"/>
              <a:lumOff val="-13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325432" y="1856981"/>
        <a:ext cx="340844" cy="466336"/>
      </dsp:txXfrm>
    </dsp:sp>
    <dsp:sp modelId="{08ED4B19-852C-4D5D-86B3-E7CE3205040E}">
      <dsp:nvSpPr>
        <dsp:cNvPr id="0" name=""/>
        <dsp:cNvSpPr/>
      </dsp:nvSpPr>
      <dsp:spPr>
        <a:xfrm>
          <a:off x="8856327" y="2983737"/>
          <a:ext cx="619716" cy="619716"/>
        </a:xfrm>
        <a:prstGeom prst="downArrow">
          <a:avLst>
            <a:gd name="adj1" fmla="val 55000"/>
            <a:gd name="adj2" fmla="val 45000"/>
          </a:avLst>
        </a:prstGeom>
        <a:solidFill>
          <a:schemeClr val="accent2">
            <a:tint val="40000"/>
            <a:alpha val="90000"/>
            <a:hueOff val="1474037"/>
            <a:satOff val="-24796"/>
            <a:lumOff val="-2600"/>
            <a:alphaOff val="0"/>
          </a:schemeClr>
        </a:solidFill>
        <a:ln w="12700" cap="flat" cmpd="sng" algn="ctr">
          <a:solidFill>
            <a:schemeClr val="accent2">
              <a:tint val="40000"/>
              <a:alpha val="90000"/>
              <a:hueOff val="1474037"/>
              <a:satOff val="-24796"/>
              <a:lumOff val="-26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995763" y="2983737"/>
        <a:ext cx="340844" cy="46633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1060A-41C7-40E1-B351-7F1F2C9455C2}">
      <dsp:nvSpPr>
        <dsp:cNvPr id="0" name=""/>
        <dsp:cNvSpPr/>
      </dsp:nvSpPr>
      <dsp:spPr>
        <a:xfrm>
          <a:off x="0" y="704222"/>
          <a:ext cx="10156531" cy="1300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686EEE-6BA5-4C59-9619-7A817F24D528}">
      <dsp:nvSpPr>
        <dsp:cNvPr id="0" name=""/>
        <dsp:cNvSpPr/>
      </dsp:nvSpPr>
      <dsp:spPr>
        <a:xfrm>
          <a:off x="393281" y="996746"/>
          <a:ext cx="715057" cy="715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AC323-4579-45F7-AC06-698D3CFCA8A1}">
      <dsp:nvSpPr>
        <dsp:cNvPr id="0" name=""/>
        <dsp:cNvSpPr/>
      </dsp:nvSpPr>
      <dsp:spPr>
        <a:xfrm>
          <a:off x="1501619" y="70422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889000">
            <a:lnSpc>
              <a:spcPct val="90000"/>
            </a:lnSpc>
            <a:spcBef>
              <a:spcPct val="0"/>
            </a:spcBef>
            <a:spcAft>
              <a:spcPct val="35000"/>
            </a:spcAft>
            <a:buNone/>
          </a:pPr>
          <a:r>
            <a:rPr lang="en-US" sz="2000" kern="1200"/>
            <a:t>Comparing the exposed models is not an easy assignment, since all modules possess different characteristics that result in better results under some circumstances and worse results in another circumstances. </a:t>
          </a:r>
        </a:p>
      </dsp:txBody>
      <dsp:txXfrm>
        <a:off x="1501619" y="704222"/>
        <a:ext cx="8654911" cy="1300103"/>
      </dsp:txXfrm>
    </dsp:sp>
    <dsp:sp modelId="{353ADB01-D901-4232-9D32-1F09A5648EB3}">
      <dsp:nvSpPr>
        <dsp:cNvPr id="0" name=""/>
        <dsp:cNvSpPr/>
      </dsp:nvSpPr>
      <dsp:spPr>
        <a:xfrm>
          <a:off x="0" y="2329352"/>
          <a:ext cx="10156531" cy="1300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522F1A-91F6-4AAF-83B8-FC8D9F9204DF}">
      <dsp:nvSpPr>
        <dsp:cNvPr id="0" name=""/>
        <dsp:cNvSpPr/>
      </dsp:nvSpPr>
      <dsp:spPr>
        <a:xfrm>
          <a:off x="393281" y="2621875"/>
          <a:ext cx="715057" cy="715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34374A-3EB3-4643-9039-8AB07DCE205B}">
      <dsp:nvSpPr>
        <dsp:cNvPr id="0" name=""/>
        <dsp:cNvSpPr/>
      </dsp:nvSpPr>
      <dsp:spPr>
        <a:xfrm>
          <a:off x="1501619" y="232935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889000">
            <a:lnSpc>
              <a:spcPct val="90000"/>
            </a:lnSpc>
            <a:spcBef>
              <a:spcPct val="0"/>
            </a:spcBef>
            <a:spcAft>
              <a:spcPct val="35000"/>
            </a:spcAft>
            <a:buNone/>
          </a:pPr>
          <a:r>
            <a:rPr lang="en-US" sz="2000" kern="1200"/>
            <a:t>So, in order to be possible to decide whether the model A is better than the model B and vice versa, it is necessary to take into account the important speed and accuracy trade-off of object detection models. </a:t>
          </a:r>
        </a:p>
      </dsp:txBody>
      <dsp:txXfrm>
        <a:off x="1501619" y="2329352"/>
        <a:ext cx="8654911" cy="130010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6F19B-6E7D-4B91-A390-C23BEBF4C363}">
      <dsp:nvSpPr>
        <dsp:cNvPr id="0" name=""/>
        <dsp:cNvSpPr/>
      </dsp:nvSpPr>
      <dsp:spPr>
        <a:xfrm>
          <a:off x="0" y="529"/>
          <a:ext cx="10156531" cy="123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B027EC-C9A1-4F1A-A8A7-0C32924A0A67}">
      <dsp:nvSpPr>
        <dsp:cNvPr id="0" name=""/>
        <dsp:cNvSpPr/>
      </dsp:nvSpPr>
      <dsp:spPr>
        <a:xfrm>
          <a:off x="374462" y="279054"/>
          <a:ext cx="680840" cy="680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CC986A-70E6-4CF9-B49C-45C576C12C52}">
      <dsp:nvSpPr>
        <dsp:cNvPr id="0" name=""/>
        <dsp:cNvSpPr/>
      </dsp:nvSpPr>
      <dsp:spPr>
        <a:xfrm>
          <a:off x="1429764" y="529"/>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755650">
            <a:lnSpc>
              <a:spcPct val="90000"/>
            </a:lnSpc>
            <a:spcBef>
              <a:spcPct val="0"/>
            </a:spcBef>
            <a:spcAft>
              <a:spcPct val="35000"/>
            </a:spcAft>
            <a:buNone/>
          </a:pPr>
          <a:r>
            <a:rPr lang="en-US" sz="1700" kern="1200"/>
            <a:t>The main goal of an object detection model is to achieve accurate results in a short period of time, however, the complexity of the object detection process and the available computing resources are not capable of delivering the maximum accurate results at fastest time period. </a:t>
          </a:r>
        </a:p>
      </dsp:txBody>
      <dsp:txXfrm>
        <a:off x="1429764" y="529"/>
        <a:ext cx="8726766" cy="1237891"/>
      </dsp:txXfrm>
    </dsp:sp>
    <dsp:sp modelId="{CDD36144-7FD5-49E7-BFB4-FFBD308550F5}">
      <dsp:nvSpPr>
        <dsp:cNvPr id="0" name=""/>
        <dsp:cNvSpPr/>
      </dsp:nvSpPr>
      <dsp:spPr>
        <a:xfrm>
          <a:off x="0" y="1547893"/>
          <a:ext cx="10156531" cy="123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A428D0-3820-41DC-ADA2-A79DA8F8368C}">
      <dsp:nvSpPr>
        <dsp:cNvPr id="0" name=""/>
        <dsp:cNvSpPr/>
      </dsp:nvSpPr>
      <dsp:spPr>
        <a:xfrm>
          <a:off x="374462" y="1826419"/>
          <a:ext cx="680840" cy="680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42C5D-F8A6-4504-89AE-E23A85C9BD7C}">
      <dsp:nvSpPr>
        <dsp:cNvPr id="0" name=""/>
        <dsp:cNvSpPr/>
      </dsp:nvSpPr>
      <dsp:spPr>
        <a:xfrm>
          <a:off x="1429764" y="1547893"/>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755650">
            <a:lnSpc>
              <a:spcPct val="90000"/>
            </a:lnSpc>
            <a:spcBef>
              <a:spcPct val="0"/>
            </a:spcBef>
            <a:spcAft>
              <a:spcPct val="35000"/>
            </a:spcAft>
            <a:buNone/>
          </a:pPr>
          <a:r>
            <a:rPr lang="en-US" sz="1700" kern="1200"/>
            <a:t>Therefore, depending on the applications on sight, some models tend to focus more on the results accuracy while others aim to achieve very fast results. </a:t>
          </a:r>
        </a:p>
      </dsp:txBody>
      <dsp:txXfrm>
        <a:off x="1429764" y="1547893"/>
        <a:ext cx="8726766" cy="1237891"/>
      </dsp:txXfrm>
    </dsp:sp>
    <dsp:sp modelId="{9B40BA69-D992-4B09-A6EF-A95ED7EB0710}">
      <dsp:nvSpPr>
        <dsp:cNvPr id="0" name=""/>
        <dsp:cNvSpPr/>
      </dsp:nvSpPr>
      <dsp:spPr>
        <a:xfrm>
          <a:off x="0" y="3095258"/>
          <a:ext cx="10156531" cy="12378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200F51-4333-40D7-9597-A61FE526DD30}">
      <dsp:nvSpPr>
        <dsp:cNvPr id="0" name=""/>
        <dsp:cNvSpPr/>
      </dsp:nvSpPr>
      <dsp:spPr>
        <a:xfrm>
          <a:off x="374462" y="3373783"/>
          <a:ext cx="680840" cy="6808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5C68E5-0221-498C-8D35-C7D4D9CE502D}">
      <dsp:nvSpPr>
        <dsp:cNvPr id="0" name=""/>
        <dsp:cNvSpPr/>
      </dsp:nvSpPr>
      <dsp:spPr>
        <a:xfrm>
          <a:off x="1429764" y="3095258"/>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755650">
            <a:lnSpc>
              <a:spcPct val="90000"/>
            </a:lnSpc>
            <a:spcBef>
              <a:spcPct val="0"/>
            </a:spcBef>
            <a:spcAft>
              <a:spcPct val="35000"/>
            </a:spcAft>
            <a:buNone/>
          </a:pPr>
          <a:r>
            <a:rPr lang="en-US" sz="1700" kern="1200"/>
            <a:t>At the same time there is another important comparing element which is the memory usage of the models. </a:t>
          </a:r>
        </a:p>
      </dsp:txBody>
      <dsp:txXfrm>
        <a:off x="1429764" y="3095258"/>
        <a:ext cx="8726766" cy="123789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ADE3D-9DDC-456D-8C15-F79EB390F48A}">
      <dsp:nvSpPr>
        <dsp:cNvPr id="0" name=""/>
        <dsp:cNvSpPr/>
      </dsp:nvSpPr>
      <dsp:spPr>
        <a:xfrm>
          <a:off x="0" y="529"/>
          <a:ext cx="10156531" cy="123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73D27A-80F0-4D67-A777-77C92152EFE4}">
      <dsp:nvSpPr>
        <dsp:cNvPr id="0" name=""/>
        <dsp:cNvSpPr/>
      </dsp:nvSpPr>
      <dsp:spPr>
        <a:xfrm>
          <a:off x="374462" y="279054"/>
          <a:ext cx="680840" cy="680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7D71FE-7834-4968-9C8F-58EA0A35D648}">
      <dsp:nvSpPr>
        <dsp:cNvPr id="0" name=""/>
        <dsp:cNvSpPr/>
      </dsp:nvSpPr>
      <dsp:spPr>
        <a:xfrm>
          <a:off x="1429764" y="529"/>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889000">
            <a:lnSpc>
              <a:spcPct val="90000"/>
            </a:lnSpc>
            <a:spcBef>
              <a:spcPct val="0"/>
            </a:spcBef>
            <a:spcAft>
              <a:spcPct val="35000"/>
            </a:spcAft>
            <a:buNone/>
          </a:pPr>
          <a:r>
            <a:rPr lang="en-US" sz="2000" kern="1200"/>
            <a:t>Depending on the storage capacity of our system, the memory that the models in analysis require, can be determinant in the moment of choosing the best model for the system. </a:t>
          </a:r>
        </a:p>
      </dsp:txBody>
      <dsp:txXfrm>
        <a:off x="1429764" y="529"/>
        <a:ext cx="8726766" cy="1237891"/>
      </dsp:txXfrm>
    </dsp:sp>
    <dsp:sp modelId="{16072798-4637-436E-A80E-24BBAE1EBD5D}">
      <dsp:nvSpPr>
        <dsp:cNvPr id="0" name=""/>
        <dsp:cNvSpPr/>
      </dsp:nvSpPr>
      <dsp:spPr>
        <a:xfrm>
          <a:off x="0" y="1547893"/>
          <a:ext cx="10156531" cy="123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82806-8FA5-47D5-9529-C0D48A2961BE}">
      <dsp:nvSpPr>
        <dsp:cNvPr id="0" name=""/>
        <dsp:cNvSpPr/>
      </dsp:nvSpPr>
      <dsp:spPr>
        <a:xfrm>
          <a:off x="374462" y="1826419"/>
          <a:ext cx="680840" cy="680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3DF38F-D59F-4B67-9721-483DB80BCCA6}">
      <dsp:nvSpPr>
        <dsp:cNvPr id="0" name=""/>
        <dsp:cNvSpPr/>
      </dsp:nvSpPr>
      <dsp:spPr>
        <a:xfrm>
          <a:off x="1429764" y="1547893"/>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889000">
            <a:lnSpc>
              <a:spcPct val="90000"/>
            </a:lnSpc>
            <a:spcBef>
              <a:spcPct val="0"/>
            </a:spcBef>
            <a:spcAft>
              <a:spcPct val="35000"/>
            </a:spcAft>
            <a:buNone/>
          </a:pPr>
          <a:r>
            <a:rPr lang="en-US" sz="2000" kern="1200"/>
            <a:t>In a case where the velocity/accuracy values are similar between models, the size of memory needed might play a decisive role if, for example, our system possesses a low storage capacity. </a:t>
          </a:r>
        </a:p>
      </dsp:txBody>
      <dsp:txXfrm>
        <a:off x="1429764" y="1547893"/>
        <a:ext cx="8726766" cy="1237891"/>
      </dsp:txXfrm>
    </dsp:sp>
    <dsp:sp modelId="{67C48BC5-CC5C-41AD-9832-789DCF7C5DE1}">
      <dsp:nvSpPr>
        <dsp:cNvPr id="0" name=""/>
        <dsp:cNvSpPr/>
      </dsp:nvSpPr>
      <dsp:spPr>
        <a:xfrm>
          <a:off x="0" y="3095258"/>
          <a:ext cx="10156531" cy="12378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02816E-96E8-42B1-958F-7E9799D8C842}">
      <dsp:nvSpPr>
        <dsp:cNvPr id="0" name=""/>
        <dsp:cNvSpPr/>
      </dsp:nvSpPr>
      <dsp:spPr>
        <a:xfrm>
          <a:off x="374462" y="3373783"/>
          <a:ext cx="680840" cy="6808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5DFAC2-3505-4F77-909D-BEF6FBE93A55}">
      <dsp:nvSpPr>
        <dsp:cNvPr id="0" name=""/>
        <dsp:cNvSpPr/>
      </dsp:nvSpPr>
      <dsp:spPr>
        <a:xfrm>
          <a:off x="1429764" y="3095258"/>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889000">
            <a:lnSpc>
              <a:spcPct val="90000"/>
            </a:lnSpc>
            <a:spcBef>
              <a:spcPct val="0"/>
            </a:spcBef>
            <a:spcAft>
              <a:spcPct val="35000"/>
            </a:spcAft>
            <a:buNone/>
          </a:pPr>
          <a:r>
            <a:rPr lang="en-US" sz="2000" kern="1200"/>
            <a:t>The performance of the models rely significantly on the feature extractors, input image resolution, non-max suppression, IoU, threshold, positive versus negative anchor ratio, training configurations, etc. </a:t>
          </a:r>
        </a:p>
      </dsp:txBody>
      <dsp:txXfrm>
        <a:off x="1429764" y="3095258"/>
        <a:ext cx="8726766" cy="123789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26AAE-91D7-4017-8BB0-854A71B4ED6D}">
      <dsp:nvSpPr>
        <dsp:cNvPr id="0" name=""/>
        <dsp:cNvSpPr/>
      </dsp:nvSpPr>
      <dsp:spPr>
        <a:xfrm>
          <a:off x="0" y="43683"/>
          <a:ext cx="10156531" cy="136743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As said previously, one of the aims of object detector models is the accuracy. </a:t>
          </a:r>
        </a:p>
      </dsp:txBody>
      <dsp:txXfrm>
        <a:off x="66753" y="110436"/>
        <a:ext cx="10023025" cy="1233931"/>
      </dsp:txXfrm>
    </dsp:sp>
    <dsp:sp modelId="{92818997-902C-4D88-9607-D4239BEF9BA3}">
      <dsp:nvSpPr>
        <dsp:cNvPr id="0" name=""/>
        <dsp:cNvSpPr/>
      </dsp:nvSpPr>
      <dsp:spPr>
        <a:xfrm>
          <a:off x="0" y="1483120"/>
          <a:ext cx="10156531" cy="1367437"/>
        </a:xfrm>
        <a:prstGeom prst="roundRect">
          <a:avLst/>
        </a:prstGeom>
        <a:solidFill>
          <a:schemeClr val="accent5">
            <a:hueOff val="755091"/>
            <a:satOff val="6053"/>
            <a:lumOff val="-1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accuracy of the models is evaluated through the mean average precision (mAP) which means the average of maximum precisions at different recall values.</a:t>
          </a:r>
        </a:p>
      </dsp:txBody>
      <dsp:txXfrm>
        <a:off x="66753" y="1549873"/>
        <a:ext cx="10023025" cy="1233931"/>
      </dsp:txXfrm>
    </dsp:sp>
    <dsp:sp modelId="{13BF72A2-4189-4F18-91AA-328256E30D96}">
      <dsp:nvSpPr>
        <dsp:cNvPr id="0" name=""/>
        <dsp:cNvSpPr/>
      </dsp:nvSpPr>
      <dsp:spPr>
        <a:xfrm>
          <a:off x="0" y="2922558"/>
          <a:ext cx="10156531" cy="1367437"/>
        </a:xfrm>
        <a:prstGeom prst="roundRect">
          <a:avLst/>
        </a:prstGeom>
        <a:solidFill>
          <a:schemeClr val="accent5">
            <a:hueOff val="1510181"/>
            <a:satOff val="12106"/>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Precision measures estimation accuracy and saves measures true positives from all true positive and negative examples.</a:t>
          </a:r>
        </a:p>
      </dsp:txBody>
      <dsp:txXfrm>
        <a:off x="66753" y="2989311"/>
        <a:ext cx="10023025" cy="123393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CA9E0-CAF2-416D-A943-35025D89F8A7}">
      <dsp:nvSpPr>
        <dsp:cNvPr id="0" name=""/>
        <dsp:cNvSpPr/>
      </dsp:nvSpPr>
      <dsp:spPr>
        <a:xfrm>
          <a:off x="0" y="0"/>
          <a:ext cx="8938260" cy="10987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Avenir Next LT Pro"/>
            </a:rPr>
            <a:t>It</a:t>
          </a:r>
          <a:r>
            <a:rPr lang="en-US" sz="1600" kern="1200"/>
            <a:t> is possible to understand in a more precise form, the benefits and downsides of the different models.</a:t>
          </a:r>
          <a:endParaRPr lang="en-US" sz="1600" kern="1200">
            <a:latin typeface="Avenir Next LT Pro"/>
          </a:endParaRPr>
        </a:p>
      </dsp:txBody>
      <dsp:txXfrm>
        <a:off x="32180" y="32180"/>
        <a:ext cx="7752667" cy="1034348"/>
      </dsp:txXfrm>
    </dsp:sp>
    <dsp:sp modelId="{B3CE7BE1-FF25-4BC0-A4BF-166189A65385}">
      <dsp:nvSpPr>
        <dsp:cNvPr id="0" name=""/>
        <dsp:cNvSpPr/>
      </dsp:nvSpPr>
      <dsp:spPr>
        <a:xfrm>
          <a:off x="788669" y="1281827"/>
          <a:ext cx="8938260" cy="109870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In general, the two-stage models show better results in terms of accuracy, while one-stage detectors show better results in terms of speed.</a:t>
          </a:r>
          <a:r>
            <a:rPr lang="en-US" sz="1600" kern="1200">
              <a:latin typeface="Avenir Next LT Pro"/>
            </a:rPr>
            <a:t> </a:t>
          </a:r>
          <a:endParaRPr lang="en-US" sz="1600" kern="1200"/>
        </a:p>
      </dsp:txBody>
      <dsp:txXfrm>
        <a:off x="820849" y="1314007"/>
        <a:ext cx="7371069" cy="1034348"/>
      </dsp:txXfrm>
    </dsp:sp>
    <dsp:sp modelId="{99B9163D-1D9C-4148-AABD-3BD18B821C38}">
      <dsp:nvSpPr>
        <dsp:cNvPr id="0" name=""/>
        <dsp:cNvSpPr/>
      </dsp:nvSpPr>
      <dsp:spPr>
        <a:xfrm>
          <a:off x="1577339" y="2563654"/>
          <a:ext cx="8938260" cy="109870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This happens because of the model's architecture, two-stage detectors possess a more refined approach that delivers more precise results, in contrast to one-stage detectors that apply a more practical approach that outputs results faster. </a:t>
          </a:r>
        </a:p>
      </dsp:txBody>
      <dsp:txXfrm>
        <a:off x="1609519" y="2595834"/>
        <a:ext cx="7371069" cy="1034348"/>
      </dsp:txXfrm>
    </dsp:sp>
    <dsp:sp modelId="{95B41F2E-7252-4E30-8FFC-58539AE65F57}">
      <dsp:nvSpPr>
        <dsp:cNvPr id="0" name=""/>
        <dsp:cNvSpPr/>
      </dsp:nvSpPr>
      <dsp:spPr>
        <a:xfrm>
          <a:off x="8224099" y="833187"/>
          <a:ext cx="714160" cy="71416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384785" y="833187"/>
        <a:ext cx="392788" cy="537405"/>
      </dsp:txXfrm>
    </dsp:sp>
    <dsp:sp modelId="{65EF21C6-C492-4FCC-AF40-DC55A2965E87}">
      <dsp:nvSpPr>
        <dsp:cNvPr id="0" name=""/>
        <dsp:cNvSpPr/>
      </dsp:nvSpPr>
      <dsp:spPr>
        <a:xfrm>
          <a:off x="9012769" y="2107689"/>
          <a:ext cx="714160" cy="71416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173455" y="2107689"/>
        <a:ext cx="392788" cy="5374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0D30F-4F93-4950-A3A9-F21EFE0191B0}">
      <dsp:nvSpPr>
        <dsp:cNvPr id="0" name=""/>
        <dsp:cNvSpPr/>
      </dsp:nvSpPr>
      <dsp:spPr>
        <a:xfrm>
          <a:off x="0" y="285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D4DD2B-D458-485D-9740-D9B6D2AF1F34}">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Although effective in performance, the two-stage paradigm is time-consuming.</a:t>
          </a:r>
        </a:p>
      </dsp:txBody>
      <dsp:txXfrm>
        <a:off x="0" y="2853"/>
        <a:ext cx="7003777" cy="1945966"/>
      </dsp:txXfrm>
    </dsp:sp>
    <dsp:sp modelId="{A2436F76-E983-4C9C-99B0-7398562826E3}">
      <dsp:nvSpPr>
        <dsp:cNvPr id="0" name=""/>
        <dsp:cNvSpPr/>
      </dsp:nvSpPr>
      <dsp:spPr>
        <a:xfrm>
          <a:off x="0" y="1948819"/>
          <a:ext cx="7003777" cy="0"/>
        </a:xfrm>
        <a:prstGeom prst="line">
          <a:avLst/>
        </a:prstGeom>
        <a:solidFill>
          <a:schemeClr val="accent2">
            <a:hueOff val="755761"/>
            <a:satOff val="-10002"/>
            <a:lumOff val="-5196"/>
            <a:alphaOff val="0"/>
          </a:schemeClr>
        </a:solidFill>
        <a:ln w="12700" cap="flat" cmpd="sng" algn="ctr">
          <a:solidFill>
            <a:schemeClr val="accent2">
              <a:hueOff val="755761"/>
              <a:satOff val="-10002"/>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689DC8-87D3-4145-ACD5-080129A0E9CF}">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This is because the representation model needs to extract the ReID features from each individual bounding box. </a:t>
          </a:r>
        </a:p>
      </dsp:txBody>
      <dsp:txXfrm>
        <a:off x="0" y="1948819"/>
        <a:ext cx="7003777" cy="1945966"/>
      </dsp:txXfrm>
    </dsp:sp>
    <dsp:sp modelId="{65CA11BE-89C5-4ED2-BB6A-9568FD49E0D6}">
      <dsp:nvSpPr>
        <dsp:cNvPr id="0" name=""/>
        <dsp:cNvSpPr/>
      </dsp:nvSpPr>
      <dsp:spPr>
        <a:xfrm>
          <a:off x="0" y="3894785"/>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250DD9-FBEF-4167-B412-A8F452854416}">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Furthermore, the two-stage paradigm depends on the performance of the detector.</a:t>
          </a:r>
        </a:p>
      </dsp:txBody>
      <dsp:txXfrm>
        <a:off x="0" y="3894785"/>
        <a:ext cx="7003777" cy="194596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7B33B-F15C-4E24-B4E8-5A6103FF97EA}">
      <dsp:nvSpPr>
        <dsp:cNvPr id="0" name=""/>
        <dsp:cNvSpPr/>
      </dsp:nvSpPr>
      <dsp:spPr>
        <a:xfrm>
          <a:off x="0" y="0"/>
          <a:ext cx="8938260" cy="10987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relation between speed and accuracy is the main topic in object detection models' efficiency and the principal objective is to maximize this two parameters in order to achieve accurate identifications in the lowest time period possible. </a:t>
          </a:r>
        </a:p>
      </dsp:txBody>
      <dsp:txXfrm>
        <a:off x="32180" y="32180"/>
        <a:ext cx="7752667" cy="1034348"/>
      </dsp:txXfrm>
    </dsp:sp>
    <dsp:sp modelId="{E3AB0772-CE34-4B1E-A144-24CE8ADBD38C}">
      <dsp:nvSpPr>
        <dsp:cNvPr id="0" name=""/>
        <dsp:cNvSpPr/>
      </dsp:nvSpPr>
      <dsp:spPr>
        <a:xfrm>
          <a:off x="788669" y="1281827"/>
          <a:ext cx="8938260" cy="1098708"/>
        </a:xfrm>
        <a:prstGeom prst="roundRect">
          <a:avLst>
            <a:gd name="adj" fmla="val 10000"/>
          </a:avLst>
        </a:prstGeom>
        <a:solidFill>
          <a:schemeClr val="accent2">
            <a:hueOff val="755761"/>
            <a:satOff val="-10002"/>
            <a:lumOff val="-5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Recent models like YOLOv3 and RetinaNet hold the front line in terms of achieving the best speed/accuracy trade off by delivering the highest mAP values and the lowest inference time for 50 objects. </a:t>
          </a:r>
        </a:p>
      </dsp:txBody>
      <dsp:txXfrm>
        <a:off x="820849" y="1314007"/>
        <a:ext cx="7371069" cy="1034348"/>
      </dsp:txXfrm>
    </dsp:sp>
    <dsp:sp modelId="{8359230E-8E5B-40CD-BE5B-4AA2A6403416}">
      <dsp:nvSpPr>
        <dsp:cNvPr id="0" name=""/>
        <dsp:cNvSpPr/>
      </dsp:nvSpPr>
      <dsp:spPr>
        <a:xfrm>
          <a:off x="1577339" y="2563654"/>
          <a:ext cx="8938260" cy="1098708"/>
        </a:xfrm>
        <a:prstGeom prst="roundRect">
          <a:avLst>
            <a:gd name="adj" fmla="val 10000"/>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Another good conclusion from this comparison is that two-stage detector models can deliver better results in situations with small objects.</a:t>
          </a:r>
        </a:p>
      </dsp:txBody>
      <dsp:txXfrm>
        <a:off x="1609519" y="2595834"/>
        <a:ext cx="7371069" cy="1034348"/>
      </dsp:txXfrm>
    </dsp:sp>
    <dsp:sp modelId="{C2ABACC8-1C76-4141-85E3-1950606432F5}">
      <dsp:nvSpPr>
        <dsp:cNvPr id="0" name=""/>
        <dsp:cNvSpPr/>
      </dsp:nvSpPr>
      <dsp:spPr>
        <a:xfrm>
          <a:off x="8224099" y="833187"/>
          <a:ext cx="714160" cy="71416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384785" y="833187"/>
        <a:ext cx="392788" cy="537405"/>
      </dsp:txXfrm>
    </dsp:sp>
    <dsp:sp modelId="{1F0FF56A-6132-41B9-884F-C54BEA4E72C1}">
      <dsp:nvSpPr>
        <dsp:cNvPr id="0" name=""/>
        <dsp:cNvSpPr/>
      </dsp:nvSpPr>
      <dsp:spPr>
        <a:xfrm>
          <a:off x="9012769" y="2107689"/>
          <a:ext cx="714160" cy="714160"/>
        </a:xfrm>
        <a:prstGeom prst="downArrow">
          <a:avLst>
            <a:gd name="adj1" fmla="val 55000"/>
            <a:gd name="adj2" fmla="val 45000"/>
          </a:avLst>
        </a:prstGeom>
        <a:solidFill>
          <a:schemeClr val="accent2">
            <a:tint val="40000"/>
            <a:alpha val="90000"/>
            <a:hueOff val="1474037"/>
            <a:satOff val="-24796"/>
            <a:lumOff val="-2600"/>
            <a:alphaOff val="0"/>
          </a:schemeClr>
        </a:solidFill>
        <a:ln w="12700" cap="flat" cmpd="sng" algn="ctr">
          <a:solidFill>
            <a:schemeClr val="accent2">
              <a:tint val="40000"/>
              <a:alpha val="90000"/>
              <a:hueOff val="1474037"/>
              <a:satOff val="-24796"/>
              <a:lumOff val="-26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173455" y="2107689"/>
        <a:ext cx="392788" cy="537405"/>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3E7D5-EB81-42FC-A0E6-D637A0416F92}">
      <dsp:nvSpPr>
        <dsp:cNvPr id="0" name=""/>
        <dsp:cNvSpPr/>
      </dsp:nvSpPr>
      <dsp:spPr>
        <a:xfrm>
          <a:off x="1283" y="16286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B21483-80C6-4F71-BF73-6BA5B0508A09}">
      <dsp:nvSpPr>
        <dsp:cNvPr id="0" name=""/>
        <dsp:cNvSpPr/>
      </dsp:nvSpPr>
      <dsp:spPr>
        <a:xfrm>
          <a:off x="501904" y="638452"/>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After understanding what is behind object detection and which models represent its utility at the very best, it possible to dive in the possibility of using those models on a continuous real-time approach. </a:t>
          </a:r>
        </a:p>
      </dsp:txBody>
      <dsp:txXfrm>
        <a:off x="585701" y="722249"/>
        <a:ext cx="4337991" cy="2693452"/>
      </dsp:txXfrm>
    </dsp:sp>
    <dsp:sp modelId="{F824F8B6-E1CE-4FFA-A139-CFE860E0D3E9}">
      <dsp:nvSpPr>
        <dsp:cNvPr id="0" name=""/>
        <dsp:cNvSpPr/>
      </dsp:nvSpPr>
      <dsp:spPr>
        <a:xfrm>
          <a:off x="5508110" y="16286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98A28D-7189-4829-A265-024BA9B2CB17}">
      <dsp:nvSpPr>
        <dsp:cNvPr id="0" name=""/>
        <dsp:cNvSpPr/>
      </dsp:nvSpPr>
      <dsp:spPr>
        <a:xfrm>
          <a:off x="6008730" y="638452"/>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Object tracking consists of locating the objects presented in an image continuously during a certain time period, by delineating a bounding box around them. </a:t>
          </a:r>
        </a:p>
      </dsp:txBody>
      <dsp:txXfrm>
        <a:off x="6092527" y="722249"/>
        <a:ext cx="4337991" cy="269345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7EC0E-6F1F-4C48-88BE-1115A95294DA}">
      <dsp:nvSpPr>
        <dsp:cNvPr id="0" name=""/>
        <dsp:cNvSpPr/>
      </dsp:nvSpPr>
      <dsp:spPr>
        <a:xfrm>
          <a:off x="1283" y="16286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79AD80-FACA-41EE-9495-0CA7BEF08A43}">
      <dsp:nvSpPr>
        <dsp:cNvPr id="0" name=""/>
        <dsp:cNvSpPr/>
      </dsp:nvSpPr>
      <dsp:spPr>
        <a:xfrm>
          <a:off x="501904" y="638452"/>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Object tracking is the application of object detection models to a set of consecutive frames. </a:t>
          </a:r>
        </a:p>
      </dsp:txBody>
      <dsp:txXfrm>
        <a:off x="585701" y="722249"/>
        <a:ext cx="4337991" cy="2693452"/>
      </dsp:txXfrm>
    </dsp:sp>
    <dsp:sp modelId="{46118DC8-E9D9-4CB1-87D3-28344AB150A9}">
      <dsp:nvSpPr>
        <dsp:cNvPr id="0" name=""/>
        <dsp:cNvSpPr/>
      </dsp:nvSpPr>
      <dsp:spPr>
        <a:xfrm>
          <a:off x="5508110" y="16286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3B0FF7-C111-4785-8334-A90F2F97DD61}">
      <dsp:nvSpPr>
        <dsp:cNvPr id="0" name=""/>
        <dsp:cNvSpPr/>
      </dsp:nvSpPr>
      <dsp:spPr>
        <a:xfrm>
          <a:off x="6008730" y="638452"/>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This consecutive frames usually represent a video and can contain, just like input images in object detection, a series of possible objects like animals, vehicles, people and other possible elements of interest.</a:t>
          </a:r>
        </a:p>
      </dsp:txBody>
      <dsp:txXfrm>
        <a:off x="6092527" y="722249"/>
        <a:ext cx="4337991" cy="269345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906C53-4CEF-4510-A5FF-32460B9D02A0}">
      <dsp:nvSpPr>
        <dsp:cNvPr id="0" name=""/>
        <dsp:cNvSpPr/>
      </dsp:nvSpPr>
      <dsp:spPr>
        <a:xfrm>
          <a:off x="0" y="704222"/>
          <a:ext cx="10156531" cy="1300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8B5D61-9123-401C-9E18-FAADA90C69FF}">
      <dsp:nvSpPr>
        <dsp:cNvPr id="0" name=""/>
        <dsp:cNvSpPr/>
      </dsp:nvSpPr>
      <dsp:spPr>
        <a:xfrm>
          <a:off x="393281" y="996746"/>
          <a:ext cx="715057" cy="715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62E8F1-BB9C-46D8-A54C-5BDB9B345067}">
      <dsp:nvSpPr>
        <dsp:cNvPr id="0" name=""/>
        <dsp:cNvSpPr/>
      </dsp:nvSpPr>
      <dsp:spPr>
        <a:xfrm>
          <a:off x="1501619" y="70422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933450">
            <a:lnSpc>
              <a:spcPct val="90000"/>
            </a:lnSpc>
            <a:spcBef>
              <a:spcPct val="0"/>
            </a:spcBef>
            <a:spcAft>
              <a:spcPct val="35000"/>
            </a:spcAft>
            <a:buNone/>
          </a:pPr>
          <a:r>
            <a:rPr lang="en-US" sz="2100" kern="1200"/>
            <a:t>Object tracking first detects the objects present in the image and assigns a bounding box.</a:t>
          </a:r>
        </a:p>
      </dsp:txBody>
      <dsp:txXfrm>
        <a:off x="1501619" y="704222"/>
        <a:ext cx="8654911" cy="1300103"/>
      </dsp:txXfrm>
    </dsp:sp>
    <dsp:sp modelId="{72A807CF-D1DC-410A-AE1E-34232259F768}">
      <dsp:nvSpPr>
        <dsp:cNvPr id="0" name=""/>
        <dsp:cNvSpPr/>
      </dsp:nvSpPr>
      <dsp:spPr>
        <a:xfrm>
          <a:off x="0" y="2329352"/>
          <a:ext cx="10156531" cy="1300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49EAD-5521-447F-BE43-1EC4E659E1F4}">
      <dsp:nvSpPr>
        <dsp:cNvPr id="0" name=""/>
        <dsp:cNvSpPr/>
      </dsp:nvSpPr>
      <dsp:spPr>
        <a:xfrm>
          <a:off x="393281" y="2621875"/>
          <a:ext cx="715057" cy="715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FC8CE8-140B-49FD-9981-44FAE91A7329}">
      <dsp:nvSpPr>
        <dsp:cNvPr id="0" name=""/>
        <dsp:cNvSpPr/>
      </dsp:nvSpPr>
      <dsp:spPr>
        <a:xfrm>
          <a:off x="1501619" y="232935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933450">
            <a:lnSpc>
              <a:spcPct val="90000"/>
            </a:lnSpc>
            <a:spcBef>
              <a:spcPct val="0"/>
            </a:spcBef>
            <a:spcAft>
              <a:spcPct val="35000"/>
            </a:spcAft>
            <a:buNone/>
          </a:pPr>
          <a:r>
            <a:rPr lang="en-US" sz="2100" kern="1200"/>
            <a:t>Then every bounding box receives an ID that will be its numerical representation and the algorithm will try to maintain the bounding box around the object if the object stays in the video frame. </a:t>
          </a:r>
        </a:p>
      </dsp:txBody>
      <dsp:txXfrm>
        <a:off x="1501619" y="2329352"/>
        <a:ext cx="8654911" cy="1300103"/>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679C8B-1269-4741-AC21-2E2715EB49D0}">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B7812C-EC22-4D3F-9CAD-9A6C50310971}">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FDF397-A438-4C93-B78F-688DDE97FD31}">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55650">
            <a:lnSpc>
              <a:spcPct val="90000"/>
            </a:lnSpc>
            <a:spcBef>
              <a:spcPct val="0"/>
            </a:spcBef>
            <a:spcAft>
              <a:spcPct val="35000"/>
            </a:spcAft>
            <a:buNone/>
          </a:pPr>
          <a:r>
            <a:rPr lang="en-US" sz="1700" kern="1200"/>
            <a:t>This process can occur in the following main two scenarios:</a:t>
          </a:r>
        </a:p>
      </dsp:txBody>
      <dsp:txXfrm>
        <a:off x="1927918" y="713"/>
        <a:ext cx="5075858" cy="1669193"/>
      </dsp:txXfrm>
    </dsp:sp>
    <dsp:sp modelId="{83F680B4-8180-4BBF-8351-383980E9AB81}">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84DF72-6AFF-4483-844F-20C1B6406422}">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30CC28-3AC8-412D-A7D1-21AFAE205E39}">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55650">
            <a:lnSpc>
              <a:spcPct val="90000"/>
            </a:lnSpc>
            <a:spcBef>
              <a:spcPct val="0"/>
            </a:spcBef>
            <a:spcAft>
              <a:spcPct val="35000"/>
            </a:spcAft>
            <a:buNone/>
          </a:pPr>
          <a:r>
            <a:rPr lang="en-US" sz="1700" kern="1200"/>
            <a:t>• Offline object tracking: The input data for the object tracking algorithm is a recorded video where all the frames, including future activity, are known beforehand;</a:t>
          </a:r>
        </a:p>
      </dsp:txBody>
      <dsp:txXfrm>
        <a:off x="1927918" y="2087205"/>
        <a:ext cx="5075858" cy="1669193"/>
      </dsp:txXfrm>
    </dsp:sp>
    <dsp:sp modelId="{19A9A8EC-C878-49AF-BDE8-8A97FBB6BB0C}">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C32F3A-98B3-4671-9EEB-C5E8F30EB91F}">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CD687C-997A-42B2-905C-C3F5D3CC46B2}">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55650">
            <a:lnSpc>
              <a:spcPct val="90000"/>
            </a:lnSpc>
            <a:spcBef>
              <a:spcPct val="0"/>
            </a:spcBef>
            <a:spcAft>
              <a:spcPct val="35000"/>
            </a:spcAft>
            <a:buNone/>
          </a:pPr>
          <a:r>
            <a:rPr lang="en-US" sz="1700" kern="1200"/>
            <a:t>• Online object tracking: The input data of the object tracking algorithm is a live video stream, for example, a surveillance camera. In this case, all the information present in the image is completely unpredictable.</a:t>
          </a:r>
        </a:p>
      </dsp:txBody>
      <dsp:txXfrm>
        <a:off x="1927918" y="4173697"/>
        <a:ext cx="5075858" cy="166919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AE0BC-80D6-454B-AF45-72535F841B0D}">
      <dsp:nvSpPr>
        <dsp:cNvPr id="0" name=""/>
        <dsp:cNvSpPr/>
      </dsp:nvSpPr>
      <dsp:spPr>
        <a:xfrm>
          <a:off x="0" y="2078"/>
          <a:ext cx="10156531" cy="105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25C7B5-0FCB-4BE0-8CF1-20E000F3857D}">
      <dsp:nvSpPr>
        <dsp:cNvPr id="0" name=""/>
        <dsp:cNvSpPr/>
      </dsp:nvSpPr>
      <dsp:spPr>
        <a:xfrm>
          <a:off x="318623" y="239070"/>
          <a:ext cx="579314" cy="579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136F2B-09F0-4CDF-9236-F243F106BB62}">
      <dsp:nvSpPr>
        <dsp:cNvPr id="0" name=""/>
        <dsp:cNvSpPr/>
      </dsp:nvSpPr>
      <dsp:spPr>
        <a:xfrm>
          <a:off x="1216561" y="2078"/>
          <a:ext cx="8939969" cy="105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74" tIns="111474" rIns="111474" bIns="111474" numCol="1" spcCol="1270" anchor="ctr" anchorCtr="0">
          <a:noAutofit/>
        </a:bodyPr>
        <a:lstStyle/>
        <a:p>
          <a:pPr marL="0" lvl="0" indent="0" algn="l" defTabSz="889000">
            <a:lnSpc>
              <a:spcPct val="100000"/>
            </a:lnSpc>
            <a:spcBef>
              <a:spcPct val="0"/>
            </a:spcBef>
            <a:spcAft>
              <a:spcPct val="35000"/>
            </a:spcAft>
            <a:buNone/>
          </a:pPr>
          <a:r>
            <a:rPr lang="en-US" sz="2000" b="1" kern="1200"/>
            <a:t>Appearance and disappearance:</a:t>
          </a:r>
          <a:r>
            <a:rPr lang="en-US" sz="2000" kern="1200"/>
            <a:t> the objects behaviour is unpredictable and is important to connect them to objects previously seen in the video.</a:t>
          </a:r>
        </a:p>
      </dsp:txBody>
      <dsp:txXfrm>
        <a:off x="1216561" y="2078"/>
        <a:ext cx="8939969" cy="1053299"/>
      </dsp:txXfrm>
    </dsp:sp>
    <dsp:sp modelId="{EA1009A0-AF45-4D9E-BB2F-0ADAF0BB7456}">
      <dsp:nvSpPr>
        <dsp:cNvPr id="0" name=""/>
        <dsp:cNvSpPr/>
      </dsp:nvSpPr>
      <dsp:spPr>
        <a:xfrm>
          <a:off x="0" y="1318703"/>
          <a:ext cx="10156531" cy="105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27F08-D930-46A8-A240-49D6A95E5772}">
      <dsp:nvSpPr>
        <dsp:cNvPr id="0" name=""/>
        <dsp:cNvSpPr/>
      </dsp:nvSpPr>
      <dsp:spPr>
        <a:xfrm>
          <a:off x="318623" y="1555695"/>
          <a:ext cx="579314" cy="579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F14A06-3C77-4A56-862F-A90F43AB6321}">
      <dsp:nvSpPr>
        <dsp:cNvPr id="0" name=""/>
        <dsp:cNvSpPr/>
      </dsp:nvSpPr>
      <dsp:spPr>
        <a:xfrm>
          <a:off x="1216561" y="1318703"/>
          <a:ext cx="8939969" cy="105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74" tIns="111474" rIns="111474" bIns="111474" numCol="1" spcCol="1270" anchor="ctr" anchorCtr="0">
          <a:noAutofit/>
        </a:bodyPr>
        <a:lstStyle/>
        <a:p>
          <a:pPr marL="0" lvl="0" indent="0" algn="l" defTabSz="889000">
            <a:lnSpc>
              <a:spcPct val="100000"/>
            </a:lnSpc>
            <a:spcBef>
              <a:spcPct val="0"/>
            </a:spcBef>
            <a:spcAft>
              <a:spcPct val="35000"/>
            </a:spcAft>
            <a:buNone/>
          </a:pPr>
          <a:r>
            <a:rPr lang="en-US" sz="2000" b="1" kern="1200"/>
            <a:t>Occlusion</a:t>
          </a:r>
          <a:r>
            <a:rPr lang="en-US" sz="2000" kern="1200"/>
            <a:t>: the movement objects can result in their partially or completely occlusion in some frames if other objects cover them</a:t>
          </a:r>
        </a:p>
      </dsp:txBody>
      <dsp:txXfrm>
        <a:off x="1216561" y="1318703"/>
        <a:ext cx="8939969" cy="1053299"/>
      </dsp:txXfrm>
    </dsp:sp>
    <dsp:sp modelId="{AD5C0CD2-9877-44F3-8525-107380E085EA}">
      <dsp:nvSpPr>
        <dsp:cNvPr id="0" name=""/>
        <dsp:cNvSpPr/>
      </dsp:nvSpPr>
      <dsp:spPr>
        <a:xfrm>
          <a:off x="0" y="2635327"/>
          <a:ext cx="10156531" cy="105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2A82AF-2ADC-4ABC-A337-3077CA157363}">
      <dsp:nvSpPr>
        <dsp:cNvPr id="0" name=""/>
        <dsp:cNvSpPr/>
      </dsp:nvSpPr>
      <dsp:spPr>
        <a:xfrm>
          <a:off x="318623" y="2872320"/>
          <a:ext cx="579314" cy="579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B6D100-D334-4D49-8BDD-AFC37A04E88C}">
      <dsp:nvSpPr>
        <dsp:cNvPr id="0" name=""/>
        <dsp:cNvSpPr/>
      </dsp:nvSpPr>
      <dsp:spPr>
        <a:xfrm>
          <a:off x="1216561" y="2635327"/>
          <a:ext cx="8939969" cy="105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74" tIns="111474" rIns="111474" bIns="111474" numCol="1" spcCol="1270" anchor="ctr" anchorCtr="0">
          <a:noAutofit/>
        </a:bodyPr>
        <a:lstStyle/>
        <a:p>
          <a:pPr marL="0" lvl="0" indent="0" algn="l" defTabSz="889000">
            <a:lnSpc>
              <a:spcPct val="100000"/>
            </a:lnSpc>
            <a:spcBef>
              <a:spcPct val="0"/>
            </a:spcBef>
            <a:spcAft>
              <a:spcPct val="35000"/>
            </a:spcAft>
            <a:buNone/>
          </a:pPr>
          <a:r>
            <a:rPr lang="en-US" sz="2000" b="1" kern="1200"/>
            <a:t>Identity switches</a:t>
          </a:r>
          <a:r>
            <a:rPr lang="en-US" sz="2000" kern="1200"/>
            <a:t>: if two objects cross each other, is necessary to separate which one is which;</a:t>
          </a:r>
        </a:p>
      </dsp:txBody>
      <dsp:txXfrm>
        <a:off x="1216561" y="2635327"/>
        <a:ext cx="8939969" cy="1053299"/>
      </dsp:txXfrm>
    </dsp:sp>
    <dsp:sp modelId="{5AB7EF05-EFCB-47E6-B2CD-058FC356C775}">
      <dsp:nvSpPr>
        <dsp:cNvPr id="0" name=""/>
        <dsp:cNvSpPr/>
      </dsp:nvSpPr>
      <dsp:spPr>
        <a:xfrm>
          <a:off x="0" y="3951952"/>
          <a:ext cx="10156531" cy="1053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9568CE-CD82-4861-B1D4-CB7CD94F7C1E}">
      <dsp:nvSpPr>
        <dsp:cNvPr id="0" name=""/>
        <dsp:cNvSpPr/>
      </dsp:nvSpPr>
      <dsp:spPr>
        <a:xfrm>
          <a:off x="318623" y="4188945"/>
          <a:ext cx="579314" cy="5793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41D748-DB23-4804-BDD7-D545FA519AFC}">
      <dsp:nvSpPr>
        <dsp:cNvPr id="0" name=""/>
        <dsp:cNvSpPr/>
      </dsp:nvSpPr>
      <dsp:spPr>
        <a:xfrm>
          <a:off x="1216561" y="3951952"/>
          <a:ext cx="8939969" cy="105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474" tIns="111474" rIns="111474" bIns="111474" numCol="1" spcCol="1270" anchor="ctr" anchorCtr="0">
          <a:noAutofit/>
        </a:bodyPr>
        <a:lstStyle/>
        <a:p>
          <a:pPr marL="0" lvl="0" indent="0" algn="l" defTabSz="889000">
            <a:lnSpc>
              <a:spcPct val="100000"/>
            </a:lnSpc>
            <a:spcBef>
              <a:spcPct val="0"/>
            </a:spcBef>
            <a:spcAft>
              <a:spcPct val="35000"/>
            </a:spcAft>
            <a:buNone/>
          </a:pPr>
          <a:r>
            <a:rPr lang="en-US" sz="2000" b="1" kern="1200"/>
            <a:t>Motion blur</a:t>
          </a:r>
          <a:r>
            <a:rPr lang="en-US" sz="2000" kern="1200"/>
            <a:t>: objects may look different because of their own motion or camera motion;</a:t>
          </a:r>
        </a:p>
      </dsp:txBody>
      <dsp:txXfrm>
        <a:off x="1216561" y="3951952"/>
        <a:ext cx="8939969" cy="1053299"/>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EE090-D276-499F-B136-ED30E7CEAC64}">
      <dsp:nvSpPr>
        <dsp:cNvPr id="0" name=""/>
        <dsp:cNvSpPr/>
      </dsp:nvSpPr>
      <dsp:spPr>
        <a:xfrm>
          <a:off x="0" y="529"/>
          <a:ext cx="10156531" cy="123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9F17A-57A6-46F1-B69A-63A12662BED0}">
      <dsp:nvSpPr>
        <dsp:cNvPr id="0" name=""/>
        <dsp:cNvSpPr/>
      </dsp:nvSpPr>
      <dsp:spPr>
        <a:xfrm>
          <a:off x="374462" y="279054"/>
          <a:ext cx="680840" cy="680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D83195-4D6B-4134-BAAD-1CFB89A5743D}">
      <dsp:nvSpPr>
        <dsp:cNvPr id="0" name=""/>
        <dsp:cNvSpPr/>
      </dsp:nvSpPr>
      <dsp:spPr>
        <a:xfrm>
          <a:off x="1429764" y="529"/>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b="1" kern="1200"/>
            <a:t>Viewpoints:</a:t>
          </a:r>
          <a:r>
            <a:rPr lang="en-US" sz="2300" kern="1200"/>
            <a:t> depending on the cameras position, objects may look very different due to the difference of perspective</a:t>
          </a:r>
        </a:p>
      </dsp:txBody>
      <dsp:txXfrm>
        <a:off x="1429764" y="529"/>
        <a:ext cx="8726766" cy="1237891"/>
      </dsp:txXfrm>
    </dsp:sp>
    <dsp:sp modelId="{BB5C4319-1774-495B-B24F-C4B98E1FD62D}">
      <dsp:nvSpPr>
        <dsp:cNvPr id="0" name=""/>
        <dsp:cNvSpPr/>
      </dsp:nvSpPr>
      <dsp:spPr>
        <a:xfrm>
          <a:off x="0" y="1547893"/>
          <a:ext cx="10156531" cy="123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F6B686-26F6-4047-A611-73F93BDEB819}">
      <dsp:nvSpPr>
        <dsp:cNvPr id="0" name=""/>
        <dsp:cNvSpPr/>
      </dsp:nvSpPr>
      <dsp:spPr>
        <a:xfrm>
          <a:off x="374462" y="1826419"/>
          <a:ext cx="680840" cy="680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6DF266-AF19-4A54-917B-BEFE3B348795}">
      <dsp:nvSpPr>
        <dsp:cNvPr id="0" name=""/>
        <dsp:cNvSpPr/>
      </dsp:nvSpPr>
      <dsp:spPr>
        <a:xfrm>
          <a:off x="1429764" y="1547893"/>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b="1" kern="1200"/>
            <a:t>Scale change:</a:t>
          </a:r>
          <a:r>
            <a:rPr lang="en-US" sz="2300" kern="1200"/>
            <a:t> the camera settings might change the objects scale dramatically, due to camera zoom for example</a:t>
          </a:r>
        </a:p>
      </dsp:txBody>
      <dsp:txXfrm>
        <a:off x="1429764" y="1547893"/>
        <a:ext cx="8726766" cy="1237891"/>
      </dsp:txXfrm>
    </dsp:sp>
    <dsp:sp modelId="{68A4EC87-BDB7-44B8-8E05-B54C581B9C7F}">
      <dsp:nvSpPr>
        <dsp:cNvPr id="0" name=""/>
        <dsp:cNvSpPr/>
      </dsp:nvSpPr>
      <dsp:spPr>
        <a:xfrm>
          <a:off x="0" y="3095258"/>
          <a:ext cx="10156531" cy="12378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99A88-B582-4E33-9BD9-31CB36B842B2}">
      <dsp:nvSpPr>
        <dsp:cNvPr id="0" name=""/>
        <dsp:cNvSpPr/>
      </dsp:nvSpPr>
      <dsp:spPr>
        <a:xfrm>
          <a:off x="374462" y="3373783"/>
          <a:ext cx="680840" cy="6808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BD13F0-86DA-4F97-8282-57FC88C74715}">
      <dsp:nvSpPr>
        <dsp:cNvPr id="0" name=""/>
        <dsp:cNvSpPr/>
      </dsp:nvSpPr>
      <dsp:spPr>
        <a:xfrm>
          <a:off x="1429764" y="3095258"/>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b="1" kern="1200"/>
            <a:t>Illumination:</a:t>
          </a:r>
          <a:r>
            <a:rPr lang="en-US" sz="2300" kern="1200"/>
            <a:t> the light conditions can have affect significantly the objects appearance and therefore making harder to recognize them.</a:t>
          </a:r>
        </a:p>
      </dsp:txBody>
      <dsp:txXfrm>
        <a:off x="1429764" y="3095258"/>
        <a:ext cx="8726766" cy="123789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1ABF3-6F56-4E7A-A3F5-54D09C6415B9}">
      <dsp:nvSpPr>
        <dsp:cNvPr id="0" name=""/>
        <dsp:cNvSpPr/>
      </dsp:nvSpPr>
      <dsp:spPr>
        <a:xfrm>
          <a:off x="1568265" y="59970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3B4769-EE79-4FC3-9010-7D97429694E4}">
      <dsp:nvSpPr>
        <dsp:cNvPr id="0" name=""/>
        <dsp:cNvSpPr/>
      </dsp:nvSpPr>
      <dsp:spPr>
        <a:xfrm>
          <a:off x="380265" y="301397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It is difficult to classify one MOT method into a distinct category by a universal criterion. </a:t>
          </a:r>
        </a:p>
      </dsp:txBody>
      <dsp:txXfrm>
        <a:off x="380265" y="3013975"/>
        <a:ext cx="4320000" cy="720000"/>
      </dsp:txXfrm>
    </dsp:sp>
    <dsp:sp modelId="{D7A6E4E2-61F2-46B4-AE83-2C87AFF13F79}">
      <dsp:nvSpPr>
        <dsp:cNvPr id="0" name=""/>
        <dsp:cNvSpPr/>
      </dsp:nvSpPr>
      <dsp:spPr>
        <a:xfrm>
          <a:off x="6644265" y="59970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D5C593-D09D-406E-9D50-BF3E1BAC7155}">
      <dsp:nvSpPr>
        <dsp:cNvPr id="0" name=""/>
        <dsp:cNvSpPr/>
      </dsp:nvSpPr>
      <dsp:spPr>
        <a:xfrm>
          <a:off x="5456265" y="301397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Admitting this, it is thus feasible to group MOT methods by multiple criteria. </a:t>
          </a:r>
        </a:p>
      </dsp:txBody>
      <dsp:txXfrm>
        <a:off x="5456265" y="3013975"/>
        <a:ext cx="4320000" cy="72000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2CD1E-D63E-4D4C-AB69-4621760AB7FB}">
      <dsp:nvSpPr>
        <dsp:cNvPr id="0" name=""/>
        <dsp:cNvSpPr/>
      </dsp:nvSpPr>
      <dsp:spPr>
        <a:xfrm>
          <a:off x="0" y="1798"/>
          <a:ext cx="10156531" cy="911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665636-FF38-4C84-BBF4-8AE414444C53}">
      <dsp:nvSpPr>
        <dsp:cNvPr id="0" name=""/>
        <dsp:cNvSpPr/>
      </dsp:nvSpPr>
      <dsp:spPr>
        <a:xfrm>
          <a:off x="275757" y="206907"/>
          <a:ext cx="501377" cy="5013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537762-1964-4390-8211-2790CF4BEFB3}">
      <dsp:nvSpPr>
        <dsp:cNvPr id="0" name=""/>
        <dsp:cNvSpPr/>
      </dsp:nvSpPr>
      <dsp:spPr>
        <a:xfrm>
          <a:off x="1052893" y="1798"/>
          <a:ext cx="9103637" cy="91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477" tIns="96477" rIns="96477" bIns="96477" numCol="1" spcCol="1270" anchor="ctr" anchorCtr="0">
          <a:noAutofit/>
        </a:bodyPr>
        <a:lstStyle/>
        <a:p>
          <a:pPr marL="0" lvl="0" indent="0" algn="l" defTabSz="977900">
            <a:lnSpc>
              <a:spcPct val="90000"/>
            </a:lnSpc>
            <a:spcBef>
              <a:spcPct val="0"/>
            </a:spcBef>
            <a:spcAft>
              <a:spcPct val="35000"/>
            </a:spcAft>
            <a:buNone/>
          </a:pPr>
          <a:r>
            <a:rPr lang="en-US" sz="2200" kern="1200"/>
            <a:t>In the following we attempt to conduct this according to three criteria: </a:t>
          </a:r>
        </a:p>
      </dsp:txBody>
      <dsp:txXfrm>
        <a:off x="1052893" y="1798"/>
        <a:ext cx="9103637" cy="911596"/>
      </dsp:txXfrm>
    </dsp:sp>
    <dsp:sp modelId="{13AFCA3C-1E8D-4B4D-A8B1-1F0D04902838}">
      <dsp:nvSpPr>
        <dsp:cNvPr id="0" name=""/>
        <dsp:cNvSpPr/>
      </dsp:nvSpPr>
      <dsp:spPr>
        <a:xfrm>
          <a:off x="0" y="1141293"/>
          <a:ext cx="10156531" cy="911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4BF35-6532-496A-B98F-692A319CEF2F}">
      <dsp:nvSpPr>
        <dsp:cNvPr id="0" name=""/>
        <dsp:cNvSpPr/>
      </dsp:nvSpPr>
      <dsp:spPr>
        <a:xfrm>
          <a:off x="275757" y="1346402"/>
          <a:ext cx="501377" cy="5013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1E0523-5CE4-44D6-AF3B-5AB7A775F51B}">
      <dsp:nvSpPr>
        <dsp:cNvPr id="0" name=""/>
        <dsp:cNvSpPr/>
      </dsp:nvSpPr>
      <dsp:spPr>
        <a:xfrm>
          <a:off x="1052893" y="1141293"/>
          <a:ext cx="9103637" cy="91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477" tIns="96477" rIns="96477" bIns="96477" numCol="1" spcCol="1270" anchor="ctr" anchorCtr="0">
          <a:noAutofit/>
        </a:bodyPr>
        <a:lstStyle/>
        <a:p>
          <a:pPr marL="0" lvl="0" indent="0" algn="l" defTabSz="977900">
            <a:lnSpc>
              <a:spcPct val="90000"/>
            </a:lnSpc>
            <a:spcBef>
              <a:spcPct val="0"/>
            </a:spcBef>
            <a:spcAft>
              <a:spcPct val="35000"/>
            </a:spcAft>
            <a:buNone/>
          </a:pPr>
          <a:r>
            <a:rPr lang="en-US" sz="2200" kern="1200"/>
            <a:t>a) initialization method, </a:t>
          </a:r>
        </a:p>
      </dsp:txBody>
      <dsp:txXfrm>
        <a:off x="1052893" y="1141293"/>
        <a:ext cx="9103637" cy="911596"/>
      </dsp:txXfrm>
    </dsp:sp>
    <dsp:sp modelId="{CEABD906-0C1D-4919-8AFE-E3A6D4ECF314}">
      <dsp:nvSpPr>
        <dsp:cNvPr id="0" name=""/>
        <dsp:cNvSpPr/>
      </dsp:nvSpPr>
      <dsp:spPr>
        <a:xfrm>
          <a:off x="0" y="2280789"/>
          <a:ext cx="10156531" cy="911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1914B-E09D-44D8-ABBB-85E4B6470778}">
      <dsp:nvSpPr>
        <dsp:cNvPr id="0" name=""/>
        <dsp:cNvSpPr/>
      </dsp:nvSpPr>
      <dsp:spPr>
        <a:xfrm>
          <a:off x="275757" y="2485898"/>
          <a:ext cx="501377" cy="5013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88308E-70D7-4EAE-82F5-041E6D7131B9}">
      <dsp:nvSpPr>
        <dsp:cNvPr id="0" name=""/>
        <dsp:cNvSpPr/>
      </dsp:nvSpPr>
      <dsp:spPr>
        <a:xfrm>
          <a:off x="1052893" y="2280789"/>
          <a:ext cx="9103637" cy="91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477" tIns="96477" rIns="96477" bIns="96477" numCol="1" spcCol="1270" anchor="ctr" anchorCtr="0">
          <a:noAutofit/>
        </a:bodyPr>
        <a:lstStyle/>
        <a:p>
          <a:pPr marL="0" lvl="0" indent="0" algn="l" defTabSz="977900">
            <a:lnSpc>
              <a:spcPct val="90000"/>
            </a:lnSpc>
            <a:spcBef>
              <a:spcPct val="0"/>
            </a:spcBef>
            <a:spcAft>
              <a:spcPct val="35000"/>
            </a:spcAft>
            <a:buNone/>
          </a:pPr>
          <a:r>
            <a:rPr lang="en-US" sz="2200" kern="1200"/>
            <a:t>b) processing mode, and </a:t>
          </a:r>
        </a:p>
      </dsp:txBody>
      <dsp:txXfrm>
        <a:off x="1052893" y="2280789"/>
        <a:ext cx="9103637" cy="911596"/>
      </dsp:txXfrm>
    </dsp:sp>
    <dsp:sp modelId="{F1C09944-FC90-44C6-AD86-A9D9AF847A49}">
      <dsp:nvSpPr>
        <dsp:cNvPr id="0" name=""/>
        <dsp:cNvSpPr/>
      </dsp:nvSpPr>
      <dsp:spPr>
        <a:xfrm>
          <a:off x="0" y="3420284"/>
          <a:ext cx="10156531" cy="9115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3760F5-F3E3-411D-A6ED-5BA6643AEED7}">
      <dsp:nvSpPr>
        <dsp:cNvPr id="0" name=""/>
        <dsp:cNvSpPr/>
      </dsp:nvSpPr>
      <dsp:spPr>
        <a:xfrm>
          <a:off x="275757" y="3625393"/>
          <a:ext cx="501377" cy="5013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1625C-F6CD-4754-A788-C2CDF30DA796}">
      <dsp:nvSpPr>
        <dsp:cNvPr id="0" name=""/>
        <dsp:cNvSpPr/>
      </dsp:nvSpPr>
      <dsp:spPr>
        <a:xfrm>
          <a:off x="1052893" y="3420284"/>
          <a:ext cx="9103637" cy="911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477" tIns="96477" rIns="96477" bIns="96477" numCol="1" spcCol="1270" anchor="ctr" anchorCtr="0">
          <a:noAutofit/>
        </a:bodyPr>
        <a:lstStyle/>
        <a:p>
          <a:pPr marL="0" lvl="0" indent="0" algn="l" defTabSz="977900">
            <a:lnSpc>
              <a:spcPct val="90000"/>
            </a:lnSpc>
            <a:spcBef>
              <a:spcPct val="0"/>
            </a:spcBef>
            <a:spcAft>
              <a:spcPct val="35000"/>
            </a:spcAft>
            <a:buNone/>
          </a:pPr>
          <a:r>
            <a:rPr lang="en-US" sz="2200" kern="1200"/>
            <a:t>c) type of output. </a:t>
          </a:r>
        </a:p>
      </dsp:txBody>
      <dsp:txXfrm>
        <a:off x="1052893" y="3420284"/>
        <a:ext cx="9103637" cy="91159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E5CA8-A534-45D3-A7B8-A2E56BE223B9}">
      <dsp:nvSpPr>
        <dsp:cNvPr id="0" name=""/>
        <dsp:cNvSpPr/>
      </dsp:nvSpPr>
      <dsp:spPr>
        <a:xfrm>
          <a:off x="0" y="704222"/>
          <a:ext cx="10156531" cy="1300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CC446-B253-4834-993A-BCB0F3A082BE}">
      <dsp:nvSpPr>
        <dsp:cNvPr id="0" name=""/>
        <dsp:cNvSpPr/>
      </dsp:nvSpPr>
      <dsp:spPr>
        <a:xfrm>
          <a:off x="393281" y="996746"/>
          <a:ext cx="715057" cy="715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EC2D67-8C3D-4C0F-A11C-EF4B8C3AAD47}">
      <dsp:nvSpPr>
        <dsp:cNvPr id="0" name=""/>
        <dsp:cNvSpPr/>
      </dsp:nvSpPr>
      <dsp:spPr>
        <a:xfrm>
          <a:off x="1501619" y="70422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977900">
            <a:lnSpc>
              <a:spcPct val="90000"/>
            </a:lnSpc>
            <a:spcBef>
              <a:spcPct val="0"/>
            </a:spcBef>
            <a:spcAft>
              <a:spcPct val="35000"/>
            </a:spcAft>
            <a:buNone/>
          </a:pPr>
          <a:r>
            <a:rPr lang="en-US" sz="2200" kern="1200"/>
            <a:t>The reason we choose these three criteria is that this naturally follows the way of processing a task, i.e., how the task is initialized, how it is processed and what type of result is obtained. </a:t>
          </a:r>
        </a:p>
      </dsp:txBody>
      <dsp:txXfrm>
        <a:off x="1501619" y="704222"/>
        <a:ext cx="8654911" cy="1300103"/>
      </dsp:txXfrm>
    </dsp:sp>
    <dsp:sp modelId="{F6979872-4381-4613-96DF-7647F43A8E66}">
      <dsp:nvSpPr>
        <dsp:cNvPr id="0" name=""/>
        <dsp:cNvSpPr/>
      </dsp:nvSpPr>
      <dsp:spPr>
        <a:xfrm>
          <a:off x="0" y="2329352"/>
          <a:ext cx="10156531" cy="1300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A3230-22B8-4B03-9758-54A908DE95BB}">
      <dsp:nvSpPr>
        <dsp:cNvPr id="0" name=""/>
        <dsp:cNvSpPr/>
      </dsp:nvSpPr>
      <dsp:spPr>
        <a:xfrm>
          <a:off x="393281" y="2621875"/>
          <a:ext cx="715057" cy="715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225BDB-FD27-479E-85AD-D11869A691A9}">
      <dsp:nvSpPr>
        <dsp:cNvPr id="0" name=""/>
        <dsp:cNvSpPr/>
      </dsp:nvSpPr>
      <dsp:spPr>
        <a:xfrm>
          <a:off x="1501619" y="232935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977900">
            <a:lnSpc>
              <a:spcPct val="90000"/>
            </a:lnSpc>
            <a:spcBef>
              <a:spcPct val="0"/>
            </a:spcBef>
            <a:spcAft>
              <a:spcPct val="35000"/>
            </a:spcAft>
            <a:buNone/>
          </a:pPr>
          <a:r>
            <a:rPr lang="en-US" sz="2200" kern="1200"/>
            <a:t>In the following, each of the criteria along with its corresponding categorization is represented.</a:t>
          </a:r>
        </a:p>
      </dsp:txBody>
      <dsp:txXfrm>
        <a:off x="1501619" y="2329352"/>
        <a:ext cx="8654911" cy="13001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B5760-8344-421D-A41E-8EDA5C243A25}">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CD33D0-2AFC-4486-B557-7DF94322CECD}">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7344C6-11D9-46AA-A815-DB0D0CF8BDE4}">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33450">
            <a:lnSpc>
              <a:spcPct val="100000"/>
            </a:lnSpc>
            <a:spcBef>
              <a:spcPct val="0"/>
            </a:spcBef>
            <a:spcAft>
              <a:spcPct val="35000"/>
            </a:spcAft>
            <a:buNone/>
          </a:pPr>
          <a:r>
            <a:rPr lang="en-US" sz="2100" kern="1200"/>
            <a:t>The </a:t>
          </a:r>
          <a:r>
            <a:rPr lang="en-US" sz="2100" b="1" kern="1200"/>
            <a:t>one-shot paradigm</a:t>
          </a:r>
          <a:r>
            <a:rPr lang="en-US" sz="2100" kern="1200"/>
            <a:t> has drawn more attention in the MOT research community, with its maturity of multi-task learning in deep learning. </a:t>
          </a:r>
        </a:p>
      </dsp:txBody>
      <dsp:txXfrm>
        <a:off x="1927918" y="713"/>
        <a:ext cx="5075858" cy="1669193"/>
      </dsp:txXfrm>
    </dsp:sp>
    <dsp:sp modelId="{55B5E489-E635-4B2C-B116-6AD11D354F50}">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083AA-6758-4E55-894D-FE23D08BA5EB}">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EFB59E-AC9B-4C6C-9EAA-0F63998CA8A4}">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33450">
            <a:lnSpc>
              <a:spcPct val="100000"/>
            </a:lnSpc>
            <a:spcBef>
              <a:spcPct val="0"/>
            </a:spcBef>
            <a:spcAft>
              <a:spcPct val="35000"/>
            </a:spcAft>
            <a:buNone/>
          </a:pPr>
          <a:r>
            <a:rPr lang="en-US" sz="2100" kern="1200"/>
            <a:t>The one-shot model integrates the </a:t>
          </a:r>
          <a:r>
            <a:rPr lang="en-US" sz="2100" b="1" kern="1200"/>
            <a:t>detection </a:t>
          </a:r>
          <a:r>
            <a:rPr lang="en-US" sz="2100" kern="1200"/>
            <a:t>and </a:t>
          </a:r>
          <a:r>
            <a:rPr lang="en-US" sz="2100" b="1" kern="1200"/>
            <a:t>representation </a:t>
          </a:r>
          <a:r>
            <a:rPr lang="en-US" sz="2100" kern="1200"/>
            <a:t>tasks into a unified system. </a:t>
          </a:r>
        </a:p>
      </dsp:txBody>
      <dsp:txXfrm>
        <a:off x="1927918" y="2087205"/>
        <a:ext cx="5075858" cy="1669193"/>
      </dsp:txXfrm>
    </dsp:sp>
    <dsp:sp modelId="{69DAB814-91B4-4BE6-9874-87EE52D055ED}">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886C1C-9D58-4931-BDBB-30100FE5415E}">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EAE6B-609A-4D4D-857F-1AE6FF79DE48}">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33450">
            <a:lnSpc>
              <a:spcPct val="100000"/>
            </a:lnSpc>
            <a:spcBef>
              <a:spcPct val="0"/>
            </a:spcBef>
            <a:spcAft>
              <a:spcPct val="35000"/>
            </a:spcAft>
            <a:buNone/>
          </a:pPr>
          <a:r>
            <a:rPr lang="en-US" sz="2100" kern="1200"/>
            <a:t>This would reduce the inference time, which makes the system more real-time.</a:t>
          </a:r>
        </a:p>
      </dsp:txBody>
      <dsp:txXfrm>
        <a:off x="1927918" y="4173697"/>
        <a:ext cx="5075858" cy="1669193"/>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83550-9937-4F07-8D96-E2C39A2DC66E}">
      <dsp:nvSpPr>
        <dsp:cNvPr id="0" name=""/>
        <dsp:cNvSpPr/>
      </dsp:nvSpPr>
      <dsp:spPr>
        <a:xfrm>
          <a:off x="0" y="102689"/>
          <a:ext cx="10156531" cy="13127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a:t>Most existing MOT works can be grouped into two sets</a:t>
          </a:r>
          <a:r>
            <a:rPr lang="en-US" sz="3300" kern="1200">
              <a:latin typeface="Avenir Next LT Pro"/>
            </a:rPr>
            <a:t>, </a:t>
          </a:r>
          <a:r>
            <a:rPr lang="en-US" sz="3300" kern="1200"/>
            <a:t>depending on how objects are initialized:</a:t>
          </a:r>
          <a:r>
            <a:rPr lang="en-US" sz="3300" kern="1200">
              <a:latin typeface="Avenir Next LT Pro"/>
            </a:rPr>
            <a:t> </a:t>
          </a:r>
          <a:endParaRPr lang="en-US" sz="3300" kern="1200"/>
        </a:p>
      </dsp:txBody>
      <dsp:txXfrm>
        <a:off x="64083" y="166772"/>
        <a:ext cx="10028365" cy="1184574"/>
      </dsp:txXfrm>
    </dsp:sp>
    <dsp:sp modelId="{54D955BE-248E-4E27-8305-36F132FB3F09}">
      <dsp:nvSpPr>
        <dsp:cNvPr id="0" name=""/>
        <dsp:cNvSpPr/>
      </dsp:nvSpPr>
      <dsp:spPr>
        <a:xfrm>
          <a:off x="0" y="1510469"/>
          <a:ext cx="10156531" cy="1312740"/>
        </a:xfrm>
        <a:prstGeom prst="roundRect">
          <a:avLst/>
        </a:prstGeom>
        <a:solidFill>
          <a:schemeClr val="accent5">
            <a:hueOff val="755091"/>
            <a:satOff val="6053"/>
            <a:lumOff val="-1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Detection-Based Tracking (DBT) and </a:t>
          </a:r>
        </a:p>
      </dsp:txBody>
      <dsp:txXfrm>
        <a:off x="64083" y="1574552"/>
        <a:ext cx="10028365" cy="1184574"/>
      </dsp:txXfrm>
    </dsp:sp>
    <dsp:sp modelId="{EF2D33EC-6C41-42A0-AF6F-6C13CBFDB258}">
      <dsp:nvSpPr>
        <dsp:cNvPr id="0" name=""/>
        <dsp:cNvSpPr/>
      </dsp:nvSpPr>
      <dsp:spPr>
        <a:xfrm>
          <a:off x="0" y="2918249"/>
          <a:ext cx="10156531" cy="1312740"/>
        </a:xfrm>
        <a:prstGeom prst="roundRect">
          <a:avLst/>
        </a:prstGeom>
        <a:solidFill>
          <a:schemeClr val="accent5">
            <a:hueOff val="1510181"/>
            <a:satOff val="12106"/>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Detection-Free Tracking (DFT).</a:t>
          </a:r>
        </a:p>
      </dsp:txBody>
      <dsp:txXfrm>
        <a:off x="64083" y="2982332"/>
        <a:ext cx="10028365" cy="118457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19CA1A-C0C9-4FD3-ADBB-20530383BF46}">
      <dsp:nvSpPr>
        <dsp:cNvPr id="0" name=""/>
        <dsp:cNvSpPr/>
      </dsp:nvSpPr>
      <dsp:spPr>
        <a:xfrm>
          <a:off x="0" y="285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87782D-A8CC-40F9-8333-6DCA5B325EBF}">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Objects are first detected and then linked into trajectories. </a:t>
          </a:r>
        </a:p>
      </dsp:txBody>
      <dsp:txXfrm>
        <a:off x="0" y="2853"/>
        <a:ext cx="7003777" cy="1945966"/>
      </dsp:txXfrm>
    </dsp:sp>
    <dsp:sp modelId="{08ECE12D-BD45-41DF-9DA9-32269CFFE3DF}">
      <dsp:nvSpPr>
        <dsp:cNvPr id="0" name=""/>
        <dsp:cNvSpPr/>
      </dsp:nvSpPr>
      <dsp:spPr>
        <a:xfrm>
          <a:off x="0" y="1948819"/>
          <a:ext cx="7003777" cy="0"/>
        </a:xfrm>
        <a:prstGeom prst="line">
          <a:avLst/>
        </a:prstGeom>
        <a:solidFill>
          <a:schemeClr val="accent2">
            <a:hueOff val="755761"/>
            <a:satOff val="-10002"/>
            <a:lumOff val="-5196"/>
            <a:alphaOff val="0"/>
          </a:schemeClr>
        </a:solidFill>
        <a:ln w="12700" cap="flat" cmpd="sng" algn="ctr">
          <a:solidFill>
            <a:schemeClr val="accent2">
              <a:hueOff val="755761"/>
              <a:satOff val="-10002"/>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48BA05-3FD2-44A8-9AAC-D8562947A0AF}">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This strategy is also commonly referred to as “tracking-by detection”. </a:t>
          </a:r>
        </a:p>
      </dsp:txBody>
      <dsp:txXfrm>
        <a:off x="0" y="1948819"/>
        <a:ext cx="7003777" cy="1945966"/>
      </dsp:txXfrm>
    </dsp:sp>
    <dsp:sp modelId="{0EAAA847-96FB-46CC-884A-405F9755F1EC}">
      <dsp:nvSpPr>
        <dsp:cNvPr id="0" name=""/>
        <dsp:cNvSpPr/>
      </dsp:nvSpPr>
      <dsp:spPr>
        <a:xfrm>
          <a:off x="0" y="3894785"/>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CE2D39-1F3A-45D2-BD65-EFE7E6D1646C}">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Given a sequence, type-specific object detection or motion detection is applied in each frame to obtain object hypotheses, then tracking is conducted to link detection hypotheses into trajectories. </a:t>
          </a:r>
        </a:p>
      </dsp:txBody>
      <dsp:txXfrm>
        <a:off x="0" y="3894785"/>
        <a:ext cx="7003777" cy="194596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F7E01-B626-47A3-BB20-85B9ACD6F893}">
      <dsp:nvSpPr>
        <dsp:cNvPr id="0" name=""/>
        <dsp:cNvSpPr/>
      </dsp:nvSpPr>
      <dsp:spPr>
        <a:xfrm>
          <a:off x="0" y="504423"/>
          <a:ext cx="5626542" cy="15500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There are two issues worth noting. </a:t>
          </a:r>
        </a:p>
      </dsp:txBody>
      <dsp:txXfrm>
        <a:off x="75666" y="580089"/>
        <a:ext cx="5475210" cy="1398698"/>
      </dsp:txXfrm>
    </dsp:sp>
    <dsp:sp modelId="{3D249AAE-8B40-40AE-A8C5-63CCB5317515}">
      <dsp:nvSpPr>
        <dsp:cNvPr id="0" name=""/>
        <dsp:cNvSpPr/>
      </dsp:nvSpPr>
      <dsp:spPr>
        <a:xfrm>
          <a:off x="0" y="2117813"/>
          <a:ext cx="5626542" cy="15500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First, since the object detector is trained in advance, the majority of DBT focuses on specific kinds of targets, such as pedestrians, vehicles or faces. </a:t>
          </a:r>
        </a:p>
      </dsp:txBody>
      <dsp:txXfrm>
        <a:off x="75666" y="2193479"/>
        <a:ext cx="5475210" cy="1398698"/>
      </dsp:txXfrm>
    </dsp:sp>
    <dsp:sp modelId="{866312D0-4BFE-4602-A570-E88E4964A6FD}">
      <dsp:nvSpPr>
        <dsp:cNvPr id="0" name=""/>
        <dsp:cNvSpPr/>
      </dsp:nvSpPr>
      <dsp:spPr>
        <a:xfrm>
          <a:off x="0" y="3731204"/>
          <a:ext cx="5626542" cy="15500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Second, the performance of DBT highly depends on the performance of the employed object detector.</a:t>
          </a:r>
        </a:p>
      </dsp:txBody>
      <dsp:txXfrm>
        <a:off x="75666" y="3806870"/>
        <a:ext cx="5475210" cy="139869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91450-074B-4113-A45C-B6ABC7BA5889}">
      <dsp:nvSpPr>
        <dsp:cNvPr id="0" name=""/>
        <dsp:cNvSpPr/>
      </dsp:nvSpPr>
      <dsp:spPr>
        <a:xfrm>
          <a:off x="0" y="17142"/>
          <a:ext cx="7003777" cy="2857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DFT requires manual initialization of a fixed number of objects in the first frame, then localizes these objects in subsequent frames. </a:t>
          </a:r>
        </a:p>
      </dsp:txBody>
      <dsp:txXfrm>
        <a:off x="139474" y="156616"/>
        <a:ext cx="6724829" cy="2578192"/>
      </dsp:txXfrm>
    </dsp:sp>
    <dsp:sp modelId="{E27264A4-41F9-4F32-BF3C-17BA242319FD}">
      <dsp:nvSpPr>
        <dsp:cNvPr id="0" name=""/>
        <dsp:cNvSpPr/>
      </dsp:nvSpPr>
      <dsp:spPr>
        <a:xfrm>
          <a:off x="0" y="2969322"/>
          <a:ext cx="7003777" cy="2857140"/>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DBT is more popular because new objects are discovered and disappearing objects are terminated automatically. </a:t>
          </a:r>
        </a:p>
      </dsp:txBody>
      <dsp:txXfrm>
        <a:off x="139474" y="3108796"/>
        <a:ext cx="6724829" cy="2578192"/>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BDD06-5F71-4018-87DD-031B57E6CCC6}">
      <dsp:nvSpPr>
        <dsp:cNvPr id="0" name=""/>
        <dsp:cNvSpPr/>
      </dsp:nvSpPr>
      <dsp:spPr>
        <a:xfrm>
          <a:off x="0" y="62149"/>
          <a:ext cx="5626542" cy="27845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DFT cannot deal with the case that objects appear. </a:t>
          </a:r>
        </a:p>
      </dsp:txBody>
      <dsp:txXfrm>
        <a:off x="135933" y="198082"/>
        <a:ext cx="5354676" cy="2512733"/>
      </dsp:txXfrm>
    </dsp:sp>
    <dsp:sp modelId="{2D80B130-F07F-4328-BC45-AED3DAEF9519}">
      <dsp:nvSpPr>
        <dsp:cNvPr id="0" name=""/>
        <dsp:cNvSpPr/>
      </dsp:nvSpPr>
      <dsp:spPr>
        <a:xfrm>
          <a:off x="0" y="2938909"/>
          <a:ext cx="5626542" cy="27845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However, it is free of pre-trained object detectors. Table 3 lists the major differences between DBT and DFT.</a:t>
          </a:r>
        </a:p>
      </dsp:txBody>
      <dsp:txXfrm>
        <a:off x="135933" y="3074842"/>
        <a:ext cx="5354676" cy="2512733"/>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FC812-4546-4DA0-9120-018C963E0366}">
      <dsp:nvSpPr>
        <dsp:cNvPr id="0" name=""/>
        <dsp:cNvSpPr/>
      </dsp:nvSpPr>
      <dsp:spPr>
        <a:xfrm>
          <a:off x="0" y="285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2FB452-1AB9-4AD7-A685-A9DFEF7C2087}">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Starting with mean shift, we find out that it works by taking our object of interest, which we can visualize as a blob of pixels, so not just location, but also size. </a:t>
          </a:r>
        </a:p>
      </dsp:txBody>
      <dsp:txXfrm>
        <a:off x="0" y="2853"/>
        <a:ext cx="7003777" cy="1945966"/>
      </dsp:txXfrm>
    </dsp:sp>
    <dsp:sp modelId="{0FE35A0B-61F0-4C4A-BC1F-12C2FD90684A}">
      <dsp:nvSpPr>
        <dsp:cNvPr id="0" name=""/>
        <dsp:cNvSpPr/>
      </dsp:nvSpPr>
      <dsp:spPr>
        <a:xfrm>
          <a:off x="0" y="1948819"/>
          <a:ext cx="7003777" cy="0"/>
        </a:xfrm>
        <a:prstGeom prst="line">
          <a:avLst/>
        </a:prstGeom>
        <a:solidFill>
          <a:schemeClr val="accent2">
            <a:hueOff val="755761"/>
            <a:satOff val="-10002"/>
            <a:lumOff val="-5196"/>
            <a:alphaOff val="0"/>
          </a:schemeClr>
        </a:solidFill>
        <a:ln w="12700" cap="flat" cmpd="sng" algn="ctr">
          <a:solidFill>
            <a:schemeClr val="accent2">
              <a:hueOff val="755761"/>
              <a:satOff val="-10002"/>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D4D2B6-5A91-4DEC-8578-DC2850BB3363}">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Then we go to next frame, and we search within a larger region of interest known as the neighborhood, for the same blob. </a:t>
          </a:r>
        </a:p>
      </dsp:txBody>
      <dsp:txXfrm>
        <a:off x="0" y="1948819"/>
        <a:ext cx="7003777" cy="1945966"/>
      </dsp:txXfrm>
    </dsp:sp>
    <dsp:sp modelId="{B6503A98-A5A6-4C14-B3D2-75D1EDA2BE91}">
      <dsp:nvSpPr>
        <dsp:cNvPr id="0" name=""/>
        <dsp:cNvSpPr/>
      </dsp:nvSpPr>
      <dsp:spPr>
        <a:xfrm>
          <a:off x="0" y="3894785"/>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9D310-6EAD-43B3-9D08-D0B70515CB84}">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We will want to find the best blob of pixels or features in the next frame that best represent our object by maximizing a similarity function.</a:t>
          </a:r>
          <a:br>
            <a:rPr lang="en-US" sz="2500" kern="1200"/>
          </a:br>
          <a:endParaRPr lang="en-US" sz="2500" kern="1200"/>
        </a:p>
      </dsp:txBody>
      <dsp:txXfrm>
        <a:off x="0" y="3894785"/>
        <a:ext cx="7003777" cy="194596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7CABD-9D79-4D3E-9D29-3C87AD611559}">
      <dsp:nvSpPr>
        <dsp:cNvPr id="0" name=""/>
        <dsp:cNvSpPr/>
      </dsp:nvSpPr>
      <dsp:spPr>
        <a:xfrm>
          <a:off x="0" y="949585"/>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3C77F4-4EA2-4E59-B35A-FBCE49EA2ABE}">
      <dsp:nvSpPr>
        <dsp:cNvPr id="0" name=""/>
        <dsp:cNvSpPr/>
      </dsp:nvSpPr>
      <dsp:spPr>
        <a:xfrm>
          <a:off x="530307" y="1344029"/>
          <a:ext cx="964194" cy="964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09A99C-5DD6-4728-BD33-59DC04A36D36}">
      <dsp:nvSpPr>
        <dsp:cNvPr id="0" name=""/>
        <dsp:cNvSpPr/>
      </dsp:nvSpPr>
      <dsp:spPr>
        <a:xfrm>
          <a:off x="2024809" y="949585"/>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844550">
            <a:lnSpc>
              <a:spcPct val="90000"/>
            </a:lnSpc>
            <a:spcBef>
              <a:spcPct val="0"/>
            </a:spcBef>
            <a:spcAft>
              <a:spcPct val="35000"/>
            </a:spcAft>
            <a:buNone/>
          </a:pPr>
          <a:r>
            <a:rPr lang="en-US" sz="1900" kern="1200"/>
            <a:t>The other tool we investigate is optical flow, which looks at the motion of features due to the relative motion across frames between the scene and camera. </a:t>
          </a:r>
        </a:p>
      </dsp:txBody>
      <dsp:txXfrm>
        <a:off x="2024809" y="949585"/>
        <a:ext cx="4978967" cy="1753081"/>
      </dsp:txXfrm>
    </dsp:sp>
    <dsp:sp modelId="{CABC6F13-97E9-4AF5-9454-689DDE1F9BA5}">
      <dsp:nvSpPr>
        <dsp:cNvPr id="0" name=""/>
        <dsp:cNvSpPr/>
      </dsp:nvSpPr>
      <dsp:spPr>
        <a:xfrm>
          <a:off x="0" y="3140937"/>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D68DD-608A-4DA3-99D6-9B193E15C11E}">
      <dsp:nvSpPr>
        <dsp:cNvPr id="0" name=""/>
        <dsp:cNvSpPr/>
      </dsp:nvSpPr>
      <dsp:spPr>
        <a:xfrm>
          <a:off x="530307" y="3535381"/>
          <a:ext cx="964194" cy="96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E06E68-1C5E-4E67-A68C-56F0FC36017F}">
      <dsp:nvSpPr>
        <dsp:cNvPr id="0" name=""/>
        <dsp:cNvSpPr/>
      </dsp:nvSpPr>
      <dsp:spPr>
        <a:xfrm>
          <a:off x="2024809" y="3140937"/>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844550">
            <a:lnSpc>
              <a:spcPct val="90000"/>
            </a:lnSpc>
            <a:spcBef>
              <a:spcPct val="0"/>
            </a:spcBef>
            <a:spcAft>
              <a:spcPct val="35000"/>
            </a:spcAft>
            <a:buNone/>
          </a:pPr>
          <a:r>
            <a:rPr lang="en-US" sz="1900" kern="1200"/>
            <a:t>So, say for example we have our object in our image, and it moves up in the image, we will be able to estimate the motion vectors in frame 2 relative to frame 1.</a:t>
          </a:r>
        </a:p>
      </dsp:txBody>
      <dsp:txXfrm>
        <a:off x="2024809" y="3140937"/>
        <a:ext cx="4978967" cy="1753081"/>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B5BB9-4E3D-4391-98C0-7B67B7ACB01E}">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64F1DE-3B00-487C-8F88-6BB447639EDA}">
      <dsp:nvSpPr>
        <dsp:cNvPr id="0" name=""/>
        <dsp:cNvSpPr/>
      </dsp:nvSpPr>
      <dsp:spPr>
        <a:xfrm>
          <a:off x="0" y="0"/>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If we are tracking a ball rolling in 1 dimension. We can easily detect it within each frame. </a:t>
          </a:r>
        </a:p>
      </dsp:txBody>
      <dsp:txXfrm>
        <a:off x="0" y="0"/>
        <a:ext cx="7003777" cy="1460901"/>
      </dsp:txXfrm>
    </dsp:sp>
    <dsp:sp modelId="{84F58E27-5333-4E24-81B0-512C17646245}">
      <dsp:nvSpPr>
        <dsp:cNvPr id="0" name=""/>
        <dsp:cNvSpPr/>
      </dsp:nvSpPr>
      <dsp:spPr>
        <a:xfrm>
          <a:off x="0" y="1460901"/>
          <a:ext cx="7003777" cy="0"/>
        </a:xfrm>
        <a:prstGeom prst="line">
          <a:avLst/>
        </a:prstGeom>
        <a:solidFill>
          <a:schemeClr val="accent2">
            <a:hueOff val="503841"/>
            <a:satOff val="-6668"/>
            <a:lumOff val="-3464"/>
            <a:alphaOff val="0"/>
          </a:schemeClr>
        </a:solidFill>
        <a:ln w="12700" cap="flat" cmpd="sng" algn="ctr">
          <a:solidFill>
            <a:schemeClr val="accent2">
              <a:hueOff val="503841"/>
              <a:satOff val="-6668"/>
              <a:lumOff val="-34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A45029-BA11-4E4F-8FA9-CC87467583CC}">
      <dsp:nvSpPr>
        <dsp:cNvPr id="0" name=""/>
        <dsp:cNvSpPr/>
      </dsp:nvSpPr>
      <dsp:spPr>
        <a:xfrm>
          <a:off x="0" y="1460901"/>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That detection is our input signal which we can rely on as long as there is a clear line of sight to the ball, with very low noise.</a:t>
          </a:r>
        </a:p>
      </dsp:txBody>
      <dsp:txXfrm>
        <a:off x="0" y="1460901"/>
        <a:ext cx="7003777" cy="1460901"/>
      </dsp:txXfrm>
    </dsp:sp>
    <dsp:sp modelId="{231FAAF2-4251-42E1-BCE8-F3C774A21ED6}">
      <dsp:nvSpPr>
        <dsp:cNvPr id="0" name=""/>
        <dsp:cNvSpPr/>
      </dsp:nvSpPr>
      <dsp:spPr>
        <a:xfrm>
          <a:off x="0" y="2921802"/>
          <a:ext cx="7003777" cy="0"/>
        </a:xfrm>
        <a:prstGeom prst="line">
          <a:avLst/>
        </a:prstGeom>
        <a:solidFill>
          <a:schemeClr val="accent2">
            <a:hueOff val="1007682"/>
            <a:satOff val="-13336"/>
            <a:lumOff val="-6928"/>
            <a:alphaOff val="0"/>
          </a:schemeClr>
        </a:solidFill>
        <a:ln w="12700" cap="flat" cmpd="sng" algn="ctr">
          <a:solidFill>
            <a:schemeClr val="accent2">
              <a:hueOff val="1007682"/>
              <a:satOff val="-13336"/>
              <a:lumOff val="-69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19B0A7-723E-4B71-8C2E-E7A451C1DF4B}">
      <dsp:nvSpPr>
        <dsp:cNvPr id="0" name=""/>
        <dsp:cNvSpPr/>
      </dsp:nvSpPr>
      <dsp:spPr>
        <a:xfrm>
          <a:off x="0" y="2921802"/>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Now during detection, we decide to simulate cloudy conditional using a fog machine.</a:t>
          </a:r>
        </a:p>
      </dsp:txBody>
      <dsp:txXfrm>
        <a:off x="0" y="2921802"/>
        <a:ext cx="7003777" cy="1460901"/>
      </dsp:txXfrm>
    </dsp:sp>
    <dsp:sp modelId="{85FBDAFE-37AA-4266-A3BA-0A31383A586B}">
      <dsp:nvSpPr>
        <dsp:cNvPr id="0" name=""/>
        <dsp:cNvSpPr/>
      </dsp:nvSpPr>
      <dsp:spPr>
        <a:xfrm>
          <a:off x="0" y="4382703"/>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F93467-F912-4DAC-92EC-7B70B33884B8}">
      <dsp:nvSpPr>
        <dsp:cNvPr id="0" name=""/>
        <dsp:cNvSpPr/>
      </dsp:nvSpPr>
      <dsp:spPr>
        <a:xfrm>
          <a:off x="0" y="4382703"/>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We can still see the ball but now our vision sensor has noise in it, thus decreasing the confidence of where the ball is.</a:t>
          </a:r>
        </a:p>
      </dsp:txBody>
      <dsp:txXfrm>
        <a:off x="0" y="4382703"/>
        <a:ext cx="7003777" cy="1460901"/>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F2C0E-19D9-459F-9CDB-78EFC1FCF133}">
      <dsp:nvSpPr>
        <dsp:cNvPr id="0" name=""/>
        <dsp:cNvSpPr/>
      </dsp:nvSpPr>
      <dsp:spPr>
        <a:xfrm>
          <a:off x="0" y="285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89BAF9-75AC-4E1D-99AE-B14E531D1A0C}">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Now Let's make it a bit more complex and throw in another scenario where the ball travels behind a box which occludes the ball. </a:t>
          </a:r>
        </a:p>
      </dsp:txBody>
      <dsp:txXfrm>
        <a:off x="0" y="2853"/>
        <a:ext cx="7003777" cy="1945966"/>
      </dsp:txXfrm>
    </dsp:sp>
    <dsp:sp modelId="{66F4C2AE-B1DF-459D-83BF-325E4C077058}">
      <dsp:nvSpPr>
        <dsp:cNvPr id="0" name=""/>
        <dsp:cNvSpPr/>
      </dsp:nvSpPr>
      <dsp:spPr>
        <a:xfrm>
          <a:off x="0" y="1948819"/>
          <a:ext cx="7003777" cy="0"/>
        </a:xfrm>
        <a:prstGeom prst="line">
          <a:avLst/>
        </a:prstGeom>
        <a:solidFill>
          <a:schemeClr val="accent2">
            <a:hueOff val="755761"/>
            <a:satOff val="-10002"/>
            <a:lumOff val="-5196"/>
            <a:alphaOff val="0"/>
          </a:schemeClr>
        </a:solidFill>
        <a:ln w="12700" cap="flat" cmpd="sng" algn="ctr">
          <a:solidFill>
            <a:schemeClr val="accent2">
              <a:hueOff val="755761"/>
              <a:satOff val="-10002"/>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FC0793-C9E6-4CB3-B822-1B3B28E53582}">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How do we track something that we can’t see? </a:t>
          </a:r>
        </a:p>
      </dsp:txBody>
      <dsp:txXfrm>
        <a:off x="0" y="1948819"/>
        <a:ext cx="7003777" cy="1945966"/>
      </dsp:txXfrm>
    </dsp:sp>
    <dsp:sp modelId="{97995350-DF8F-4BFA-B4E1-9B3EE39E34BC}">
      <dsp:nvSpPr>
        <dsp:cNvPr id="0" name=""/>
        <dsp:cNvSpPr/>
      </dsp:nvSpPr>
      <dsp:spPr>
        <a:xfrm>
          <a:off x="0" y="3894785"/>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6DD869-0E7B-4CDE-A918-1D632A4EB46B}">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Well, this is where the Kalman comes in. </a:t>
          </a:r>
        </a:p>
      </dsp:txBody>
      <dsp:txXfrm>
        <a:off x="0" y="3894785"/>
        <a:ext cx="7003777" cy="1945966"/>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253F2-584B-4E89-AE68-DBF74E0955B6}">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A9FCF3-4AFA-4AD4-8F84-D95B36895B7A}">
      <dsp:nvSpPr>
        <dsp:cNvPr id="0" name=""/>
        <dsp:cNvSpPr/>
      </dsp:nvSpPr>
      <dsp:spPr>
        <a:xfrm>
          <a:off x="0" y="0"/>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Assuming a constant velocity model and gaussian distribution.</a:t>
          </a:r>
        </a:p>
      </dsp:txBody>
      <dsp:txXfrm>
        <a:off x="0" y="0"/>
        <a:ext cx="7003777" cy="1460901"/>
      </dsp:txXfrm>
    </dsp:sp>
    <dsp:sp modelId="{4AC0083D-EB41-46A1-809E-173B5E72A8B5}">
      <dsp:nvSpPr>
        <dsp:cNvPr id="0" name=""/>
        <dsp:cNvSpPr/>
      </dsp:nvSpPr>
      <dsp:spPr>
        <a:xfrm>
          <a:off x="0" y="1460901"/>
          <a:ext cx="7003777" cy="0"/>
        </a:xfrm>
        <a:prstGeom prst="line">
          <a:avLst/>
        </a:prstGeom>
        <a:solidFill>
          <a:schemeClr val="accent2">
            <a:hueOff val="503841"/>
            <a:satOff val="-6668"/>
            <a:lumOff val="-3464"/>
            <a:alphaOff val="0"/>
          </a:schemeClr>
        </a:solidFill>
        <a:ln w="12700" cap="flat" cmpd="sng" algn="ctr">
          <a:solidFill>
            <a:schemeClr val="accent2">
              <a:hueOff val="503841"/>
              <a:satOff val="-6668"/>
              <a:lumOff val="-34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99684E-D3D1-4237-AF67-183738BC90FD}">
      <dsp:nvSpPr>
        <dsp:cNvPr id="0" name=""/>
        <dsp:cNvSpPr/>
      </dsp:nvSpPr>
      <dsp:spPr>
        <a:xfrm>
          <a:off x="0" y="1460901"/>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We can guestimate where the ball is based on the model of it motion. </a:t>
          </a:r>
        </a:p>
      </dsp:txBody>
      <dsp:txXfrm>
        <a:off x="0" y="1460901"/>
        <a:ext cx="7003777" cy="1460901"/>
      </dsp:txXfrm>
    </dsp:sp>
    <dsp:sp modelId="{DC59B095-E032-4C07-83FE-09B38C08EBC6}">
      <dsp:nvSpPr>
        <dsp:cNvPr id="0" name=""/>
        <dsp:cNvSpPr/>
      </dsp:nvSpPr>
      <dsp:spPr>
        <a:xfrm>
          <a:off x="0" y="2921802"/>
          <a:ext cx="7003777" cy="0"/>
        </a:xfrm>
        <a:prstGeom prst="line">
          <a:avLst/>
        </a:prstGeom>
        <a:solidFill>
          <a:schemeClr val="accent2">
            <a:hueOff val="1007682"/>
            <a:satOff val="-13336"/>
            <a:lumOff val="-6928"/>
            <a:alphaOff val="0"/>
          </a:schemeClr>
        </a:solidFill>
        <a:ln w="12700" cap="flat" cmpd="sng" algn="ctr">
          <a:solidFill>
            <a:schemeClr val="accent2">
              <a:hueOff val="1007682"/>
              <a:satOff val="-13336"/>
              <a:lumOff val="-69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BAE07F-1468-4C5F-B5E9-51B26CD6A651}">
      <dsp:nvSpPr>
        <dsp:cNvPr id="0" name=""/>
        <dsp:cNvSpPr/>
      </dsp:nvSpPr>
      <dsp:spPr>
        <a:xfrm>
          <a:off x="0" y="2921802"/>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When the ball can be seen, we rely more on the sensor data and thus put more weight on it. </a:t>
          </a:r>
        </a:p>
      </dsp:txBody>
      <dsp:txXfrm>
        <a:off x="0" y="2921802"/>
        <a:ext cx="7003777" cy="1460901"/>
      </dsp:txXfrm>
    </dsp:sp>
    <dsp:sp modelId="{6E95731E-EDC3-4E17-92BA-15E2BFB53259}">
      <dsp:nvSpPr>
        <dsp:cNvPr id="0" name=""/>
        <dsp:cNvSpPr/>
      </dsp:nvSpPr>
      <dsp:spPr>
        <a:xfrm>
          <a:off x="0" y="4382703"/>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153940-9186-4994-9224-60692CE47818}">
      <dsp:nvSpPr>
        <dsp:cNvPr id="0" name=""/>
        <dsp:cNvSpPr/>
      </dsp:nvSpPr>
      <dsp:spPr>
        <a:xfrm>
          <a:off x="0" y="4382703"/>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When it is partially occluded, we can place weight or reliance on both motion and sensor measurement data.</a:t>
          </a:r>
        </a:p>
      </dsp:txBody>
      <dsp:txXfrm>
        <a:off x="0" y="4382703"/>
        <a:ext cx="7003777" cy="14609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2A7AD-0C3A-4750-9777-9092143A6936}">
      <dsp:nvSpPr>
        <dsp:cNvPr id="0" name=""/>
        <dsp:cNvSpPr/>
      </dsp:nvSpPr>
      <dsp:spPr>
        <a:xfrm>
          <a:off x="0" y="0"/>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429CE0-5224-4B99-ADBD-5912F518D911}">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The one-shot method integrates the detection and re-identification into a unified framework, which simultaneously outputs the bounding box and the embedding feature. </a:t>
          </a:r>
        </a:p>
      </dsp:txBody>
      <dsp:txXfrm>
        <a:off x="0" y="0"/>
        <a:ext cx="7003777" cy="2921802"/>
      </dsp:txXfrm>
    </dsp:sp>
    <dsp:sp modelId="{C954B8F1-E994-4C7F-ABED-129751E76F3E}">
      <dsp:nvSpPr>
        <dsp:cNvPr id="0" name=""/>
        <dsp:cNvSpPr/>
      </dsp:nvSpPr>
      <dsp:spPr>
        <a:xfrm>
          <a:off x="0" y="2921802"/>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1EDE8-53D3-4659-B3FA-16EB2E246216}">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They can share the weight of the backbone in different tasks to reduce the time of inferencing.</a:t>
          </a:r>
        </a:p>
      </dsp:txBody>
      <dsp:txXfrm>
        <a:off x="0" y="2921802"/>
        <a:ext cx="7003777" cy="2921802"/>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5243B-FFFA-4866-81D9-0EF649E7D596}">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F55CB-C9F9-4A20-B835-0321F4CB904A}">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D864C3-1D22-47E0-AB47-A443BB73CB1F}">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And if its fully occluded, we will shift a lot of weight on motion data. </a:t>
          </a:r>
        </a:p>
      </dsp:txBody>
      <dsp:txXfrm>
        <a:off x="1927918" y="713"/>
        <a:ext cx="5075858" cy="1669193"/>
      </dsp:txXfrm>
    </dsp:sp>
    <dsp:sp modelId="{E3AE148C-5AE7-4A97-B56E-22FB5599FF3D}">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30B847-C492-4E40-85EB-6DAB060DE241}">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EBB39B-A688-4259-AA7D-B46EA4100C5E}">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And the best part of the Kalman filter is that it is recursively , meaning where we take current readings, to predict the current state, then use the measurements and update our predictions. </a:t>
          </a:r>
        </a:p>
      </dsp:txBody>
      <dsp:txXfrm>
        <a:off x="1927918" y="2087205"/>
        <a:ext cx="5075858" cy="1669193"/>
      </dsp:txXfrm>
    </dsp:sp>
    <dsp:sp modelId="{F4A51A9A-75CA-457A-BB06-E6DBC90721E7}">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50AF94-8CEF-4990-9EFA-3199917E9FD9}">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791BC-FD7B-4EC6-B645-8B54CBD4730C}">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Now of course there is a lot more to the Kalman filter to cover in just one presentation.</a:t>
          </a:r>
        </a:p>
      </dsp:txBody>
      <dsp:txXfrm>
        <a:off x="1927918" y="4173697"/>
        <a:ext cx="5075858" cy="1669193"/>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32C29-1800-45E9-B093-53E7102E3269}">
      <dsp:nvSpPr>
        <dsp:cNvPr id="0" name=""/>
        <dsp:cNvSpPr/>
      </dsp:nvSpPr>
      <dsp:spPr>
        <a:xfrm>
          <a:off x="0" y="3385"/>
          <a:ext cx="10156531" cy="7211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D6086F-4AAF-4F37-9126-5FD2300290C9}">
      <dsp:nvSpPr>
        <dsp:cNvPr id="0" name=""/>
        <dsp:cNvSpPr/>
      </dsp:nvSpPr>
      <dsp:spPr>
        <a:xfrm>
          <a:off x="218148" y="165644"/>
          <a:ext cx="396633" cy="3966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199D0F-573F-4B2E-B02A-A016B9905166}">
      <dsp:nvSpPr>
        <dsp:cNvPr id="0" name=""/>
        <dsp:cNvSpPr/>
      </dsp:nvSpPr>
      <dsp:spPr>
        <a:xfrm>
          <a:off x="832929" y="3385"/>
          <a:ext cx="9323601" cy="721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22" tIns="76322" rIns="76322" bIns="76322" numCol="1" spcCol="1270" anchor="ctr" anchorCtr="0">
          <a:noAutofit/>
        </a:bodyPr>
        <a:lstStyle/>
        <a:p>
          <a:pPr marL="0" lvl="0" indent="0" algn="l" defTabSz="844550">
            <a:lnSpc>
              <a:spcPct val="90000"/>
            </a:lnSpc>
            <a:spcBef>
              <a:spcPct val="0"/>
            </a:spcBef>
            <a:spcAft>
              <a:spcPct val="35000"/>
            </a:spcAft>
            <a:buNone/>
          </a:pPr>
          <a:r>
            <a:rPr lang="en-US" sz="1900" kern="1200"/>
            <a:t>SORT comprises of 4 core components which are :</a:t>
          </a:r>
        </a:p>
      </dsp:txBody>
      <dsp:txXfrm>
        <a:off x="832929" y="3385"/>
        <a:ext cx="9323601" cy="721151"/>
      </dsp:txXfrm>
    </dsp:sp>
    <dsp:sp modelId="{167CE42A-6C37-4614-AC4D-23F3F259CD20}">
      <dsp:nvSpPr>
        <dsp:cNvPr id="0" name=""/>
        <dsp:cNvSpPr/>
      </dsp:nvSpPr>
      <dsp:spPr>
        <a:xfrm>
          <a:off x="0" y="904824"/>
          <a:ext cx="10156531" cy="7211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AFD968-4DA9-4650-9F03-B251A2A11C19}">
      <dsp:nvSpPr>
        <dsp:cNvPr id="0" name=""/>
        <dsp:cNvSpPr/>
      </dsp:nvSpPr>
      <dsp:spPr>
        <a:xfrm>
          <a:off x="218148" y="1067083"/>
          <a:ext cx="396633" cy="3966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5568C-67BB-4482-AB83-DF4151103C37}">
      <dsp:nvSpPr>
        <dsp:cNvPr id="0" name=""/>
        <dsp:cNvSpPr/>
      </dsp:nvSpPr>
      <dsp:spPr>
        <a:xfrm>
          <a:off x="832929" y="904824"/>
          <a:ext cx="9323601" cy="721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22" tIns="76322" rIns="76322" bIns="76322" numCol="1" spcCol="1270" anchor="ctr" anchorCtr="0">
          <a:noAutofit/>
        </a:bodyPr>
        <a:lstStyle/>
        <a:p>
          <a:pPr marL="0" lvl="0" indent="0" algn="l" defTabSz="844550">
            <a:lnSpc>
              <a:spcPct val="90000"/>
            </a:lnSpc>
            <a:spcBef>
              <a:spcPct val="0"/>
            </a:spcBef>
            <a:spcAft>
              <a:spcPct val="35000"/>
            </a:spcAft>
            <a:buNone/>
          </a:pPr>
          <a:r>
            <a:rPr lang="en-US" sz="1900" kern="1200"/>
            <a:t>Detection</a:t>
          </a:r>
        </a:p>
      </dsp:txBody>
      <dsp:txXfrm>
        <a:off x="832929" y="904824"/>
        <a:ext cx="9323601" cy="721151"/>
      </dsp:txXfrm>
    </dsp:sp>
    <dsp:sp modelId="{411E8676-FC23-4A99-83BD-33B142265993}">
      <dsp:nvSpPr>
        <dsp:cNvPr id="0" name=""/>
        <dsp:cNvSpPr/>
      </dsp:nvSpPr>
      <dsp:spPr>
        <a:xfrm>
          <a:off x="0" y="1806263"/>
          <a:ext cx="10156531" cy="7211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A039E-DC0C-4C5A-801F-7CF908C13482}">
      <dsp:nvSpPr>
        <dsp:cNvPr id="0" name=""/>
        <dsp:cNvSpPr/>
      </dsp:nvSpPr>
      <dsp:spPr>
        <a:xfrm>
          <a:off x="218148" y="1968522"/>
          <a:ext cx="396633" cy="3966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5C2DC-7061-4330-88DC-E6A84BA3E57C}">
      <dsp:nvSpPr>
        <dsp:cNvPr id="0" name=""/>
        <dsp:cNvSpPr/>
      </dsp:nvSpPr>
      <dsp:spPr>
        <a:xfrm>
          <a:off x="832929" y="1806263"/>
          <a:ext cx="9323601" cy="721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22" tIns="76322" rIns="76322" bIns="76322" numCol="1" spcCol="1270" anchor="ctr" anchorCtr="0">
          <a:noAutofit/>
        </a:bodyPr>
        <a:lstStyle/>
        <a:p>
          <a:pPr marL="0" lvl="0" indent="0" algn="l" defTabSz="844550">
            <a:lnSpc>
              <a:spcPct val="90000"/>
            </a:lnSpc>
            <a:spcBef>
              <a:spcPct val="0"/>
            </a:spcBef>
            <a:spcAft>
              <a:spcPct val="35000"/>
            </a:spcAft>
            <a:buNone/>
          </a:pPr>
          <a:r>
            <a:rPr lang="en-US" sz="1900" kern="1200"/>
            <a:t>Estimation</a:t>
          </a:r>
        </a:p>
      </dsp:txBody>
      <dsp:txXfrm>
        <a:off x="832929" y="1806263"/>
        <a:ext cx="9323601" cy="721151"/>
      </dsp:txXfrm>
    </dsp:sp>
    <dsp:sp modelId="{F7081B2C-CD62-4460-A41D-CFDD33F0D52D}">
      <dsp:nvSpPr>
        <dsp:cNvPr id="0" name=""/>
        <dsp:cNvSpPr/>
      </dsp:nvSpPr>
      <dsp:spPr>
        <a:xfrm>
          <a:off x="0" y="2707702"/>
          <a:ext cx="10156531" cy="7211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5EB1E-18B6-4259-9DEC-8C309C35372E}">
      <dsp:nvSpPr>
        <dsp:cNvPr id="0" name=""/>
        <dsp:cNvSpPr/>
      </dsp:nvSpPr>
      <dsp:spPr>
        <a:xfrm>
          <a:off x="218148" y="2869961"/>
          <a:ext cx="396633" cy="3966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79D59D-F804-46B5-8AC9-E9D5DBF0C41F}">
      <dsp:nvSpPr>
        <dsp:cNvPr id="0" name=""/>
        <dsp:cNvSpPr/>
      </dsp:nvSpPr>
      <dsp:spPr>
        <a:xfrm>
          <a:off x="832929" y="2707702"/>
          <a:ext cx="9323601" cy="721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22" tIns="76322" rIns="76322" bIns="76322" numCol="1" spcCol="1270" anchor="ctr" anchorCtr="0">
          <a:noAutofit/>
        </a:bodyPr>
        <a:lstStyle/>
        <a:p>
          <a:pPr marL="0" lvl="0" indent="0" algn="l" defTabSz="844550">
            <a:lnSpc>
              <a:spcPct val="90000"/>
            </a:lnSpc>
            <a:spcBef>
              <a:spcPct val="0"/>
            </a:spcBef>
            <a:spcAft>
              <a:spcPct val="35000"/>
            </a:spcAft>
            <a:buNone/>
          </a:pPr>
          <a:r>
            <a:rPr lang="en-US" sz="1900" kern="1200"/>
            <a:t>Association, &amp;</a:t>
          </a:r>
        </a:p>
      </dsp:txBody>
      <dsp:txXfrm>
        <a:off x="832929" y="2707702"/>
        <a:ext cx="9323601" cy="721151"/>
      </dsp:txXfrm>
    </dsp:sp>
    <dsp:sp modelId="{FFE19943-5BE0-4506-8FAB-A86FD78F3709}">
      <dsp:nvSpPr>
        <dsp:cNvPr id="0" name=""/>
        <dsp:cNvSpPr/>
      </dsp:nvSpPr>
      <dsp:spPr>
        <a:xfrm>
          <a:off x="0" y="3609142"/>
          <a:ext cx="10156531" cy="7211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AB7EC-F716-488B-9EA1-6EAEF6D22BDB}">
      <dsp:nvSpPr>
        <dsp:cNvPr id="0" name=""/>
        <dsp:cNvSpPr/>
      </dsp:nvSpPr>
      <dsp:spPr>
        <a:xfrm>
          <a:off x="218148" y="3771401"/>
          <a:ext cx="396633" cy="3966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EDF896-0F4F-4A5B-B48C-4B65C004AE39}">
      <dsp:nvSpPr>
        <dsp:cNvPr id="0" name=""/>
        <dsp:cNvSpPr/>
      </dsp:nvSpPr>
      <dsp:spPr>
        <a:xfrm>
          <a:off x="832929" y="3609142"/>
          <a:ext cx="9323601" cy="721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322" tIns="76322" rIns="76322" bIns="76322" numCol="1" spcCol="1270" anchor="ctr" anchorCtr="0">
          <a:noAutofit/>
        </a:bodyPr>
        <a:lstStyle/>
        <a:p>
          <a:pPr marL="0" lvl="0" indent="0" algn="l" defTabSz="844550">
            <a:lnSpc>
              <a:spcPct val="90000"/>
            </a:lnSpc>
            <a:spcBef>
              <a:spcPct val="0"/>
            </a:spcBef>
            <a:spcAft>
              <a:spcPct val="35000"/>
            </a:spcAft>
            <a:buNone/>
          </a:pPr>
          <a:r>
            <a:rPr lang="en-US" sz="1900" kern="1200"/>
            <a:t>Track Identity creation and destruction.</a:t>
          </a:r>
        </a:p>
      </dsp:txBody>
      <dsp:txXfrm>
        <a:off x="832929" y="3609142"/>
        <a:ext cx="9323601" cy="721151"/>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2E7F0-CACE-4ADD-AB50-12AED6917677}">
      <dsp:nvSpPr>
        <dsp:cNvPr id="0" name=""/>
        <dsp:cNvSpPr/>
      </dsp:nvSpPr>
      <dsp:spPr>
        <a:xfrm>
          <a:off x="0" y="949585"/>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57146-54A8-435D-9895-DC91C6C8A6F3}">
      <dsp:nvSpPr>
        <dsp:cNvPr id="0" name=""/>
        <dsp:cNvSpPr/>
      </dsp:nvSpPr>
      <dsp:spPr>
        <a:xfrm>
          <a:off x="530307" y="1344029"/>
          <a:ext cx="964194" cy="964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8082DB-DB46-4112-98A4-872C159C9AD4}">
      <dsp:nvSpPr>
        <dsp:cNvPr id="0" name=""/>
        <dsp:cNvSpPr/>
      </dsp:nvSpPr>
      <dsp:spPr>
        <a:xfrm>
          <a:off x="2024809" y="949585"/>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066800">
            <a:lnSpc>
              <a:spcPct val="90000"/>
            </a:lnSpc>
            <a:spcBef>
              <a:spcPct val="0"/>
            </a:spcBef>
            <a:spcAft>
              <a:spcPct val="35000"/>
            </a:spcAft>
            <a:buNone/>
          </a:pPr>
          <a:r>
            <a:rPr lang="en-US" sz="2400" kern="1200"/>
            <a:t>Detection by itself is not enough for tracking. </a:t>
          </a:r>
        </a:p>
      </dsp:txBody>
      <dsp:txXfrm>
        <a:off x="2024809" y="949585"/>
        <a:ext cx="4978967" cy="1753081"/>
      </dsp:txXfrm>
    </dsp:sp>
    <dsp:sp modelId="{05756B98-C735-4591-90CD-2A383C73A141}">
      <dsp:nvSpPr>
        <dsp:cNvPr id="0" name=""/>
        <dsp:cNvSpPr/>
      </dsp:nvSpPr>
      <dsp:spPr>
        <a:xfrm>
          <a:off x="0" y="3140937"/>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2058F-B400-467E-B6CE-B68D400CAD29}">
      <dsp:nvSpPr>
        <dsp:cNvPr id="0" name=""/>
        <dsp:cNvSpPr/>
      </dsp:nvSpPr>
      <dsp:spPr>
        <a:xfrm>
          <a:off x="530307" y="3535381"/>
          <a:ext cx="964194" cy="96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3D53A-87F6-4C19-8BDE-4DDA36CB5159}">
      <dsp:nvSpPr>
        <dsp:cNvPr id="0" name=""/>
        <dsp:cNvSpPr/>
      </dsp:nvSpPr>
      <dsp:spPr>
        <a:xfrm>
          <a:off x="2024809" y="3140937"/>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066800">
            <a:lnSpc>
              <a:spcPct val="90000"/>
            </a:lnSpc>
            <a:spcBef>
              <a:spcPct val="0"/>
            </a:spcBef>
            <a:spcAft>
              <a:spcPct val="35000"/>
            </a:spcAft>
            <a:buNone/>
          </a:pPr>
          <a:r>
            <a:rPr lang="en-US" sz="2400" kern="1200"/>
            <a:t>However, the quality of detections has a significant impact on tracking performance.</a:t>
          </a:r>
        </a:p>
      </dsp:txBody>
      <dsp:txXfrm>
        <a:off x="2024809" y="3140937"/>
        <a:ext cx="4978967" cy="1753081"/>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B508B-7CF6-481E-9DAF-AB1420D17940}">
      <dsp:nvSpPr>
        <dsp:cNvPr id="0" name=""/>
        <dsp:cNvSpPr/>
      </dsp:nvSpPr>
      <dsp:spPr>
        <a:xfrm>
          <a:off x="0" y="529"/>
          <a:ext cx="10156531" cy="123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B07A47-42B0-46B4-A499-304C1BC9BA77}">
      <dsp:nvSpPr>
        <dsp:cNvPr id="0" name=""/>
        <dsp:cNvSpPr/>
      </dsp:nvSpPr>
      <dsp:spPr>
        <a:xfrm>
          <a:off x="374462" y="279054"/>
          <a:ext cx="680840" cy="680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B99E64-2C7F-4F3E-A94B-5EC77F80305F}">
      <dsp:nvSpPr>
        <dsp:cNvPr id="0" name=""/>
        <dsp:cNvSpPr/>
      </dsp:nvSpPr>
      <dsp:spPr>
        <a:xfrm>
          <a:off x="1429764" y="529"/>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933450">
            <a:lnSpc>
              <a:spcPct val="90000"/>
            </a:lnSpc>
            <a:spcBef>
              <a:spcPct val="0"/>
            </a:spcBef>
            <a:spcAft>
              <a:spcPct val="35000"/>
            </a:spcAft>
            <a:buNone/>
          </a:pPr>
          <a:r>
            <a:rPr lang="en-US" sz="2100" kern="1200"/>
            <a:t>So now we need to propagate the detections from the current frame to the next using a linear constant velocity model.</a:t>
          </a:r>
        </a:p>
      </dsp:txBody>
      <dsp:txXfrm>
        <a:off x="1429764" y="529"/>
        <a:ext cx="8726766" cy="1237891"/>
      </dsp:txXfrm>
    </dsp:sp>
    <dsp:sp modelId="{8956E5EC-6E50-4388-9C0F-9D760A7F038A}">
      <dsp:nvSpPr>
        <dsp:cNvPr id="0" name=""/>
        <dsp:cNvSpPr/>
      </dsp:nvSpPr>
      <dsp:spPr>
        <a:xfrm>
          <a:off x="0" y="1547893"/>
          <a:ext cx="10156531" cy="123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8A65BA-BF84-4BA8-B32A-79ABE42C2815}">
      <dsp:nvSpPr>
        <dsp:cNvPr id="0" name=""/>
        <dsp:cNvSpPr/>
      </dsp:nvSpPr>
      <dsp:spPr>
        <a:xfrm>
          <a:off x="374462" y="1826419"/>
          <a:ext cx="680840" cy="680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F1D6DB-8E7F-477A-989B-5103B3672CDC}">
      <dsp:nvSpPr>
        <dsp:cNvPr id="0" name=""/>
        <dsp:cNvSpPr/>
      </dsp:nvSpPr>
      <dsp:spPr>
        <a:xfrm>
          <a:off x="1429764" y="1547893"/>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933450">
            <a:lnSpc>
              <a:spcPct val="90000"/>
            </a:lnSpc>
            <a:spcBef>
              <a:spcPct val="0"/>
            </a:spcBef>
            <a:spcAft>
              <a:spcPct val="35000"/>
            </a:spcAft>
            <a:buNone/>
          </a:pPr>
          <a:r>
            <a:rPr lang="en-US" sz="2100" kern="1200"/>
            <a:t>When a detection is associated to a target, the detected bounding box is used to update the target state where the velocity components are optimally solved via the Kalman filter framework.</a:t>
          </a:r>
        </a:p>
      </dsp:txBody>
      <dsp:txXfrm>
        <a:off x="1429764" y="1547893"/>
        <a:ext cx="8726766" cy="1237891"/>
      </dsp:txXfrm>
    </dsp:sp>
    <dsp:sp modelId="{0CBAF6AC-9324-4CE7-946E-54755D6B5C3C}">
      <dsp:nvSpPr>
        <dsp:cNvPr id="0" name=""/>
        <dsp:cNvSpPr/>
      </dsp:nvSpPr>
      <dsp:spPr>
        <a:xfrm>
          <a:off x="0" y="3095258"/>
          <a:ext cx="10156531" cy="12378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11905-8AE8-4B32-9C5D-CD8FDCA1F25D}">
      <dsp:nvSpPr>
        <dsp:cNvPr id="0" name=""/>
        <dsp:cNvSpPr/>
      </dsp:nvSpPr>
      <dsp:spPr>
        <a:xfrm>
          <a:off x="374462" y="3373783"/>
          <a:ext cx="680840" cy="6808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2ADE46-9F8C-4B99-B661-9152C0C2D0E3}">
      <dsp:nvSpPr>
        <dsp:cNvPr id="0" name=""/>
        <dsp:cNvSpPr/>
      </dsp:nvSpPr>
      <dsp:spPr>
        <a:xfrm>
          <a:off x="1429764" y="3095258"/>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933450">
            <a:lnSpc>
              <a:spcPct val="90000"/>
            </a:lnSpc>
            <a:spcBef>
              <a:spcPct val="0"/>
            </a:spcBef>
            <a:spcAft>
              <a:spcPct val="35000"/>
            </a:spcAft>
            <a:buNone/>
          </a:pPr>
          <a:r>
            <a:rPr lang="en-US" sz="2100" kern="1200"/>
            <a:t>However, if no detection is associated tot the target, its state is simply predicted without correct using the Linear velocity model.</a:t>
          </a:r>
        </a:p>
      </dsp:txBody>
      <dsp:txXfrm>
        <a:off x="1429764" y="3095258"/>
        <a:ext cx="8726766" cy="1237891"/>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F1A35-1160-4155-92B9-491574C55AE2}">
      <dsp:nvSpPr>
        <dsp:cNvPr id="0" name=""/>
        <dsp:cNvSpPr/>
      </dsp:nvSpPr>
      <dsp:spPr>
        <a:xfrm>
          <a:off x="0" y="704222"/>
          <a:ext cx="10156531" cy="1300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0C1C5A-475B-46A8-A407-91CFE9910E6A}">
      <dsp:nvSpPr>
        <dsp:cNvPr id="0" name=""/>
        <dsp:cNvSpPr/>
      </dsp:nvSpPr>
      <dsp:spPr>
        <a:xfrm>
          <a:off x="393281" y="996746"/>
          <a:ext cx="715057" cy="715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67FD5F-FCB3-4679-829D-FF6E88BCD3E4}">
      <dsp:nvSpPr>
        <dsp:cNvPr id="0" name=""/>
        <dsp:cNvSpPr/>
      </dsp:nvSpPr>
      <dsp:spPr>
        <a:xfrm>
          <a:off x="1501619" y="70422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22350">
            <a:lnSpc>
              <a:spcPct val="90000"/>
            </a:lnSpc>
            <a:spcBef>
              <a:spcPct val="0"/>
            </a:spcBef>
            <a:spcAft>
              <a:spcPct val="35000"/>
            </a:spcAft>
            <a:buNone/>
          </a:pPr>
          <a:r>
            <a:rPr lang="en-US" sz="2300" kern="1200"/>
            <a:t>In assigning detections to existing targets, each target’s bounding box geometry is estimated by predicting its new location in the latest frame. </a:t>
          </a:r>
        </a:p>
      </dsp:txBody>
      <dsp:txXfrm>
        <a:off x="1501619" y="704222"/>
        <a:ext cx="8654911" cy="1300103"/>
      </dsp:txXfrm>
    </dsp:sp>
    <dsp:sp modelId="{4B9E55D1-FD6B-426E-AC76-D98E54627202}">
      <dsp:nvSpPr>
        <dsp:cNvPr id="0" name=""/>
        <dsp:cNvSpPr/>
      </dsp:nvSpPr>
      <dsp:spPr>
        <a:xfrm>
          <a:off x="0" y="2329352"/>
          <a:ext cx="10156531" cy="1300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35A3CF-24D5-4552-9DCA-ED4699F460A3}">
      <dsp:nvSpPr>
        <dsp:cNvPr id="0" name=""/>
        <dsp:cNvSpPr/>
      </dsp:nvSpPr>
      <dsp:spPr>
        <a:xfrm>
          <a:off x="393281" y="2621875"/>
          <a:ext cx="715057" cy="715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AED2BA-E7D0-4654-B78C-C2444FED735B}">
      <dsp:nvSpPr>
        <dsp:cNvPr id="0" name=""/>
        <dsp:cNvSpPr/>
      </dsp:nvSpPr>
      <dsp:spPr>
        <a:xfrm>
          <a:off x="1501619" y="232935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22350">
            <a:lnSpc>
              <a:spcPct val="90000"/>
            </a:lnSpc>
            <a:spcBef>
              <a:spcPct val="0"/>
            </a:spcBef>
            <a:spcAft>
              <a:spcPct val="35000"/>
            </a:spcAft>
            <a:buNone/>
          </a:pPr>
          <a:r>
            <a:rPr lang="en-US" sz="2300" kern="1200"/>
            <a:t>The assignment cost matrix is then computed as the intersection-over-union (IOU) distance between each detection and all predicted bounding boxes from the existing targets.</a:t>
          </a:r>
        </a:p>
      </dsp:txBody>
      <dsp:txXfrm>
        <a:off x="1501619" y="2329352"/>
        <a:ext cx="8654911" cy="1300103"/>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91308-C8FA-48A7-A708-FB514F9003C1}">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368DC-C05E-4F25-B4FF-BBEF717487EB}">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So, in SORT we learnt that we use a CNN for detection but what makes DeepSORT so different? </a:t>
          </a:r>
        </a:p>
      </dsp:txBody>
      <dsp:txXfrm>
        <a:off x="0" y="0"/>
        <a:ext cx="7003777" cy="2921802"/>
      </dsp:txXfrm>
    </dsp:sp>
    <dsp:sp modelId="{5D9F68E7-BFE6-4721-B6D3-3868887B9F69}">
      <dsp:nvSpPr>
        <dsp:cNvPr id="0" name=""/>
        <dsp:cNvSpPr/>
      </dsp:nvSpPr>
      <dsp:spPr>
        <a:xfrm>
          <a:off x="0" y="2921802"/>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656E9B-DECE-4872-ADA0-E7EF1A0EBD38}">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If we analyze the full title of which is simple online and real time tracking or SORT with a deep association metric.</a:t>
          </a:r>
        </a:p>
      </dsp:txBody>
      <dsp:txXfrm>
        <a:off x="0" y="2921802"/>
        <a:ext cx="7003777" cy="292180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27F89-4A49-450E-AC5E-BC47675738A8}">
      <dsp:nvSpPr>
        <dsp:cNvPr id="0" name=""/>
        <dsp:cNvSpPr/>
      </dsp:nvSpPr>
      <dsp:spPr>
        <a:xfrm>
          <a:off x="0" y="529"/>
          <a:ext cx="10156531" cy="123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EEA49B-BA71-4EAB-B315-4E208B8FD4DD}">
      <dsp:nvSpPr>
        <dsp:cNvPr id="0" name=""/>
        <dsp:cNvSpPr/>
      </dsp:nvSpPr>
      <dsp:spPr>
        <a:xfrm>
          <a:off x="374462" y="279054"/>
          <a:ext cx="680840" cy="680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14BE5-4DE7-47EA-B1C6-BAA8E4361136}">
      <dsp:nvSpPr>
        <dsp:cNvPr id="0" name=""/>
        <dsp:cNvSpPr/>
      </dsp:nvSpPr>
      <dsp:spPr>
        <a:xfrm>
          <a:off x="1429764" y="529"/>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755650">
            <a:lnSpc>
              <a:spcPct val="90000"/>
            </a:lnSpc>
            <a:spcBef>
              <a:spcPct val="0"/>
            </a:spcBef>
            <a:spcAft>
              <a:spcPct val="35000"/>
            </a:spcAft>
            <a:buNone/>
          </a:pPr>
          <a:r>
            <a:rPr lang="en-US" sz="1700" kern="1200"/>
            <a:t>DeepSORT is a tracking-by-detection algorithm that considers both the bounding box parameters of the detection results, and the information about appearance of the tracked objects to associate the detections in a new frame with previously tracked objects. </a:t>
          </a:r>
        </a:p>
      </dsp:txBody>
      <dsp:txXfrm>
        <a:off x="1429764" y="529"/>
        <a:ext cx="8726766" cy="1237891"/>
      </dsp:txXfrm>
    </dsp:sp>
    <dsp:sp modelId="{4F0017E9-CB3B-4015-8B95-705F359E5168}">
      <dsp:nvSpPr>
        <dsp:cNvPr id="0" name=""/>
        <dsp:cNvSpPr/>
      </dsp:nvSpPr>
      <dsp:spPr>
        <a:xfrm>
          <a:off x="0" y="1547893"/>
          <a:ext cx="10156531" cy="123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94106-E52D-42D8-8CAD-3971FCCC8B38}">
      <dsp:nvSpPr>
        <dsp:cNvPr id="0" name=""/>
        <dsp:cNvSpPr/>
      </dsp:nvSpPr>
      <dsp:spPr>
        <a:xfrm>
          <a:off x="374462" y="1826419"/>
          <a:ext cx="680840" cy="680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553103-98CD-4317-A8ED-5AA28FB3CE1D}">
      <dsp:nvSpPr>
        <dsp:cNvPr id="0" name=""/>
        <dsp:cNvSpPr/>
      </dsp:nvSpPr>
      <dsp:spPr>
        <a:xfrm>
          <a:off x="1429764" y="1547893"/>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755650">
            <a:lnSpc>
              <a:spcPct val="90000"/>
            </a:lnSpc>
            <a:spcBef>
              <a:spcPct val="0"/>
            </a:spcBef>
            <a:spcAft>
              <a:spcPct val="35000"/>
            </a:spcAft>
            <a:buNone/>
          </a:pPr>
          <a:r>
            <a:rPr lang="en-US" sz="1700" kern="1200"/>
            <a:t>It is an online tracking algorithm. </a:t>
          </a:r>
        </a:p>
      </dsp:txBody>
      <dsp:txXfrm>
        <a:off x="1429764" y="1547893"/>
        <a:ext cx="8726766" cy="1237891"/>
      </dsp:txXfrm>
    </dsp:sp>
    <dsp:sp modelId="{B4676993-1146-469D-81E8-ED1B3C5F52BD}">
      <dsp:nvSpPr>
        <dsp:cNvPr id="0" name=""/>
        <dsp:cNvSpPr/>
      </dsp:nvSpPr>
      <dsp:spPr>
        <a:xfrm>
          <a:off x="0" y="3095258"/>
          <a:ext cx="10156531" cy="12378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154B2-64A5-4373-85FB-0E18850E6C78}">
      <dsp:nvSpPr>
        <dsp:cNvPr id="0" name=""/>
        <dsp:cNvSpPr/>
      </dsp:nvSpPr>
      <dsp:spPr>
        <a:xfrm>
          <a:off x="374462" y="3373783"/>
          <a:ext cx="680840" cy="6808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3DC330-B5C7-4691-A794-AABE3D951773}">
      <dsp:nvSpPr>
        <dsp:cNvPr id="0" name=""/>
        <dsp:cNvSpPr/>
      </dsp:nvSpPr>
      <dsp:spPr>
        <a:xfrm>
          <a:off x="1429764" y="3095258"/>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755650">
            <a:lnSpc>
              <a:spcPct val="90000"/>
            </a:lnSpc>
            <a:spcBef>
              <a:spcPct val="0"/>
            </a:spcBef>
            <a:spcAft>
              <a:spcPct val="35000"/>
            </a:spcAft>
            <a:buNone/>
          </a:pPr>
          <a:r>
            <a:rPr lang="en-US" sz="1700" kern="1200"/>
            <a:t>Therefore, it only considers information about the current and previous frames to make predictions about the current frame without the need to process the whole video at once.</a:t>
          </a:r>
        </a:p>
      </dsp:txBody>
      <dsp:txXfrm>
        <a:off x="1429764" y="3095258"/>
        <a:ext cx="8726766" cy="1237891"/>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20D70-BB4D-434B-AD6D-960D8AE1F18D}">
      <dsp:nvSpPr>
        <dsp:cNvPr id="0" name=""/>
        <dsp:cNvSpPr/>
      </dsp:nvSpPr>
      <dsp:spPr>
        <a:xfrm>
          <a:off x="0" y="285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F84243-0D3D-43DC-B8F7-A1018B17E403}">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Using the bounding boxes detected by YOLO, we can assign an ID and track a person by mapping bounding boxes of similar size and similar motion in previous and following frame.</a:t>
          </a:r>
        </a:p>
      </dsp:txBody>
      <dsp:txXfrm>
        <a:off x="0" y="2853"/>
        <a:ext cx="7003777" cy="1945966"/>
      </dsp:txXfrm>
    </dsp:sp>
    <dsp:sp modelId="{F529AE0A-DB0F-4BF9-85A0-761EEEDE2278}">
      <dsp:nvSpPr>
        <dsp:cNvPr id="0" name=""/>
        <dsp:cNvSpPr/>
      </dsp:nvSpPr>
      <dsp:spPr>
        <a:xfrm>
          <a:off x="0" y="1948819"/>
          <a:ext cx="7003777" cy="0"/>
        </a:xfrm>
        <a:prstGeom prst="line">
          <a:avLst/>
        </a:prstGeom>
        <a:solidFill>
          <a:schemeClr val="accent2">
            <a:hueOff val="755761"/>
            <a:satOff val="-10002"/>
            <a:lumOff val="-5196"/>
            <a:alphaOff val="0"/>
          </a:schemeClr>
        </a:solidFill>
        <a:ln w="12700" cap="flat" cmpd="sng" algn="ctr">
          <a:solidFill>
            <a:schemeClr val="accent2">
              <a:hueOff val="755761"/>
              <a:satOff val="-10002"/>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BAE39-4D95-4E91-BDCC-327A88B57084}">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However, </a:t>
          </a:r>
          <a:r>
            <a:rPr lang="en-US" sz="2500" i="1" kern="1200"/>
            <a:t>Sort </a:t>
          </a:r>
          <a:r>
            <a:rPr lang="en-US" sz="2500" kern="1200"/>
            <a:t>presents the limitation that if a person hid behind an object and then reappeared, it is assigned a different ID. </a:t>
          </a:r>
        </a:p>
      </dsp:txBody>
      <dsp:txXfrm>
        <a:off x="0" y="1948819"/>
        <a:ext cx="7003777" cy="1945966"/>
      </dsp:txXfrm>
    </dsp:sp>
    <dsp:sp modelId="{2EB9DB01-F90B-4E6F-8EE4-B45355B0A9FA}">
      <dsp:nvSpPr>
        <dsp:cNvPr id="0" name=""/>
        <dsp:cNvSpPr/>
      </dsp:nvSpPr>
      <dsp:spPr>
        <a:xfrm>
          <a:off x="0" y="3894785"/>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2A5E63-293B-450F-8E8F-53A7B26C442B}">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a:t>DeepSort </a:t>
          </a:r>
          <a:r>
            <a:rPr lang="en-US" sz="2500" kern="1200"/>
            <a:t>solves this problem by using an AI model that compares similarity between people, thus reducing the issue of switching people’s identities.</a:t>
          </a:r>
        </a:p>
      </dsp:txBody>
      <dsp:txXfrm>
        <a:off x="0" y="3894785"/>
        <a:ext cx="7003777" cy="1945966"/>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E8CB3-DDA5-4B5F-B179-472AF0D2DE12}">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824FA1-ABB1-4CE5-B184-57A988C38C0A}">
      <dsp:nvSpPr>
        <dsp:cNvPr id="0" name=""/>
        <dsp:cNvSpPr/>
      </dsp:nvSpPr>
      <dsp:spPr>
        <a:xfrm>
          <a:off x="0" y="0"/>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In </a:t>
          </a:r>
          <a:r>
            <a:rPr lang="en-US" sz="2900" i="1" kern="1200"/>
            <a:t>DeepSort</a:t>
          </a:r>
          <a:r>
            <a:rPr lang="en-US" sz="2900" kern="1200"/>
            <a:t>, the process is as follows:</a:t>
          </a:r>
        </a:p>
      </dsp:txBody>
      <dsp:txXfrm>
        <a:off x="0" y="0"/>
        <a:ext cx="7003777" cy="1460901"/>
      </dsp:txXfrm>
    </dsp:sp>
    <dsp:sp modelId="{4402CF45-0CC2-4B21-BD33-840604E075B7}">
      <dsp:nvSpPr>
        <dsp:cNvPr id="0" name=""/>
        <dsp:cNvSpPr/>
      </dsp:nvSpPr>
      <dsp:spPr>
        <a:xfrm>
          <a:off x="0" y="1460901"/>
          <a:ext cx="7003777" cy="0"/>
        </a:xfrm>
        <a:prstGeom prst="line">
          <a:avLst/>
        </a:prstGeom>
        <a:solidFill>
          <a:schemeClr val="accent2">
            <a:hueOff val="503841"/>
            <a:satOff val="-6668"/>
            <a:lumOff val="-3464"/>
            <a:alphaOff val="0"/>
          </a:schemeClr>
        </a:solidFill>
        <a:ln w="12700" cap="flat" cmpd="sng" algn="ctr">
          <a:solidFill>
            <a:schemeClr val="accent2">
              <a:hueOff val="503841"/>
              <a:satOff val="-6668"/>
              <a:lumOff val="-34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483E18-1483-4DE8-A96B-A76EC37454E8}">
      <dsp:nvSpPr>
        <dsp:cNvPr id="0" name=""/>
        <dsp:cNvSpPr/>
      </dsp:nvSpPr>
      <dsp:spPr>
        <a:xfrm>
          <a:off x="0" y="1460901"/>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Compute bounding boxes using YOLO (</a:t>
          </a:r>
          <a:r>
            <a:rPr lang="en-US" sz="2900" i="1" kern="1200"/>
            <a:t>detections</a:t>
          </a:r>
          <a:r>
            <a:rPr lang="en-US" sz="2900" kern="1200"/>
            <a:t>)</a:t>
          </a:r>
        </a:p>
      </dsp:txBody>
      <dsp:txXfrm>
        <a:off x="0" y="1460901"/>
        <a:ext cx="7003777" cy="1460901"/>
      </dsp:txXfrm>
    </dsp:sp>
    <dsp:sp modelId="{10CDE7F0-18F7-4A9C-8C71-44F24C2DE3BD}">
      <dsp:nvSpPr>
        <dsp:cNvPr id="0" name=""/>
        <dsp:cNvSpPr/>
      </dsp:nvSpPr>
      <dsp:spPr>
        <a:xfrm>
          <a:off x="0" y="2921802"/>
          <a:ext cx="7003777" cy="0"/>
        </a:xfrm>
        <a:prstGeom prst="line">
          <a:avLst/>
        </a:prstGeom>
        <a:solidFill>
          <a:schemeClr val="accent2">
            <a:hueOff val="1007682"/>
            <a:satOff val="-13336"/>
            <a:lumOff val="-6928"/>
            <a:alphaOff val="0"/>
          </a:schemeClr>
        </a:solidFill>
        <a:ln w="12700" cap="flat" cmpd="sng" algn="ctr">
          <a:solidFill>
            <a:schemeClr val="accent2">
              <a:hueOff val="1007682"/>
              <a:satOff val="-13336"/>
              <a:lumOff val="-69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12187-4F1F-41E3-83EF-4B2BA3370F54}">
      <dsp:nvSpPr>
        <dsp:cNvPr id="0" name=""/>
        <dsp:cNvSpPr/>
      </dsp:nvSpPr>
      <dsp:spPr>
        <a:xfrm>
          <a:off x="0" y="2921802"/>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Use </a:t>
          </a:r>
          <a:r>
            <a:rPr lang="en-US" sz="2900" i="1" kern="1200"/>
            <a:t>Sort </a:t>
          </a:r>
          <a:r>
            <a:rPr lang="en-US" sz="2900" kern="1200"/>
            <a:t>(Kalman filter)and </a:t>
          </a:r>
          <a:r>
            <a:rPr lang="en-US" sz="2900" i="1" kern="1200"/>
            <a:t>ReID </a:t>
          </a:r>
          <a:r>
            <a:rPr lang="en-US" sz="2900" kern="1200"/>
            <a:t>(identification model) to link bounding boxes and </a:t>
          </a:r>
          <a:r>
            <a:rPr lang="en-US" sz="2900" i="1" kern="1200"/>
            <a:t>tracks</a:t>
          </a:r>
          <a:endParaRPr lang="en-US" sz="2900" kern="1200"/>
        </a:p>
      </dsp:txBody>
      <dsp:txXfrm>
        <a:off x="0" y="2921802"/>
        <a:ext cx="7003777" cy="1460901"/>
      </dsp:txXfrm>
    </dsp:sp>
    <dsp:sp modelId="{408B94D7-C16C-470E-83AD-3C94B6B6F1B9}">
      <dsp:nvSpPr>
        <dsp:cNvPr id="0" name=""/>
        <dsp:cNvSpPr/>
      </dsp:nvSpPr>
      <dsp:spPr>
        <a:xfrm>
          <a:off x="0" y="4382703"/>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D4103F-FC27-44C8-A521-C7BBBB880E45}">
      <dsp:nvSpPr>
        <dsp:cNvPr id="0" name=""/>
        <dsp:cNvSpPr/>
      </dsp:nvSpPr>
      <dsp:spPr>
        <a:xfrm>
          <a:off x="0" y="4382703"/>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If no link can be made, a new ID is assigned, and it is newly added to </a:t>
          </a:r>
          <a:r>
            <a:rPr lang="en-US" sz="2900" i="1" kern="1200"/>
            <a:t>tracks</a:t>
          </a:r>
          <a:r>
            <a:rPr lang="en-US" sz="2900" kern="1200"/>
            <a:t>.</a:t>
          </a:r>
        </a:p>
      </dsp:txBody>
      <dsp:txXfrm>
        <a:off x="0" y="4382703"/>
        <a:ext cx="7003777" cy="1460901"/>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D3D17-0DDA-4CAC-ADC8-2AAE259A9A71}">
      <dsp:nvSpPr>
        <dsp:cNvPr id="0" name=""/>
        <dsp:cNvSpPr/>
      </dsp:nvSpPr>
      <dsp:spPr>
        <a:xfrm>
          <a:off x="0" y="704222"/>
          <a:ext cx="10156531" cy="1300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0B671-2C3F-4065-A215-AD98E79898BC}">
      <dsp:nvSpPr>
        <dsp:cNvPr id="0" name=""/>
        <dsp:cNvSpPr/>
      </dsp:nvSpPr>
      <dsp:spPr>
        <a:xfrm>
          <a:off x="393281" y="996746"/>
          <a:ext cx="715057" cy="715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CA6EE-B2DE-4292-9C84-FCBAB106C259}">
      <dsp:nvSpPr>
        <dsp:cNvPr id="0" name=""/>
        <dsp:cNvSpPr/>
      </dsp:nvSpPr>
      <dsp:spPr>
        <a:xfrm>
          <a:off x="1501619" y="70422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66800">
            <a:lnSpc>
              <a:spcPct val="90000"/>
            </a:lnSpc>
            <a:spcBef>
              <a:spcPct val="0"/>
            </a:spcBef>
            <a:spcAft>
              <a:spcPct val="35000"/>
            </a:spcAft>
            <a:buNone/>
          </a:pPr>
          <a:r>
            <a:rPr lang="en-US" sz="2400" kern="1200"/>
            <a:t>What is referred as “</a:t>
          </a:r>
          <a:r>
            <a:rPr lang="en-US" sz="2400" i="1" kern="1200"/>
            <a:t>detections” </a:t>
          </a:r>
          <a:r>
            <a:rPr lang="en-US" sz="2400" kern="1200"/>
            <a:t>is the list of people/objects in one frame, and </a:t>
          </a:r>
          <a:r>
            <a:rPr lang="en-US" sz="2400" i="1" kern="1200"/>
            <a:t>“tracks”</a:t>
          </a:r>
          <a:r>
            <a:rPr lang="en-US" sz="2400" kern="1200"/>
            <a:t> is the list of people currently being tracked. </a:t>
          </a:r>
        </a:p>
      </dsp:txBody>
      <dsp:txXfrm>
        <a:off x="1501619" y="704222"/>
        <a:ext cx="8654911" cy="1300103"/>
      </dsp:txXfrm>
    </dsp:sp>
    <dsp:sp modelId="{04C2BB50-3B0A-486C-9462-8466A191A732}">
      <dsp:nvSpPr>
        <dsp:cNvPr id="0" name=""/>
        <dsp:cNvSpPr/>
      </dsp:nvSpPr>
      <dsp:spPr>
        <a:xfrm>
          <a:off x="0" y="2329352"/>
          <a:ext cx="10156531" cy="1300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DB68D9-102A-4D5E-83C8-BECDB2901E41}">
      <dsp:nvSpPr>
        <dsp:cNvPr id="0" name=""/>
        <dsp:cNvSpPr/>
      </dsp:nvSpPr>
      <dsp:spPr>
        <a:xfrm>
          <a:off x="393281" y="2621875"/>
          <a:ext cx="715057" cy="715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2793C2-70A3-4884-A8A8-583DE1B0BE56}">
      <dsp:nvSpPr>
        <dsp:cNvPr id="0" name=""/>
        <dsp:cNvSpPr/>
      </dsp:nvSpPr>
      <dsp:spPr>
        <a:xfrm>
          <a:off x="1501619" y="232935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66800">
            <a:lnSpc>
              <a:spcPct val="90000"/>
            </a:lnSpc>
            <a:spcBef>
              <a:spcPct val="0"/>
            </a:spcBef>
            <a:spcAft>
              <a:spcPct val="35000"/>
            </a:spcAft>
            <a:buNone/>
          </a:pPr>
          <a:r>
            <a:rPr lang="en-US" sz="2400" kern="1200"/>
            <a:t>Each item of </a:t>
          </a:r>
          <a:r>
            <a:rPr lang="en-US" sz="2400" i="1" kern="1200"/>
            <a:t>tracks </a:t>
          </a:r>
          <a:r>
            <a:rPr lang="en-US" sz="2400" kern="1200"/>
            <a:t>is assigned an ID, and by assigning a bounding box to each one of those items, you can assign an ID to the person/object.</a:t>
          </a:r>
        </a:p>
      </dsp:txBody>
      <dsp:txXfrm>
        <a:off x="1501619" y="2329352"/>
        <a:ext cx="8654911" cy="13001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0529B1-E5E4-4415-BA2B-B4CEC21B175F}">
      <dsp:nvSpPr>
        <dsp:cNvPr id="0" name=""/>
        <dsp:cNvSpPr/>
      </dsp:nvSpPr>
      <dsp:spPr>
        <a:xfrm>
          <a:off x="0" y="704222"/>
          <a:ext cx="10156531" cy="1300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E60982-C898-459D-9372-0F38779288A7}">
      <dsp:nvSpPr>
        <dsp:cNvPr id="0" name=""/>
        <dsp:cNvSpPr/>
      </dsp:nvSpPr>
      <dsp:spPr>
        <a:xfrm>
          <a:off x="393281" y="996746"/>
          <a:ext cx="715057" cy="715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B8DDBE-9C08-43D5-8DD6-F56A31F27FEC}">
      <dsp:nvSpPr>
        <dsp:cNvPr id="0" name=""/>
        <dsp:cNvSpPr/>
      </dsp:nvSpPr>
      <dsp:spPr>
        <a:xfrm>
          <a:off x="1501619" y="70422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889000">
            <a:lnSpc>
              <a:spcPct val="90000"/>
            </a:lnSpc>
            <a:spcBef>
              <a:spcPct val="0"/>
            </a:spcBef>
            <a:spcAft>
              <a:spcPct val="35000"/>
            </a:spcAft>
            <a:buNone/>
          </a:pPr>
          <a:r>
            <a:rPr lang="en-US" sz="2000" kern="1200"/>
            <a:t>However, </a:t>
          </a:r>
          <a:r>
            <a:rPr lang="en-US" sz="2000" b="1" kern="1200"/>
            <a:t>the tracking accuracy</a:t>
          </a:r>
          <a:r>
            <a:rPr lang="en-US" sz="2000" kern="1200"/>
            <a:t> of the one-shot paradigm is not as high as in the two-stage paradigm.</a:t>
          </a:r>
        </a:p>
      </dsp:txBody>
      <dsp:txXfrm>
        <a:off x="1501619" y="704222"/>
        <a:ext cx="8654911" cy="1300103"/>
      </dsp:txXfrm>
    </dsp:sp>
    <dsp:sp modelId="{28B86509-AFF3-41D3-A0CD-056C750E72F7}">
      <dsp:nvSpPr>
        <dsp:cNvPr id="0" name=""/>
        <dsp:cNvSpPr/>
      </dsp:nvSpPr>
      <dsp:spPr>
        <a:xfrm>
          <a:off x="0" y="2329352"/>
          <a:ext cx="10156531" cy="1300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465EB-112B-4940-AF7A-D1460EB4C657}">
      <dsp:nvSpPr>
        <dsp:cNvPr id="0" name=""/>
        <dsp:cNvSpPr/>
      </dsp:nvSpPr>
      <dsp:spPr>
        <a:xfrm>
          <a:off x="393281" y="2621875"/>
          <a:ext cx="715057" cy="715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F8CBB7-F33D-4A74-AE98-E95021252505}">
      <dsp:nvSpPr>
        <dsp:cNvPr id="0" name=""/>
        <dsp:cNvSpPr/>
      </dsp:nvSpPr>
      <dsp:spPr>
        <a:xfrm>
          <a:off x="1501619" y="232935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889000">
            <a:lnSpc>
              <a:spcPct val="90000"/>
            </a:lnSpc>
            <a:spcBef>
              <a:spcPct val="0"/>
            </a:spcBef>
            <a:spcAft>
              <a:spcPct val="35000"/>
            </a:spcAft>
            <a:buNone/>
          </a:pPr>
          <a:r>
            <a:rPr lang="en-US" sz="2000" kern="1200"/>
            <a:t>The one-shot approach combines the </a:t>
          </a:r>
          <a:r>
            <a:rPr lang="en-US" sz="2000" b="1" kern="1200"/>
            <a:t>detection </a:t>
          </a:r>
          <a:r>
            <a:rPr lang="en-US" sz="2000" kern="1200"/>
            <a:t>and </a:t>
          </a:r>
          <a:r>
            <a:rPr lang="en-US" sz="2000" b="1" kern="1200"/>
            <a:t>re-identification</a:t>
          </a:r>
          <a:r>
            <a:rPr lang="en-US" sz="2000" kern="1200"/>
            <a:t>, which overlooks the specificity and commonality of different tasks in learning and the assistance role of motion information.</a:t>
          </a:r>
        </a:p>
      </dsp:txBody>
      <dsp:txXfrm>
        <a:off x="1501619" y="2329352"/>
        <a:ext cx="8654911" cy="1300103"/>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E44BB-2650-4DD3-92AF-23738E77B945}">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5D24A4-90B8-4699-92B8-34034F2FB0D1}">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i="1" kern="1200"/>
            <a:t>ReID</a:t>
          </a:r>
          <a:r>
            <a:rPr lang="en-US" sz="2700" kern="1200"/>
            <a:t> is mainly used when linking bounding boxes and tracks. </a:t>
          </a:r>
        </a:p>
      </dsp:txBody>
      <dsp:txXfrm>
        <a:off x="0" y="0"/>
        <a:ext cx="7003777" cy="2921802"/>
      </dsp:txXfrm>
    </dsp:sp>
    <dsp:sp modelId="{CEA62EBF-4E23-4BF6-93DB-326E82E2093A}">
      <dsp:nvSpPr>
        <dsp:cNvPr id="0" name=""/>
        <dsp:cNvSpPr/>
      </dsp:nvSpPr>
      <dsp:spPr>
        <a:xfrm>
          <a:off x="0" y="2921802"/>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44ACBF-0336-425E-B972-B7FEABE389E9}">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distance between the feature vectors computed by </a:t>
          </a:r>
          <a:r>
            <a:rPr lang="en-US" sz="2700" i="1" kern="1200"/>
            <a:t>ReID </a:t>
          </a:r>
          <a:r>
            <a:rPr lang="en-US" sz="2700" kern="1200"/>
            <a:t>from the object image of the current tracking target (tracks) and the feature vectors also calculated by </a:t>
          </a:r>
          <a:r>
            <a:rPr lang="en-US" sz="2700" i="1" kern="1200"/>
            <a:t>ReID </a:t>
          </a:r>
          <a:r>
            <a:rPr lang="en-US" sz="2700" kern="1200"/>
            <a:t>from the object image cut out by the bounding box (detections) in YOLO, is used to link bounding boxes and tracks. </a:t>
          </a:r>
        </a:p>
      </dsp:txBody>
      <dsp:txXfrm>
        <a:off x="0" y="2921802"/>
        <a:ext cx="7003777" cy="292180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63396-1E8F-4F7F-875A-1465300C916D}">
      <dsp:nvSpPr>
        <dsp:cNvPr id="0" name=""/>
        <dsp:cNvSpPr/>
      </dsp:nvSpPr>
      <dsp:spPr>
        <a:xfrm>
          <a:off x="0" y="529"/>
          <a:ext cx="10156531" cy="123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96192C-D467-4828-B6E0-401393B87AE5}">
      <dsp:nvSpPr>
        <dsp:cNvPr id="0" name=""/>
        <dsp:cNvSpPr/>
      </dsp:nvSpPr>
      <dsp:spPr>
        <a:xfrm>
          <a:off x="374462" y="279054"/>
          <a:ext cx="680840" cy="680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752C6B-36EE-4EAC-8F67-03111F8F2C87}">
      <dsp:nvSpPr>
        <dsp:cNvPr id="0" name=""/>
        <dsp:cNvSpPr/>
      </dsp:nvSpPr>
      <dsp:spPr>
        <a:xfrm>
          <a:off x="1429764" y="529"/>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111250">
            <a:lnSpc>
              <a:spcPct val="100000"/>
            </a:lnSpc>
            <a:spcBef>
              <a:spcPct val="0"/>
            </a:spcBef>
            <a:spcAft>
              <a:spcPct val="35000"/>
            </a:spcAft>
            <a:buNone/>
          </a:pPr>
          <a:r>
            <a:rPr lang="en-US" sz="2500" kern="1200"/>
            <a:t>Simply put, the object with the smallest distance is the same object and assigned a track ID. </a:t>
          </a:r>
        </a:p>
      </dsp:txBody>
      <dsp:txXfrm>
        <a:off x="1429764" y="529"/>
        <a:ext cx="8726766" cy="1237891"/>
      </dsp:txXfrm>
    </dsp:sp>
    <dsp:sp modelId="{95A612DE-6EC2-41A7-BC37-59DFFB182FF7}">
      <dsp:nvSpPr>
        <dsp:cNvPr id="0" name=""/>
        <dsp:cNvSpPr/>
      </dsp:nvSpPr>
      <dsp:spPr>
        <a:xfrm>
          <a:off x="0" y="1547893"/>
          <a:ext cx="10156531" cy="123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A3274B-76D1-422F-B6F5-A0A0FD2FBFB5}">
      <dsp:nvSpPr>
        <dsp:cNvPr id="0" name=""/>
        <dsp:cNvSpPr/>
      </dsp:nvSpPr>
      <dsp:spPr>
        <a:xfrm>
          <a:off x="374462" y="1826419"/>
          <a:ext cx="680840" cy="680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2D2979-34E6-4E33-BA68-EAD45A68B728}">
      <dsp:nvSpPr>
        <dsp:cNvPr id="0" name=""/>
        <dsp:cNvSpPr/>
      </dsp:nvSpPr>
      <dsp:spPr>
        <a:xfrm>
          <a:off x="1429764" y="1547893"/>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111250" rtl="0">
            <a:lnSpc>
              <a:spcPct val="90000"/>
            </a:lnSpc>
            <a:spcBef>
              <a:spcPct val="0"/>
            </a:spcBef>
            <a:spcAft>
              <a:spcPct val="35000"/>
            </a:spcAft>
            <a:buNone/>
          </a:pPr>
          <a:r>
            <a:rPr lang="en-US" sz="2500" kern="1200"/>
            <a:t>To calculate the vector distance, feature vectors for the last 100 frames for each track are used. </a:t>
          </a:r>
          <a:endParaRPr lang="en-US" sz="2500" kern="1200">
            <a:latin typeface="Avenir Next LT Pro"/>
          </a:endParaRPr>
        </a:p>
      </dsp:txBody>
      <dsp:txXfrm>
        <a:off x="1429764" y="1547893"/>
        <a:ext cx="8726766" cy="1237891"/>
      </dsp:txXfrm>
    </dsp:sp>
    <dsp:sp modelId="{CD2F7F93-9190-480C-BCBF-76C5E7D1F568}">
      <dsp:nvSpPr>
        <dsp:cNvPr id="0" name=""/>
        <dsp:cNvSpPr/>
      </dsp:nvSpPr>
      <dsp:spPr>
        <a:xfrm>
          <a:off x="0" y="3095258"/>
          <a:ext cx="10156531" cy="12378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92ACA-619E-43CA-A68F-A469700FCD08}">
      <dsp:nvSpPr>
        <dsp:cNvPr id="0" name=""/>
        <dsp:cNvSpPr/>
      </dsp:nvSpPr>
      <dsp:spPr>
        <a:xfrm>
          <a:off x="374462" y="3373783"/>
          <a:ext cx="680840" cy="680840"/>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F8899B-32DD-44FC-882D-B6D6516836E3}">
      <dsp:nvSpPr>
        <dsp:cNvPr id="0" name=""/>
        <dsp:cNvSpPr/>
      </dsp:nvSpPr>
      <dsp:spPr>
        <a:xfrm>
          <a:off x="1429764" y="3095258"/>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111250">
            <a:lnSpc>
              <a:spcPct val="100000"/>
            </a:lnSpc>
            <a:spcBef>
              <a:spcPct val="0"/>
            </a:spcBef>
            <a:spcAft>
              <a:spcPct val="35000"/>
            </a:spcAft>
            <a:buNone/>
          </a:pPr>
          <a:r>
            <a:rPr lang="en-US" sz="2500" kern="1200"/>
            <a:t>At this time, the coordinate information of the track is not considered.</a:t>
          </a:r>
        </a:p>
      </dsp:txBody>
      <dsp:txXfrm>
        <a:off x="1429764" y="3095258"/>
        <a:ext cx="8726766" cy="1237891"/>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1D233-0FE9-4138-A399-848B55DE361A}">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2A93CC-821E-4B62-BEFD-8E9A9D7152FA}">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So, a classifier is build based on our dataset which is trained meticulously until it achieves a reasonably good accuracy.</a:t>
          </a:r>
        </a:p>
      </dsp:txBody>
      <dsp:txXfrm>
        <a:off x="0" y="0"/>
        <a:ext cx="7003777" cy="2921802"/>
      </dsp:txXfrm>
    </dsp:sp>
    <dsp:sp modelId="{E6646E54-4EF8-4530-BC19-5322CB3C6AAB}">
      <dsp:nvSpPr>
        <dsp:cNvPr id="0" name=""/>
        <dsp:cNvSpPr/>
      </dsp:nvSpPr>
      <dsp:spPr>
        <a:xfrm>
          <a:off x="0" y="2921802"/>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B6026F-ACE0-44A3-A46B-9A14C8A9AC42}">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Then we take this network and strip the final classification layer leaving behind a dense layer that produces a single feature vector, waiting to be classified. This feature vector is known as the </a:t>
          </a:r>
          <a:r>
            <a:rPr lang="en-US" sz="2700" b="1" kern="1200"/>
            <a:t>appearance descriptor</a:t>
          </a:r>
          <a:r>
            <a:rPr lang="en-US" sz="2700" kern="1200"/>
            <a:t>.</a:t>
          </a:r>
          <a:br>
            <a:rPr lang="en-US" sz="2700" kern="1200"/>
          </a:br>
          <a:endParaRPr lang="en-US" sz="2700" kern="1200"/>
        </a:p>
      </dsp:txBody>
      <dsp:txXfrm>
        <a:off x="0" y="2921802"/>
        <a:ext cx="7003777" cy="2921802"/>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445AC-9B05-47CF-B3DF-3EEA1DBC9F50}">
      <dsp:nvSpPr>
        <dsp:cNvPr id="0" name=""/>
        <dsp:cNvSpPr/>
      </dsp:nvSpPr>
      <dsp:spPr>
        <a:xfrm>
          <a:off x="0" y="2853"/>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7C0837-C66A-48A6-BAFD-DD6CB35A04E2}">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Now how this works is that after the appearance descriptor is obtained the authors, use nearest neighbor queries in the visual appearance to establish the measurement-to-track association. </a:t>
          </a:r>
        </a:p>
      </dsp:txBody>
      <dsp:txXfrm>
        <a:off x="0" y="2853"/>
        <a:ext cx="7003777" cy="1945966"/>
      </dsp:txXfrm>
    </dsp:sp>
    <dsp:sp modelId="{6F3669CC-E7F3-4E1D-ACB0-87D3035AB857}">
      <dsp:nvSpPr>
        <dsp:cNvPr id="0" name=""/>
        <dsp:cNvSpPr/>
      </dsp:nvSpPr>
      <dsp:spPr>
        <a:xfrm>
          <a:off x="0" y="1948819"/>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4A384D-1C86-4BCD-A4F8-703F61002C7B}">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Measurement-to-track association or MTA is the process of determining the relation between a measurement and an existing track. </a:t>
          </a:r>
        </a:p>
      </dsp:txBody>
      <dsp:txXfrm>
        <a:off x="0" y="1948819"/>
        <a:ext cx="7003777" cy="1945966"/>
      </dsp:txXfrm>
    </dsp:sp>
    <dsp:sp modelId="{1796017B-77EE-45E6-A7D7-C45BCA074FE5}">
      <dsp:nvSpPr>
        <dsp:cNvPr id="0" name=""/>
        <dsp:cNvSpPr/>
      </dsp:nvSpPr>
      <dsp:spPr>
        <a:xfrm>
          <a:off x="0" y="3894785"/>
          <a:ext cx="700377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CD48EB-9A5C-43B4-BECE-C662EF492A05}">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So now we use the Mahalanobis distance as opposed to the Euclidean distance for MTA.</a:t>
          </a:r>
        </a:p>
      </dsp:txBody>
      <dsp:txXfrm>
        <a:off x="0" y="3894785"/>
        <a:ext cx="7003777" cy="194596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B6806-C3B0-464F-A330-E4CC1B297374}">
      <dsp:nvSpPr>
        <dsp:cNvPr id="0" name=""/>
        <dsp:cNvSpPr/>
      </dsp:nvSpPr>
      <dsp:spPr>
        <a:xfrm>
          <a:off x="0" y="704222"/>
          <a:ext cx="10156531" cy="13001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76CA2F-04E3-4859-97A9-F56AEABCDCB7}">
      <dsp:nvSpPr>
        <dsp:cNvPr id="0" name=""/>
        <dsp:cNvSpPr/>
      </dsp:nvSpPr>
      <dsp:spPr>
        <a:xfrm>
          <a:off x="393281" y="996746"/>
          <a:ext cx="715057" cy="715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9C619D-6A0C-41A8-B99C-F564ABD06A3D}">
      <dsp:nvSpPr>
        <dsp:cNvPr id="0" name=""/>
        <dsp:cNvSpPr/>
      </dsp:nvSpPr>
      <dsp:spPr>
        <a:xfrm>
          <a:off x="1501619" y="70422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66800">
            <a:lnSpc>
              <a:spcPct val="90000"/>
            </a:lnSpc>
            <a:spcBef>
              <a:spcPct val="0"/>
            </a:spcBef>
            <a:spcAft>
              <a:spcPct val="35000"/>
            </a:spcAft>
            <a:buNone/>
          </a:pPr>
          <a:r>
            <a:rPr lang="en-US" sz="2400" b="1" kern="1200"/>
            <a:t>DeepSORT</a:t>
          </a:r>
          <a:r>
            <a:rPr lang="en-US" sz="2400" kern="1200"/>
            <a:t> is the fastest of the bunch, thanks to its simplicity. </a:t>
          </a:r>
        </a:p>
      </dsp:txBody>
      <dsp:txXfrm>
        <a:off x="1501619" y="704222"/>
        <a:ext cx="8654911" cy="1300103"/>
      </dsp:txXfrm>
    </dsp:sp>
    <dsp:sp modelId="{D51C4952-8DDD-483C-BA05-9B497A5156B4}">
      <dsp:nvSpPr>
        <dsp:cNvPr id="0" name=""/>
        <dsp:cNvSpPr/>
      </dsp:nvSpPr>
      <dsp:spPr>
        <a:xfrm>
          <a:off x="0" y="2329352"/>
          <a:ext cx="10156531" cy="13001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66943E-F514-4025-892A-2BD4E6C4ABFD}">
      <dsp:nvSpPr>
        <dsp:cNvPr id="0" name=""/>
        <dsp:cNvSpPr/>
      </dsp:nvSpPr>
      <dsp:spPr>
        <a:xfrm>
          <a:off x="393281" y="2621875"/>
          <a:ext cx="715057" cy="715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1F850-4C98-4DC6-BDCD-1614307C86A4}">
      <dsp:nvSpPr>
        <dsp:cNvPr id="0" name=""/>
        <dsp:cNvSpPr/>
      </dsp:nvSpPr>
      <dsp:spPr>
        <a:xfrm>
          <a:off x="1501619" y="2329352"/>
          <a:ext cx="8654911" cy="1300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594" tIns="137594" rIns="137594" bIns="137594" numCol="1" spcCol="1270" anchor="ctr" anchorCtr="0">
          <a:noAutofit/>
        </a:bodyPr>
        <a:lstStyle/>
        <a:p>
          <a:pPr marL="0" lvl="0" indent="0" algn="l" defTabSz="1066800">
            <a:lnSpc>
              <a:spcPct val="90000"/>
            </a:lnSpc>
            <a:spcBef>
              <a:spcPct val="0"/>
            </a:spcBef>
            <a:spcAft>
              <a:spcPct val="35000"/>
            </a:spcAft>
            <a:buNone/>
          </a:pPr>
          <a:r>
            <a:rPr lang="en-US" sz="2400" kern="1200"/>
            <a:t>It produced 16 FPS on average while still maintaining good accuracy, definitely making it a solid choice for multiple object detection and tracking.</a:t>
          </a:r>
        </a:p>
      </dsp:txBody>
      <dsp:txXfrm>
        <a:off x="1501619" y="2329352"/>
        <a:ext cx="8654911" cy="1300103"/>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064B-EA8B-4FDC-97EC-74D63A40E504}">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7BE3CC-F8D8-401F-B7AF-3C177006AD38}">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165C6F-F8AB-483F-99E3-3AE468CB0C01}">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The challenge of multi-object tracking is to extract the spatial and temporal positions, i.e., trajectories, of k objects given a frame-by-frame video sequence.</a:t>
          </a:r>
        </a:p>
      </dsp:txBody>
      <dsp:txXfrm>
        <a:off x="1927918" y="713"/>
        <a:ext cx="5075858" cy="1669193"/>
      </dsp:txXfrm>
    </dsp:sp>
    <dsp:sp modelId="{4C372981-2E27-4F14-8F53-6FE4A80ADB97}">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38DA72-A169-4EA3-BBEB-3BC4A041CE15}">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222DEB-4067-4D1D-A7A1-16873FD53B9F}">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Such a trajectory is defined as a list of ordered object bounding boxes, where a bounding box is defined by its coordinates (x, y, w, h), and t represents a frame of the video. </a:t>
          </a:r>
        </a:p>
      </dsp:txBody>
      <dsp:txXfrm>
        <a:off x="1927918" y="2087205"/>
        <a:ext cx="5075858" cy="1669193"/>
      </dsp:txXfrm>
    </dsp:sp>
    <dsp:sp modelId="{0CA79843-B1F8-4309-AEF9-6EB519349FE3}">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1D6DE7-75A8-4F73-BFC1-DC840B241869}">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DA454A-196D-4760-9718-FA5981C13031}">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At t = 0, our tracker initializes tracks from the first set of detections. </a:t>
          </a:r>
        </a:p>
      </dsp:txBody>
      <dsp:txXfrm>
        <a:off x="1927918" y="4173697"/>
        <a:ext cx="5075858" cy="1669193"/>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B7E79-D7E2-4750-9FDF-E0A1A24A1718}">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60E6E9-A04D-4805-ACDD-4A5BEF097B9D}">
      <dsp:nvSpPr>
        <dsp:cNvPr id="0" name=""/>
        <dsp:cNvSpPr/>
      </dsp:nvSpPr>
      <dsp:spPr>
        <a:xfrm>
          <a:off x="0" y="0"/>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The first step exploits the bounding box regression to extend active trajectories to the current frame t. </a:t>
          </a:r>
        </a:p>
      </dsp:txBody>
      <dsp:txXfrm>
        <a:off x="0" y="0"/>
        <a:ext cx="7003777" cy="1460901"/>
      </dsp:txXfrm>
    </dsp:sp>
    <dsp:sp modelId="{EB394ED2-319A-419B-BE06-69E6FC9AA713}">
      <dsp:nvSpPr>
        <dsp:cNvPr id="0" name=""/>
        <dsp:cNvSpPr/>
      </dsp:nvSpPr>
      <dsp:spPr>
        <a:xfrm>
          <a:off x="0" y="1460901"/>
          <a:ext cx="7003777" cy="0"/>
        </a:xfrm>
        <a:prstGeom prst="line">
          <a:avLst/>
        </a:prstGeom>
        <a:solidFill>
          <a:schemeClr val="accent2">
            <a:hueOff val="503841"/>
            <a:satOff val="-6668"/>
            <a:lumOff val="-3464"/>
            <a:alphaOff val="0"/>
          </a:schemeClr>
        </a:solidFill>
        <a:ln w="12700" cap="flat" cmpd="sng" algn="ctr">
          <a:solidFill>
            <a:schemeClr val="accent2">
              <a:hueOff val="503841"/>
              <a:satOff val="-6668"/>
              <a:lumOff val="-34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EE308-5875-4599-A61C-5270DF5A1CFB}">
      <dsp:nvSpPr>
        <dsp:cNvPr id="0" name=""/>
        <dsp:cNvSpPr/>
      </dsp:nvSpPr>
      <dsp:spPr>
        <a:xfrm>
          <a:off x="0" y="1460901"/>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This is achieved by regressing the bounding box to the object’s new position at frame t.</a:t>
          </a:r>
        </a:p>
      </dsp:txBody>
      <dsp:txXfrm>
        <a:off x="0" y="1460901"/>
        <a:ext cx="7003777" cy="1460901"/>
      </dsp:txXfrm>
    </dsp:sp>
    <dsp:sp modelId="{E24087B3-F660-41F8-8CEC-EBBA257B4F04}">
      <dsp:nvSpPr>
        <dsp:cNvPr id="0" name=""/>
        <dsp:cNvSpPr/>
      </dsp:nvSpPr>
      <dsp:spPr>
        <a:xfrm>
          <a:off x="0" y="2921802"/>
          <a:ext cx="7003777" cy="0"/>
        </a:xfrm>
        <a:prstGeom prst="line">
          <a:avLst/>
        </a:prstGeom>
        <a:solidFill>
          <a:schemeClr val="accent2">
            <a:hueOff val="1007682"/>
            <a:satOff val="-13336"/>
            <a:lumOff val="-6928"/>
            <a:alphaOff val="0"/>
          </a:schemeClr>
        </a:solidFill>
        <a:ln w="12700" cap="flat" cmpd="sng" algn="ctr">
          <a:solidFill>
            <a:schemeClr val="accent2">
              <a:hueOff val="1007682"/>
              <a:satOff val="-13336"/>
              <a:lumOff val="-69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40DF05-7F2E-4C78-8E41-41F80DF7F5AA}">
      <dsp:nvSpPr>
        <dsp:cNvPr id="0" name=""/>
        <dsp:cNvSpPr/>
      </dsp:nvSpPr>
      <dsp:spPr>
        <a:xfrm>
          <a:off x="0" y="2921802"/>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In the case of Faster R-CNN, this corresponds to applying RoI pooling on the features of the current frame but with the previous bounding box coordinates. </a:t>
          </a:r>
        </a:p>
      </dsp:txBody>
      <dsp:txXfrm>
        <a:off x="0" y="2921802"/>
        <a:ext cx="7003777" cy="1460901"/>
      </dsp:txXfrm>
    </dsp:sp>
    <dsp:sp modelId="{AD5B163B-14BD-4968-A0E2-62AE315CE8AF}">
      <dsp:nvSpPr>
        <dsp:cNvPr id="0" name=""/>
        <dsp:cNvSpPr/>
      </dsp:nvSpPr>
      <dsp:spPr>
        <a:xfrm>
          <a:off x="0" y="4382703"/>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CD5054-2387-4146-8554-EAE7A53FA429}">
      <dsp:nvSpPr>
        <dsp:cNvPr id="0" name=""/>
        <dsp:cNvSpPr/>
      </dsp:nvSpPr>
      <dsp:spPr>
        <a:xfrm>
          <a:off x="0" y="4382703"/>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Our assumption is that the target has moved only slightly between frames, which is usually ensured from high frame rates </a:t>
          </a:r>
        </a:p>
      </dsp:txBody>
      <dsp:txXfrm>
        <a:off x="0" y="4382703"/>
        <a:ext cx="7003777" cy="1460901"/>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31370-AED7-47D6-9114-58E34C2EE8ED}">
      <dsp:nvSpPr>
        <dsp:cNvPr id="0" name=""/>
        <dsp:cNvSpPr/>
      </dsp:nvSpPr>
      <dsp:spPr>
        <a:xfrm>
          <a:off x="0" y="71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B35B58-8040-4E6E-B604-2A83D519D2D0}">
      <dsp:nvSpPr>
        <dsp:cNvPr id="0" name=""/>
        <dsp:cNvSpPr/>
      </dsp:nvSpPr>
      <dsp:spPr>
        <a:xfrm>
          <a:off x="0" y="713"/>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The identity is automatically transferred from the before the regressed bounding box, effectively creating a trajectory. </a:t>
          </a:r>
        </a:p>
      </dsp:txBody>
      <dsp:txXfrm>
        <a:off x="0" y="713"/>
        <a:ext cx="7003777" cy="1168435"/>
      </dsp:txXfrm>
    </dsp:sp>
    <dsp:sp modelId="{8E58BB93-A008-4386-98BC-380DBE1D7AF2}">
      <dsp:nvSpPr>
        <dsp:cNvPr id="0" name=""/>
        <dsp:cNvSpPr/>
      </dsp:nvSpPr>
      <dsp:spPr>
        <a:xfrm>
          <a:off x="0" y="1169148"/>
          <a:ext cx="7003777" cy="0"/>
        </a:xfrm>
        <a:prstGeom prst="line">
          <a:avLst/>
        </a:prstGeom>
        <a:solidFill>
          <a:schemeClr val="accent2">
            <a:hueOff val="377881"/>
            <a:satOff val="-5001"/>
            <a:lumOff val="-2598"/>
            <a:alphaOff val="0"/>
          </a:schemeClr>
        </a:solidFill>
        <a:ln w="12700" cap="flat" cmpd="sng" algn="ctr">
          <a:solidFill>
            <a:schemeClr val="accent2">
              <a:hueOff val="377881"/>
              <a:satOff val="-5001"/>
              <a:lumOff val="-25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8CFA8F-9F01-4812-BBB0-69B85EC7B920}">
      <dsp:nvSpPr>
        <dsp:cNvPr id="0" name=""/>
        <dsp:cNvSpPr/>
      </dsp:nvSpPr>
      <dsp:spPr>
        <a:xfrm>
          <a:off x="0" y="1169148"/>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This is repeated for all subsequent frames. </a:t>
          </a:r>
        </a:p>
      </dsp:txBody>
      <dsp:txXfrm>
        <a:off x="0" y="1169148"/>
        <a:ext cx="7003777" cy="1168435"/>
      </dsp:txXfrm>
    </dsp:sp>
    <dsp:sp modelId="{7D6C0866-9503-4409-87CC-522643B51E1A}">
      <dsp:nvSpPr>
        <dsp:cNvPr id="0" name=""/>
        <dsp:cNvSpPr/>
      </dsp:nvSpPr>
      <dsp:spPr>
        <a:xfrm>
          <a:off x="0" y="2337584"/>
          <a:ext cx="7003777" cy="0"/>
        </a:xfrm>
        <a:prstGeom prst="line">
          <a:avLst/>
        </a:prstGeom>
        <a:solidFill>
          <a:schemeClr val="accent2">
            <a:hueOff val="755761"/>
            <a:satOff val="-10002"/>
            <a:lumOff val="-5196"/>
            <a:alphaOff val="0"/>
          </a:schemeClr>
        </a:solidFill>
        <a:ln w="12700" cap="flat" cmpd="sng" algn="ctr">
          <a:solidFill>
            <a:schemeClr val="accent2">
              <a:hueOff val="755761"/>
              <a:satOff val="-10002"/>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E02D9-6BDF-4E44-B9CB-D5B2FF6754B0}">
      <dsp:nvSpPr>
        <dsp:cNvPr id="0" name=""/>
        <dsp:cNvSpPr/>
      </dsp:nvSpPr>
      <dsp:spPr>
        <a:xfrm>
          <a:off x="0" y="2337584"/>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After the bounding box regression, our tracker considers two cases for killing (deactivating) a trajectory: </a:t>
          </a:r>
        </a:p>
      </dsp:txBody>
      <dsp:txXfrm>
        <a:off x="0" y="2337584"/>
        <a:ext cx="7003777" cy="1168435"/>
      </dsp:txXfrm>
    </dsp:sp>
    <dsp:sp modelId="{457EFCE0-D88B-450E-A631-22A5D34D8AC4}">
      <dsp:nvSpPr>
        <dsp:cNvPr id="0" name=""/>
        <dsp:cNvSpPr/>
      </dsp:nvSpPr>
      <dsp:spPr>
        <a:xfrm>
          <a:off x="0" y="3506020"/>
          <a:ext cx="7003777" cy="0"/>
        </a:xfrm>
        <a:prstGeom prst="line">
          <a:avLst/>
        </a:prstGeom>
        <a:solidFill>
          <a:schemeClr val="accent2">
            <a:hueOff val="1133642"/>
            <a:satOff val="-15003"/>
            <a:lumOff val="-7794"/>
            <a:alphaOff val="0"/>
          </a:schemeClr>
        </a:solidFill>
        <a:ln w="12700" cap="flat" cmpd="sng" algn="ctr">
          <a:solidFill>
            <a:schemeClr val="accent2">
              <a:hueOff val="1133642"/>
              <a:satOff val="-15003"/>
              <a:lumOff val="-77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D8CEF2-13C7-430D-8AC8-1DC512EAB6C1}">
      <dsp:nvSpPr>
        <dsp:cNvPr id="0" name=""/>
        <dsp:cNvSpPr/>
      </dsp:nvSpPr>
      <dsp:spPr>
        <a:xfrm>
          <a:off x="0" y="3506020"/>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 an object leaving the frame or occluded by a non-object is killed if its new classification score is below σ and </a:t>
          </a:r>
        </a:p>
      </dsp:txBody>
      <dsp:txXfrm>
        <a:off x="0" y="3506020"/>
        <a:ext cx="7003777" cy="1168435"/>
      </dsp:txXfrm>
    </dsp:sp>
    <dsp:sp modelId="{1FD31ED2-011D-44BC-9FCE-3948CB10B28E}">
      <dsp:nvSpPr>
        <dsp:cNvPr id="0" name=""/>
        <dsp:cNvSpPr/>
      </dsp:nvSpPr>
      <dsp:spPr>
        <a:xfrm>
          <a:off x="0" y="4674456"/>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1EB3AA-2D5D-4715-A065-8EB6F52341C4}">
      <dsp:nvSpPr>
        <dsp:cNvPr id="0" name=""/>
        <dsp:cNvSpPr/>
      </dsp:nvSpPr>
      <dsp:spPr>
        <a:xfrm>
          <a:off x="0" y="4674456"/>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(ii) occlusions between objects are handled by applying nonmaximum suppression (NMS) to all their corresponding scores with an Intersection over Union (IoU) threshold λ.</a:t>
          </a:r>
        </a:p>
      </dsp:txBody>
      <dsp:txXfrm>
        <a:off x="0" y="4674456"/>
        <a:ext cx="7003777" cy="1168435"/>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A0817-9FBE-44E1-9741-9AAEE963274A}">
      <dsp:nvSpPr>
        <dsp:cNvPr id="0" name=""/>
        <dsp:cNvSpPr/>
      </dsp:nvSpPr>
      <dsp:spPr>
        <a:xfrm>
          <a:off x="0" y="178731"/>
          <a:ext cx="5626542" cy="176139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In order to account for new targets, the object detector also provides the detections for the entire frame t. </a:t>
          </a:r>
        </a:p>
      </dsp:txBody>
      <dsp:txXfrm>
        <a:off x="85984" y="264715"/>
        <a:ext cx="5454574" cy="1589430"/>
      </dsp:txXfrm>
    </dsp:sp>
    <dsp:sp modelId="{5CB712ED-CD91-49A5-B739-30ED38CD4BF4}">
      <dsp:nvSpPr>
        <dsp:cNvPr id="0" name=""/>
        <dsp:cNvSpPr/>
      </dsp:nvSpPr>
      <dsp:spPr>
        <a:xfrm>
          <a:off x="0" y="2012129"/>
          <a:ext cx="5626542" cy="176139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This second step is analogous to the first initialization at t = 0. </a:t>
          </a:r>
        </a:p>
      </dsp:txBody>
      <dsp:txXfrm>
        <a:off x="85984" y="2098113"/>
        <a:ext cx="5454574" cy="1589430"/>
      </dsp:txXfrm>
    </dsp:sp>
    <dsp:sp modelId="{FC2A8444-D753-4CAB-8D35-CD3C81F2E011}">
      <dsp:nvSpPr>
        <dsp:cNvPr id="0" name=""/>
        <dsp:cNvSpPr/>
      </dsp:nvSpPr>
      <dsp:spPr>
        <a:xfrm>
          <a:off x="0" y="3845528"/>
          <a:ext cx="5626542" cy="176139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That is, we consider a detection for a new trajectory only if it is covering a potentially new object that is not explained by any trajectory. </a:t>
          </a:r>
        </a:p>
      </dsp:txBody>
      <dsp:txXfrm>
        <a:off x="85984" y="3931512"/>
        <a:ext cx="5454574" cy="1589430"/>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5BB33-C131-4D64-9602-014453C73ED5}">
      <dsp:nvSpPr>
        <dsp:cNvPr id="0" name=""/>
        <dsp:cNvSpPr/>
      </dsp:nvSpPr>
      <dsp:spPr>
        <a:xfrm>
          <a:off x="0" y="465342"/>
          <a:ext cx="7003777" cy="24218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It should be noted again that our Tracktor does not require any tracking specific training or optimization and solely relies on an object detection method. </a:t>
          </a:r>
        </a:p>
      </dsp:txBody>
      <dsp:txXfrm>
        <a:off x="118227" y="583569"/>
        <a:ext cx="6767323" cy="2185445"/>
      </dsp:txXfrm>
    </dsp:sp>
    <dsp:sp modelId="{7E5105DA-22DD-476E-9BB7-58920ADDFFB1}">
      <dsp:nvSpPr>
        <dsp:cNvPr id="0" name=""/>
        <dsp:cNvSpPr/>
      </dsp:nvSpPr>
      <dsp:spPr>
        <a:xfrm>
          <a:off x="0" y="2956362"/>
          <a:ext cx="7003777" cy="2421899"/>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This allows us to directly benefit from improved object detection methods and, most importantly, enables a comparatively cheap transfer to different tracking datasets or scenarios in which no ground truth tracking but only detection data is available.</a:t>
          </a:r>
        </a:p>
      </dsp:txBody>
      <dsp:txXfrm>
        <a:off x="118227" y="3074589"/>
        <a:ext cx="6767323" cy="21854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B1D59-A4C1-47E3-98FC-FF2AC08F06EC}">
      <dsp:nvSpPr>
        <dsp:cNvPr id="0" name=""/>
        <dsp:cNvSpPr/>
      </dsp:nvSpPr>
      <dsp:spPr>
        <a:xfrm>
          <a:off x="0" y="0"/>
          <a:ext cx="8938260" cy="10987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one-shot approach can provide the target location and its associated embedding feature simultaneously, derived from a shared feature map.</a:t>
          </a:r>
        </a:p>
      </dsp:txBody>
      <dsp:txXfrm>
        <a:off x="32180" y="32180"/>
        <a:ext cx="7752667" cy="1034348"/>
      </dsp:txXfrm>
    </dsp:sp>
    <dsp:sp modelId="{76F5A6DD-ADBF-4382-8487-50E6C1353D85}">
      <dsp:nvSpPr>
        <dsp:cNvPr id="0" name=""/>
        <dsp:cNvSpPr/>
      </dsp:nvSpPr>
      <dsp:spPr>
        <a:xfrm>
          <a:off x="788669" y="1281827"/>
          <a:ext cx="8938260" cy="1098708"/>
        </a:xfrm>
        <a:prstGeom prst="roundRect">
          <a:avLst>
            <a:gd name="adj" fmla="val 10000"/>
          </a:avLst>
        </a:prstGeom>
        <a:solidFill>
          <a:schemeClr val="accent2">
            <a:hueOff val="755761"/>
            <a:satOff val="-10002"/>
            <a:lumOff val="-5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Nevertheless, there is an issue regarding the design. </a:t>
          </a:r>
        </a:p>
      </dsp:txBody>
      <dsp:txXfrm>
        <a:off x="820849" y="1314007"/>
        <a:ext cx="7371069" cy="1034348"/>
      </dsp:txXfrm>
    </dsp:sp>
    <dsp:sp modelId="{43189B07-A0C3-471B-88DA-6F0703F33B30}">
      <dsp:nvSpPr>
        <dsp:cNvPr id="0" name=""/>
        <dsp:cNvSpPr/>
      </dsp:nvSpPr>
      <dsp:spPr>
        <a:xfrm>
          <a:off x="1577339" y="2563654"/>
          <a:ext cx="8938260" cy="1098708"/>
        </a:xfrm>
        <a:prstGeom prst="roundRect">
          <a:avLst>
            <a:gd name="adj" fmla="val 10000"/>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This is that two tasks of detection and re-identification are trained at the same time, using the same image input.</a:t>
          </a:r>
        </a:p>
      </dsp:txBody>
      <dsp:txXfrm>
        <a:off x="1609519" y="2595834"/>
        <a:ext cx="7371069" cy="1034348"/>
      </dsp:txXfrm>
    </dsp:sp>
    <dsp:sp modelId="{796BA880-D2A3-4FA9-A901-B8CE745763B0}">
      <dsp:nvSpPr>
        <dsp:cNvPr id="0" name=""/>
        <dsp:cNvSpPr/>
      </dsp:nvSpPr>
      <dsp:spPr>
        <a:xfrm>
          <a:off x="8224099" y="833187"/>
          <a:ext cx="714160" cy="71416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384785" y="833187"/>
        <a:ext cx="392788" cy="537405"/>
      </dsp:txXfrm>
    </dsp:sp>
    <dsp:sp modelId="{3E732156-4436-4794-B7F7-6ECF3D7DEF01}">
      <dsp:nvSpPr>
        <dsp:cNvPr id="0" name=""/>
        <dsp:cNvSpPr/>
      </dsp:nvSpPr>
      <dsp:spPr>
        <a:xfrm>
          <a:off x="9012769" y="2107689"/>
          <a:ext cx="714160" cy="714160"/>
        </a:xfrm>
        <a:prstGeom prst="downArrow">
          <a:avLst>
            <a:gd name="adj1" fmla="val 55000"/>
            <a:gd name="adj2" fmla="val 45000"/>
          </a:avLst>
        </a:prstGeom>
        <a:solidFill>
          <a:schemeClr val="accent2">
            <a:tint val="40000"/>
            <a:alpha val="90000"/>
            <a:hueOff val="1474037"/>
            <a:satOff val="-24796"/>
            <a:lumOff val="-2600"/>
            <a:alphaOff val="0"/>
          </a:schemeClr>
        </a:solidFill>
        <a:ln w="12700" cap="flat" cmpd="sng" algn="ctr">
          <a:solidFill>
            <a:schemeClr val="accent2">
              <a:tint val="40000"/>
              <a:alpha val="90000"/>
              <a:hueOff val="1474037"/>
              <a:satOff val="-24796"/>
              <a:lumOff val="-26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173455" y="2107689"/>
        <a:ext cx="392788" cy="537405"/>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D9F92-2E26-483D-B4A6-67F190B07FBC}">
      <dsp:nvSpPr>
        <dsp:cNvPr id="0" name=""/>
        <dsp:cNvSpPr/>
      </dsp:nvSpPr>
      <dsp:spPr>
        <a:xfrm>
          <a:off x="0" y="33614"/>
          <a:ext cx="10156531" cy="20785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Tracktor is accurate, but one big drawback is that it is not viable for real-time tracking. </a:t>
          </a:r>
        </a:p>
      </dsp:txBody>
      <dsp:txXfrm>
        <a:off x="101464" y="135078"/>
        <a:ext cx="9953603" cy="1875577"/>
      </dsp:txXfrm>
    </dsp:sp>
    <dsp:sp modelId="{4FA03828-8092-48F0-93AF-45B554A4D915}">
      <dsp:nvSpPr>
        <dsp:cNvPr id="0" name=""/>
        <dsp:cNvSpPr/>
      </dsp:nvSpPr>
      <dsp:spPr>
        <a:xfrm>
          <a:off x="0" y="2221559"/>
          <a:ext cx="10156531" cy="2078505"/>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Results show an average execution of 3 FPS. If real-time execution is not a concern, this is a great contender.</a:t>
          </a:r>
        </a:p>
      </dsp:txBody>
      <dsp:txXfrm>
        <a:off x="101464" y="2323023"/>
        <a:ext cx="9953603" cy="1875577"/>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F62CE-2BF1-433F-BE1A-A2F37A7B80E0}">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BC4C0-5293-4BE5-9E42-D6C1230131C4}">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The existing one-shot trackers such as Track R-CNN and JDE are mostly anchor-based since they are directly modified from anchor-based object detectors such as YOLO and Mask R-CNN. </a:t>
          </a:r>
        </a:p>
      </dsp:txBody>
      <dsp:txXfrm>
        <a:off x="0" y="0"/>
        <a:ext cx="7003777" cy="2921802"/>
      </dsp:txXfrm>
    </dsp:sp>
    <dsp:sp modelId="{F828EF9F-F845-4C97-9A85-B20CC490806D}">
      <dsp:nvSpPr>
        <dsp:cNvPr id="0" name=""/>
        <dsp:cNvSpPr/>
      </dsp:nvSpPr>
      <dsp:spPr>
        <a:xfrm>
          <a:off x="0" y="2921802"/>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BFEE60-DB7A-4672-93DC-AE57964DB333}">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However, we find that the anchor-based framework is not suitable for learning re-ID features which result in many ID switches despite the good detection results.</a:t>
          </a:r>
        </a:p>
      </dsp:txBody>
      <dsp:txXfrm>
        <a:off x="0" y="2921802"/>
        <a:ext cx="7003777" cy="2921802"/>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DF968-EF81-4C6C-B7FD-682C5A2EFF35}">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94241E-B819-4B04-AF1B-55A6C6A7D246}">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Track R-CNN operates in a cascaded style which first estimates object proposals (boxes) and then pools re-ID features from the proposals to estimate the corresponding re-ID features. </a:t>
          </a:r>
        </a:p>
      </dsp:txBody>
      <dsp:txXfrm>
        <a:off x="0" y="0"/>
        <a:ext cx="7003777" cy="2921802"/>
      </dsp:txXfrm>
    </dsp:sp>
    <dsp:sp modelId="{32C9FE12-86E4-4D6F-B05B-5F71A800F234}">
      <dsp:nvSpPr>
        <dsp:cNvPr id="0" name=""/>
        <dsp:cNvSpPr/>
      </dsp:nvSpPr>
      <dsp:spPr>
        <a:xfrm>
          <a:off x="0" y="2921802"/>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664F9F-22DC-4D2E-AFD0-F70B3A06FD9A}">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It is worth noting that the quality of re-ID features heavily depends on the quality of proposals. </a:t>
          </a:r>
        </a:p>
      </dsp:txBody>
      <dsp:txXfrm>
        <a:off x="0" y="2921802"/>
        <a:ext cx="7003777" cy="2921802"/>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5514C-AB1B-452F-8B21-D6FE00A5D7D1}">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F743F0-D7ED-462F-81BC-0EE4853029ED}">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As a result, in the training stage, the model is seriously biased to estimate accurate object proposals rather than high quality re-ID features. </a:t>
          </a:r>
        </a:p>
      </dsp:txBody>
      <dsp:txXfrm>
        <a:off x="0" y="0"/>
        <a:ext cx="7003777" cy="2921802"/>
      </dsp:txXfrm>
    </dsp:sp>
    <dsp:sp modelId="{194567C4-4FE6-4011-9A9F-C6D9891F8F9E}">
      <dsp:nvSpPr>
        <dsp:cNvPr id="0" name=""/>
        <dsp:cNvSpPr/>
      </dsp:nvSpPr>
      <dsp:spPr>
        <a:xfrm>
          <a:off x="0" y="2921802"/>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717F0-7641-42A8-AA75-0F18B08B847C}">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To summarize, this de facto standard “detection first, re-ID secondary” framework makes the re-ID network not fairly learned. </a:t>
          </a:r>
        </a:p>
      </dsp:txBody>
      <dsp:txXfrm>
        <a:off x="0" y="2921802"/>
        <a:ext cx="7003777" cy="2921802"/>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28F6A-C6A4-49E8-9C21-407A07B597D5}">
      <dsp:nvSpPr>
        <dsp:cNvPr id="0" name=""/>
        <dsp:cNvSpPr/>
      </dsp:nvSpPr>
      <dsp:spPr>
        <a:xfrm>
          <a:off x="1828969" y="641"/>
          <a:ext cx="2707747" cy="162464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anchor-based methods usually use ROI-Pool or ROI-Align to extract features from each proposal. </a:t>
          </a:r>
        </a:p>
      </dsp:txBody>
      <dsp:txXfrm>
        <a:off x="1876553" y="48225"/>
        <a:ext cx="2612579" cy="1529480"/>
      </dsp:txXfrm>
    </dsp:sp>
    <dsp:sp modelId="{438D42B9-C8F6-43CA-BAE2-94D092E99306}">
      <dsp:nvSpPr>
        <dsp:cNvPr id="0" name=""/>
        <dsp:cNvSpPr/>
      </dsp:nvSpPr>
      <dsp:spPr>
        <a:xfrm>
          <a:off x="4774997" y="477205"/>
          <a:ext cx="574042" cy="67152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774997" y="611509"/>
        <a:ext cx="401829" cy="402913"/>
      </dsp:txXfrm>
    </dsp:sp>
    <dsp:sp modelId="{C4507B71-2909-46E9-A95A-99FF0685495B}">
      <dsp:nvSpPr>
        <dsp:cNvPr id="0" name=""/>
        <dsp:cNvSpPr/>
      </dsp:nvSpPr>
      <dsp:spPr>
        <a:xfrm>
          <a:off x="5619814" y="641"/>
          <a:ext cx="2707747" cy="1624648"/>
        </a:xfrm>
        <a:prstGeom prst="roundRect">
          <a:avLst>
            <a:gd name="adj" fmla="val 10000"/>
          </a:avLst>
        </a:prstGeom>
        <a:solidFill>
          <a:schemeClr val="accent5">
            <a:hueOff val="503394"/>
            <a:satOff val="4035"/>
            <a:lumOff val="-8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Most sampling locations in ROI-Align may belong to other disturbing instances or background. </a:t>
          </a:r>
        </a:p>
      </dsp:txBody>
      <dsp:txXfrm>
        <a:off x="5667398" y="48225"/>
        <a:ext cx="2612579" cy="1529480"/>
      </dsp:txXfrm>
    </dsp:sp>
    <dsp:sp modelId="{E77C19BD-6FD7-4AE4-B90F-4AD02E34142D}">
      <dsp:nvSpPr>
        <dsp:cNvPr id="0" name=""/>
        <dsp:cNvSpPr/>
      </dsp:nvSpPr>
      <dsp:spPr>
        <a:xfrm rot="5400000">
          <a:off x="6686667" y="1814832"/>
          <a:ext cx="574042" cy="671521"/>
        </a:xfrm>
        <a:prstGeom prst="rightArrow">
          <a:avLst>
            <a:gd name="adj1" fmla="val 60000"/>
            <a:gd name="adj2" fmla="val 50000"/>
          </a:avLst>
        </a:prstGeom>
        <a:solidFill>
          <a:schemeClr val="accent5">
            <a:hueOff val="755091"/>
            <a:satOff val="6053"/>
            <a:lumOff val="-12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772232" y="1863572"/>
        <a:ext cx="402913" cy="401829"/>
      </dsp:txXfrm>
    </dsp:sp>
    <dsp:sp modelId="{CB99E6E2-E1A1-4136-BF3E-6DAA23FD2019}">
      <dsp:nvSpPr>
        <dsp:cNvPr id="0" name=""/>
        <dsp:cNvSpPr/>
      </dsp:nvSpPr>
      <dsp:spPr>
        <a:xfrm>
          <a:off x="5619814" y="2708388"/>
          <a:ext cx="2707747" cy="1624648"/>
        </a:xfrm>
        <a:prstGeom prst="roundRect">
          <a:avLst>
            <a:gd name="adj" fmla="val 10000"/>
          </a:avLst>
        </a:prstGeom>
        <a:solidFill>
          <a:schemeClr val="accent5">
            <a:hueOff val="1006787"/>
            <a:satOff val="8071"/>
            <a:lumOff val="-16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As a result, the extracted features are not optimal in terms of accurately and discriminatively representing the target objects. </a:t>
          </a:r>
        </a:p>
      </dsp:txBody>
      <dsp:txXfrm>
        <a:off x="5667398" y="2755972"/>
        <a:ext cx="2612579" cy="1529480"/>
      </dsp:txXfrm>
    </dsp:sp>
    <dsp:sp modelId="{38332AC7-0420-44AB-9FB3-D584F4B7837C}">
      <dsp:nvSpPr>
        <dsp:cNvPr id="0" name=""/>
        <dsp:cNvSpPr/>
      </dsp:nvSpPr>
      <dsp:spPr>
        <a:xfrm rot="10800000">
          <a:off x="4807490" y="3184952"/>
          <a:ext cx="574042" cy="671521"/>
        </a:xfrm>
        <a:prstGeom prst="rightArrow">
          <a:avLst>
            <a:gd name="adj1" fmla="val 60000"/>
            <a:gd name="adj2" fmla="val 50000"/>
          </a:avLst>
        </a:prstGeom>
        <a:solidFill>
          <a:schemeClr val="accent5">
            <a:hueOff val="1510181"/>
            <a:satOff val="12106"/>
            <a:lumOff val="-25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979703" y="3319256"/>
        <a:ext cx="401829" cy="402913"/>
      </dsp:txXfrm>
    </dsp:sp>
    <dsp:sp modelId="{F30CEF09-5E81-4FB4-9021-BEB85193AC28}">
      <dsp:nvSpPr>
        <dsp:cNvPr id="0" name=""/>
        <dsp:cNvSpPr/>
      </dsp:nvSpPr>
      <dsp:spPr>
        <a:xfrm>
          <a:off x="1828969" y="2708388"/>
          <a:ext cx="2707747" cy="1624648"/>
        </a:xfrm>
        <a:prstGeom prst="roundRect">
          <a:avLst>
            <a:gd name="adj" fmla="val 10000"/>
          </a:avLst>
        </a:prstGeom>
        <a:solidFill>
          <a:schemeClr val="accent5">
            <a:hueOff val="1510181"/>
            <a:satOff val="12106"/>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Instead, we find that it is significantly better to only extract features at the estimated object centers.</a:t>
          </a:r>
        </a:p>
      </dsp:txBody>
      <dsp:txXfrm>
        <a:off x="1876553" y="2755972"/>
        <a:ext cx="2612579" cy="1529480"/>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15AAAC-B4AD-40EC-A130-ECD04EAC4FB8}">
      <dsp:nvSpPr>
        <dsp:cNvPr id="0" name=""/>
        <dsp:cNvSpPr/>
      </dsp:nvSpPr>
      <dsp:spPr>
        <a:xfrm>
          <a:off x="0" y="74029"/>
          <a:ext cx="5626542" cy="277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FairMOT adopts a very simple network structure which consists of two homogeneous branches for detecting objects and extracting re-ID features, respectively. </a:t>
          </a:r>
        </a:p>
      </dsp:txBody>
      <dsp:txXfrm>
        <a:off x="135705" y="209734"/>
        <a:ext cx="5355132" cy="2508510"/>
      </dsp:txXfrm>
    </dsp:sp>
    <dsp:sp modelId="{FC5E7A96-D6D8-4539-A26E-4304B50E52A6}">
      <dsp:nvSpPr>
        <dsp:cNvPr id="0" name=""/>
        <dsp:cNvSpPr/>
      </dsp:nvSpPr>
      <dsp:spPr>
        <a:xfrm>
          <a:off x="0" y="2931709"/>
          <a:ext cx="5626542" cy="2779920"/>
        </a:xfrm>
        <a:prstGeom prst="roundRect">
          <a:avLst/>
        </a:prstGeom>
        <a:solidFill>
          <a:schemeClr val="accent5">
            <a:hueOff val="1510181"/>
            <a:satOff val="12106"/>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detection branch is implemented in an anchor-free style which estimates object centers and sizes represented as position-aware measurement maps.</a:t>
          </a:r>
        </a:p>
      </dsp:txBody>
      <dsp:txXfrm>
        <a:off x="135705" y="3067414"/>
        <a:ext cx="5355132" cy="2508510"/>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5CD10-5A87-482F-A5C5-09E122251638}">
      <dsp:nvSpPr>
        <dsp:cNvPr id="0" name=""/>
        <dsp:cNvSpPr/>
      </dsp:nvSpPr>
      <dsp:spPr>
        <a:xfrm>
          <a:off x="0" y="127501"/>
          <a:ext cx="5626542" cy="180323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Similarly, the re-ID branch estimates a re-ID feature for each pixel to characterize the object centered at the pixel. </a:t>
          </a:r>
        </a:p>
      </dsp:txBody>
      <dsp:txXfrm>
        <a:off x="88026" y="215527"/>
        <a:ext cx="5450490" cy="1627179"/>
      </dsp:txXfrm>
    </dsp:sp>
    <dsp:sp modelId="{8B7FF681-3F0A-4FE9-A5C9-2699404405CC}">
      <dsp:nvSpPr>
        <dsp:cNvPr id="0" name=""/>
        <dsp:cNvSpPr/>
      </dsp:nvSpPr>
      <dsp:spPr>
        <a:xfrm>
          <a:off x="0" y="1991213"/>
          <a:ext cx="5626542" cy="1803231"/>
        </a:xfrm>
        <a:prstGeom prst="roundRect">
          <a:avLst/>
        </a:prstGeom>
        <a:solidFill>
          <a:schemeClr val="accent2">
            <a:hueOff val="755761"/>
            <a:satOff val="-10002"/>
            <a:lumOff val="-5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Note that the two branches are completely homogeneous which essentially differs from the previous methods which perform detection and re-ID in a cascaded style. </a:t>
          </a:r>
        </a:p>
      </dsp:txBody>
      <dsp:txXfrm>
        <a:off x="88026" y="2079239"/>
        <a:ext cx="5450490" cy="1627179"/>
      </dsp:txXfrm>
    </dsp:sp>
    <dsp:sp modelId="{B2F1DD14-CF73-4130-8417-7068F909B415}">
      <dsp:nvSpPr>
        <dsp:cNvPr id="0" name=""/>
        <dsp:cNvSpPr/>
      </dsp:nvSpPr>
      <dsp:spPr>
        <a:xfrm>
          <a:off x="0" y="3854924"/>
          <a:ext cx="5626542" cy="1803231"/>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So FairMOT eliminates the unfair advantage of the detection branch, effectively learns high-quality re-ID features and obtains a good trade-off between detection and re-ID for better MOT results.</a:t>
          </a:r>
        </a:p>
      </dsp:txBody>
      <dsp:txXfrm>
        <a:off x="88026" y="3942950"/>
        <a:ext cx="5450490" cy="1627179"/>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93545-6AE9-472F-B635-E08AA5A2C90E}">
      <dsp:nvSpPr>
        <dsp:cNvPr id="0" name=""/>
        <dsp:cNvSpPr/>
      </dsp:nvSpPr>
      <dsp:spPr>
        <a:xfrm>
          <a:off x="0" y="74029"/>
          <a:ext cx="5626542" cy="2779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It is also worth noting that FairMOT operates on highresolution feature maps of strides four while the previous anchor-based methods operate on feature maps of stride 32. </a:t>
          </a:r>
        </a:p>
      </dsp:txBody>
      <dsp:txXfrm>
        <a:off x="135705" y="209734"/>
        <a:ext cx="5355132" cy="2508510"/>
      </dsp:txXfrm>
    </dsp:sp>
    <dsp:sp modelId="{06DAFB6F-2A0B-490E-8586-E25372CAEF88}">
      <dsp:nvSpPr>
        <dsp:cNvPr id="0" name=""/>
        <dsp:cNvSpPr/>
      </dsp:nvSpPr>
      <dsp:spPr>
        <a:xfrm>
          <a:off x="0" y="2931709"/>
          <a:ext cx="5626542" cy="2779920"/>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elimination of anchors as well as the use of highresolution feature maps better aligns re-ID features to object centers which significantly improves the tracking accuracy. </a:t>
          </a:r>
        </a:p>
      </dsp:txBody>
      <dsp:txXfrm>
        <a:off x="135705" y="3067414"/>
        <a:ext cx="5355132" cy="2508510"/>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DDF20-8A0E-47FF-BF74-18DD08EA03BC}">
      <dsp:nvSpPr>
        <dsp:cNvPr id="0" name=""/>
        <dsp:cNvSpPr/>
      </dsp:nvSpPr>
      <dsp:spPr>
        <a:xfrm>
          <a:off x="0" y="103002"/>
          <a:ext cx="7003777" cy="277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dimension of re-ID features is set to be only 64 which not only reduces computation time but also improves tracking robustness by striking a good balance between the detection and re-ID tasks. </a:t>
          </a:r>
        </a:p>
      </dsp:txBody>
      <dsp:txXfrm>
        <a:off x="135705" y="238707"/>
        <a:ext cx="6732367" cy="2508510"/>
      </dsp:txXfrm>
    </dsp:sp>
    <dsp:sp modelId="{B4D6FC00-D21F-48CD-B2CC-7AEB16840700}">
      <dsp:nvSpPr>
        <dsp:cNvPr id="0" name=""/>
        <dsp:cNvSpPr/>
      </dsp:nvSpPr>
      <dsp:spPr>
        <a:xfrm>
          <a:off x="0" y="2960682"/>
          <a:ext cx="7003777" cy="2779920"/>
        </a:xfrm>
        <a:prstGeom prst="roundRect">
          <a:avLst/>
        </a:prstGeom>
        <a:solidFill>
          <a:schemeClr val="accent5">
            <a:hueOff val="1510181"/>
            <a:satOff val="12106"/>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We equip the backbone network  with the Deep Layer Aggregation operator  to fuse features from multiple layers in order to accommodate both branches and handle objects of different scales. </a:t>
          </a:r>
        </a:p>
      </dsp:txBody>
      <dsp:txXfrm>
        <a:off x="135705" y="3096387"/>
        <a:ext cx="6732367" cy="2508510"/>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CC30E-896A-444C-9855-3A8227BFA8E0}">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17EAA-4168-4636-B483-3732A47A9A0D}">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6E7B76-2EB2-47B0-904E-06AA22F4DA8C}">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44550">
            <a:lnSpc>
              <a:spcPct val="90000"/>
            </a:lnSpc>
            <a:spcBef>
              <a:spcPct val="0"/>
            </a:spcBef>
            <a:spcAft>
              <a:spcPct val="35000"/>
            </a:spcAft>
            <a:buNone/>
          </a:pPr>
          <a:r>
            <a:rPr lang="en-US" sz="1900" kern="1200"/>
            <a:t>It is well known that there are considerable similarities between MOT and single object tracking (SOT) tasks. </a:t>
          </a:r>
        </a:p>
      </dsp:txBody>
      <dsp:txXfrm>
        <a:off x="1927918" y="713"/>
        <a:ext cx="5075858" cy="1669193"/>
      </dsp:txXfrm>
    </dsp:sp>
    <dsp:sp modelId="{96E39738-1B65-402D-BAC6-E22899F19449}">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43074A-0190-4247-A5BC-055B64246C0A}">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533977-A895-4D45-A9BB-F883C708BEAD}">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44550">
            <a:lnSpc>
              <a:spcPct val="90000"/>
            </a:lnSpc>
            <a:spcBef>
              <a:spcPct val="0"/>
            </a:spcBef>
            <a:spcAft>
              <a:spcPct val="35000"/>
            </a:spcAft>
            <a:buNone/>
          </a:pPr>
          <a:r>
            <a:rPr lang="en-US" sz="1900" kern="1200"/>
            <a:t>They both are temporal problem and aim to estimate the trajectories of target objects in videos under the challenges of distracters, occlusions, and so on. </a:t>
          </a:r>
        </a:p>
      </dsp:txBody>
      <dsp:txXfrm>
        <a:off x="1927918" y="2087205"/>
        <a:ext cx="5075858" cy="1669193"/>
      </dsp:txXfrm>
    </dsp:sp>
    <dsp:sp modelId="{3E1880AF-43F7-4830-82A5-84C2A1DAAB22}">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4DE0A-A2C9-431C-AFC7-446F44BEA6AE}">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BD20B8-32DA-48FF-B0D0-37AE457266F1}">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44550">
            <a:lnSpc>
              <a:spcPct val="90000"/>
            </a:lnSpc>
            <a:spcBef>
              <a:spcPct val="0"/>
            </a:spcBef>
            <a:spcAft>
              <a:spcPct val="35000"/>
            </a:spcAft>
            <a:buNone/>
          </a:pPr>
          <a:r>
            <a:rPr lang="en-US" sz="1900" kern="1200"/>
            <a:t>In fact, it is no doubt that a multiple object tracker can be realized with multiple single ones. </a:t>
          </a:r>
        </a:p>
      </dsp:txBody>
      <dsp:txXfrm>
        <a:off x="1927918" y="4173697"/>
        <a:ext cx="5075858" cy="1669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F45BE-7894-414D-B598-FC0B8F778745}">
      <dsp:nvSpPr>
        <dsp:cNvPr id="0" name=""/>
        <dsp:cNvSpPr/>
      </dsp:nvSpPr>
      <dsp:spPr>
        <a:xfrm>
          <a:off x="0" y="529"/>
          <a:ext cx="10156531" cy="123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288FB4-9D1D-401D-8B07-0C38825855CD}">
      <dsp:nvSpPr>
        <dsp:cNvPr id="0" name=""/>
        <dsp:cNvSpPr/>
      </dsp:nvSpPr>
      <dsp:spPr>
        <a:xfrm>
          <a:off x="374462" y="279054"/>
          <a:ext cx="680840" cy="680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E48FE1-2D1B-4402-A4C8-82F4108DABF9}">
      <dsp:nvSpPr>
        <dsp:cNvPr id="0" name=""/>
        <dsp:cNvSpPr/>
      </dsp:nvSpPr>
      <dsp:spPr>
        <a:xfrm>
          <a:off x="1429764" y="529"/>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kern="1200"/>
            <a:t>The inherent differences between the </a:t>
          </a:r>
          <a:r>
            <a:rPr lang="en-US" sz="2300" b="1" kern="1200"/>
            <a:t>detection </a:t>
          </a:r>
          <a:r>
            <a:rPr lang="en-US" sz="2300" kern="1200"/>
            <a:t>and the </a:t>
          </a:r>
          <a:r>
            <a:rPr lang="en-US" sz="2300" b="1" kern="1200"/>
            <a:t>re-identification</a:t>
          </a:r>
          <a:r>
            <a:rPr lang="en-US" sz="2300" kern="1200"/>
            <a:t> tasks are overlooked. </a:t>
          </a:r>
        </a:p>
      </dsp:txBody>
      <dsp:txXfrm>
        <a:off x="1429764" y="529"/>
        <a:ext cx="8726766" cy="1237891"/>
      </dsp:txXfrm>
    </dsp:sp>
    <dsp:sp modelId="{CBBA1D23-F6FC-43E9-8AAC-CA9B0828D6F6}">
      <dsp:nvSpPr>
        <dsp:cNvPr id="0" name=""/>
        <dsp:cNvSpPr/>
      </dsp:nvSpPr>
      <dsp:spPr>
        <a:xfrm>
          <a:off x="0" y="1547893"/>
          <a:ext cx="10156531" cy="123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AC4641-1F88-44B0-A0E8-01A43859F7C5}">
      <dsp:nvSpPr>
        <dsp:cNvPr id="0" name=""/>
        <dsp:cNvSpPr/>
      </dsp:nvSpPr>
      <dsp:spPr>
        <a:xfrm>
          <a:off x="374462" y="1826419"/>
          <a:ext cx="680840" cy="680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8892CC-5319-4AE6-9A22-F9B0714C4639}">
      <dsp:nvSpPr>
        <dsp:cNvPr id="0" name=""/>
        <dsp:cNvSpPr/>
      </dsp:nvSpPr>
      <dsp:spPr>
        <a:xfrm>
          <a:off x="1429764" y="1547893"/>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kern="1200"/>
            <a:t>This creates a competition due to the different optimization processes.</a:t>
          </a:r>
        </a:p>
      </dsp:txBody>
      <dsp:txXfrm>
        <a:off x="1429764" y="1547893"/>
        <a:ext cx="8726766" cy="1237891"/>
      </dsp:txXfrm>
    </dsp:sp>
    <dsp:sp modelId="{DCC133CC-EE2A-41F1-AA2B-6F93D1A0474F}">
      <dsp:nvSpPr>
        <dsp:cNvPr id="0" name=""/>
        <dsp:cNvSpPr/>
      </dsp:nvSpPr>
      <dsp:spPr>
        <a:xfrm>
          <a:off x="0" y="3095258"/>
          <a:ext cx="10156531" cy="12378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4F653C-C71F-478B-95EE-E3F9106261A0}">
      <dsp:nvSpPr>
        <dsp:cNvPr id="0" name=""/>
        <dsp:cNvSpPr/>
      </dsp:nvSpPr>
      <dsp:spPr>
        <a:xfrm>
          <a:off x="374462" y="3373783"/>
          <a:ext cx="680840" cy="6808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4B0113-BBD8-4456-9CF3-DAC51BB552E2}">
      <dsp:nvSpPr>
        <dsp:cNvPr id="0" name=""/>
        <dsp:cNvSpPr/>
      </dsp:nvSpPr>
      <dsp:spPr>
        <a:xfrm>
          <a:off x="1429764" y="3095258"/>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kern="1200"/>
            <a:t>Specifically, the </a:t>
          </a:r>
          <a:r>
            <a:rPr lang="en-US" sz="2300" b="1" kern="1200"/>
            <a:t>loss of the detection</a:t>
          </a:r>
          <a:r>
            <a:rPr lang="en-US" sz="2300" kern="1200"/>
            <a:t> task is to narrow the feature distance between the different objects, while that of the re-identification is the opposite.</a:t>
          </a:r>
        </a:p>
      </dsp:txBody>
      <dsp:txXfrm>
        <a:off x="1429764" y="3095258"/>
        <a:ext cx="8726766" cy="1237891"/>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37319-F1B2-43C2-9FE8-9E09C02A912F}">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2F062-2AA4-47E5-BCB8-574C39A63487}">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On the other hand, although the key issue of MOT is usually considered as the object association while that of SOT not, we argue that if the class of the target were known and a detector could provide high-recall proposals in the search region of the target, SOT would also be treated as the problem of the association of proposals. </a:t>
          </a:r>
        </a:p>
      </dsp:txBody>
      <dsp:txXfrm>
        <a:off x="0" y="0"/>
        <a:ext cx="7003777" cy="2921802"/>
      </dsp:txXfrm>
    </dsp:sp>
    <dsp:sp modelId="{59981EDC-50C8-4C8F-A02C-8DF67550E472}">
      <dsp:nvSpPr>
        <dsp:cNvPr id="0" name=""/>
        <dsp:cNvSpPr/>
      </dsp:nvSpPr>
      <dsp:spPr>
        <a:xfrm>
          <a:off x="0" y="2921802"/>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6C0D3A-27AE-4C08-B634-443126D23B10}">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Therefore, some techniques developed in SOT can be applied to MOT for the robust association.</a:t>
          </a:r>
        </a:p>
      </dsp:txBody>
      <dsp:txXfrm>
        <a:off x="0" y="2921802"/>
        <a:ext cx="7003777" cy="2921802"/>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83E13-0A3A-4E42-A976-D14A17EAD140}">
      <dsp:nvSpPr>
        <dsp:cNvPr id="0" name=""/>
        <dsp:cNvSpPr/>
      </dsp:nvSpPr>
      <dsp:spPr>
        <a:xfrm>
          <a:off x="0" y="285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63274F-206C-41E0-B209-C05B2135FDAF}">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 </a:t>
          </a:r>
          <a:r>
            <a:rPr lang="en-US" sz="2400" b="1" kern="1200"/>
            <a:t>Inappropriate discrimination: </a:t>
          </a:r>
          <a:r>
            <a:rPr lang="en-US" sz="2400" kern="1200"/>
            <a:t>Most existing SOT methods train the discriminative model to distinguish the target from its local backgrounds, obtaining general discrimina-tion. </a:t>
          </a:r>
        </a:p>
      </dsp:txBody>
      <dsp:txXfrm>
        <a:off x="0" y="2853"/>
        <a:ext cx="7003777" cy="1945966"/>
      </dsp:txXfrm>
    </dsp:sp>
    <dsp:sp modelId="{B616E0EC-1BAF-42BF-A426-17E9F8CC22E5}">
      <dsp:nvSpPr>
        <dsp:cNvPr id="0" name=""/>
        <dsp:cNvSpPr/>
      </dsp:nvSpPr>
      <dsp:spPr>
        <a:xfrm>
          <a:off x="0" y="1948819"/>
          <a:ext cx="7003777" cy="0"/>
        </a:xfrm>
        <a:prstGeom prst="line">
          <a:avLst/>
        </a:prstGeom>
        <a:solidFill>
          <a:schemeClr val="accent2">
            <a:hueOff val="755761"/>
            <a:satOff val="-10002"/>
            <a:lumOff val="-5196"/>
            <a:alphaOff val="0"/>
          </a:schemeClr>
        </a:solidFill>
        <a:ln w="12700" cap="flat" cmpd="sng" algn="ctr">
          <a:solidFill>
            <a:schemeClr val="accent2">
              <a:hueOff val="755761"/>
              <a:satOff val="-10002"/>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834CC-AE76-4E90-A348-C764CF6B0DEE}">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However, the MOT task focuses more on the ability of the discriminative model to distinguish the target from its surrounding targets, because most backgrounds can be filtered out by the detector. </a:t>
          </a:r>
        </a:p>
      </dsp:txBody>
      <dsp:txXfrm>
        <a:off x="0" y="1948819"/>
        <a:ext cx="7003777" cy="1945966"/>
      </dsp:txXfrm>
    </dsp:sp>
    <dsp:sp modelId="{FA0EEFC7-1F3D-4CAA-BC38-69CBD8CBF295}">
      <dsp:nvSpPr>
        <dsp:cNvPr id="0" name=""/>
        <dsp:cNvSpPr/>
      </dsp:nvSpPr>
      <dsp:spPr>
        <a:xfrm>
          <a:off x="0" y="3894785"/>
          <a:ext cx="7003777" cy="0"/>
        </a:xfrm>
        <a:prstGeom prst="line">
          <a:avLst/>
        </a:prstGeom>
        <a:solidFill>
          <a:schemeClr val="accent2">
            <a:hueOff val="1511523"/>
            <a:satOff val="-20004"/>
            <a:lumOff val="-10392"/>
            <a:alphaOff val="0"/>
          </a:schemeClr>
        </a:solidFill>
        <a:ln w="12700" cap="flat" cmpd="sng" algn="ctr">
          <a:solidFill>
            <a:schemeClr val="accent2">
              <a:hueOff val="1511523"/>
              <a:satOff val="-20004"/>
              <a:lumOff val="-10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4E6E74-C36C-4AF4-AA3B-FD2D4329035A}">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(ii) Although advanced SOT methods can run at a high speed (40 FPS), the</a:t>
          </a:r>
          <a:r>
            <a:rPr lang="en-US" sz="2400" b="1" kern="1200"/>
            <a:t> time consumption</a:t>
          </a:r>
          <a:r>
            <a:rPr lang="en-US" sz="2400" kern="1200"/>
            <a:t> is still unacceptable if dozens of targets are to be tracked at the same time in MOT.</a:t>
          </a:r>
        </a:p>
      </dsp:txBody>
      <dsp:txXfrm>
        <a:off x="0" y="3894785"/>
        <a:ext cx="7003777" cy="1945966"/>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AA101-848E-414C-BC0B-9B5D6D2125C5}">
      <dsp:nvSpPr>
        <dsp:cNvPr id="0" name=""/>
        <dsp:cNvSpPr/>
      </dsp:nvSpPr>
      <dsp:spPr>
        <a:xfrm>
          <a:off x="0" y="42623"/>
          <a:ext cx="7003777" cy="283885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There have been several methods proposed to introduce an SOT method into the MOT task. </a:t>
          </a:r>
        </a:p>
      </dsp:txBody>
      <dsp:txXfrm>
        <a:off x="138582" y="181205"/>
        <a:ext cx="6726613" cy="2561694"/>
      </dsp:txXfrm>
    </dsp:sp>
    <dsp:sp modelId="{71C6CBAC-1828-4DEA-9AAE-34003C52ECEA}">
      <dsp:nvSpPr>
        <dsp:cNvPr id="0" name=""/>
        <dsp:cNvSpPr/>
      </dsp:nvSpPr>
      <dsp:spPr>
        <a:xfrm>
          <a:off x="0" y="2962122"/>
          <a:ext cx="7003777" cy="2838858"/>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These methods are mainly dedicated to studying how to combine the localization outputs of SOT and detection modules to deal with the challenge of tracking drift caused by occlusions and interactions. </a:t>
          </a:r>
        </a:p>
      </dsp:txBody>
      <dsp:txXfrm>
        <a:off x="138582" y="3100704"/>
        <a:ext cx="6726613" cy="2561694"/>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7B204-20CF-4578-9CC1-7F82A68615DC}">
      <dsp:nvSpPr>
        <dsp:cNvPr id="0" name=""/>
        <dsp:cNvSpPr/>
      </dsp:nvSpPr>
      <dsp:spPr>
        <a:xfrm>
          <a:off x="0" y="0"/>
          <a:ext cx="562654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1CA29D-5274-4881-A15C-FC91E0EBB336}">
      <dsp:nvSpPr>
        <dsp:cNvPr id="0" name=""/>
        <dsp:cNvSpPr/>
      </dsp:nvSpPr>
      <dsp:spPr>
        <a:xfrm>
          <a:off x="0" y="0"/>
          <a:ext cx="5626542" cy="2892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In addition, it is difficult for the SOT modules in many of them to benefit from the end-to-end training of CNNs or to keep the objective of offline training consistent with that of online tracking, limiting the power of the SOT module. </a:t>
          </a:r>
        </a:p>
      </dsp:txBody>
      <dsp:txXfrm>
        <a:off x="0" y="0"/>
        <a:ext cx="5626542" cy="2892829"/>
      </dsp:txXfrm>
    </dsp:sp>
    <dsp:sp modelId="{4237A91F-1CAE-4C5E-A449-D377072D221B}">
      <dsp:nvSpPr>
        <dsp:cNvPr id="0" name=""/>
        <dsp:cNvSpPr/>
      </dsp:nvSpPr>
      <dsp:spPr>
        <a:xfrm>
          <a:off x="0" y="2892829"/>
          <a:ext cx="562654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0721FC-A7EE-42EA-8697-ADD571B960B2}">
      <dsp:nvSpPr>
        <dsp:cNvPr id="0" name=""/>
        <dsp:cNvSpPr/>
      </dsp:nvSpPr>
      <dsp:spPr>
        <a:xfrm>
          <a:off x="0" y="2892829"/>
          <a:ext cx="5626542" cy="2892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As a result, the latest of these trackers, UMA, can only run at 5 FPS with MOTA of 0.531 and IDF1 of 0.544, and others are all run below 1 FPS. </a:t>
          </a:r>
        </a:p>
      </dsp:txBody>
      <dsp:txXfrm>
        <a:off x="0" y="2892829"/>
        <a:ext cx="5626542" cy="2892829"/>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846E3-683D-436F-9620-64FBADFAE03F}">
      <dsp:nvSpPr>
        <dsp:cNvPr id="0" name=""/>
        <dsp:cNvSpPr/>
      </dsp:nvSpPr>
      <dsp:spPr>
        <a:xfrm>
          <a:off x="0" y="53779"/>
          <a:ext cx="5626542" cy="28044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Additionnally, the feature extraction of samples is center-based in SOTMOT for the high efficiency. </a:t>
          </a:r>
        </a:p>
      </dsp:txBody>
      <dsp:txXfrm>
        <a:off x="136904" y="190683"/>
        <a:ext cx="5352734" cy="2530681"/>
      </dsp:txXfrm>
    </dsp:sp>
    <dsp:sp modelId="{1051F14A-F07E-4F2C-BB86-5C957B14A5DF}">
      <dsp:nvSpPr>
        <dsp:cNvPr id="0" name=""/>
        <dsp:cNvSpPr/>
      </dsp:nvSpPr>
      <dsp:spPr>
        <a:xfrm>
          <a:off x="0" y="2927389"/>
          <a:ext cx="5626542" cy="2804489"/>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To our best knowledge, among all trackers that introduce an SOT method into MOT task, SOTMOT is the first to achieve both state-of-the-art accuracy and fast running speed (0.710 in MOTA, 0.719 in IDF1, and 16 FPS on MOT17)</a:t>
          </a:r>
        </a:p>
      </dsp:txBody>
      <dsp:txXfrm>
        <a:off x="136904" y="3064293"/>
        <a:ext cx="5352734" cy="2530681"/>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2FF7E-152F-4BBD-927D-FA4A9932AA0C}">
      <dsp:nvSpPr>
        <dsp:cNvPr id="0" name=""/>
        <dsp:cNvSpPr/>
      </dsp:nvSpPr>
      <dsp:spPr>
        <a:xfrm>
          <a:off x="0" y="529"/>
          <a:ext cx="10156531" cy="12378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D9AD95-B21B-4F48-9E84-8C3AFD6C1434}">
      <dsp:nvSpPr>
        <dsp:cNvPr id="0" name=""/>
        <dsp:cNvSpPr/>
      </dsp:nvSpPr>
      <dsp:spPr>
        <a:xfrm>
          <a:off x="374462" y="279054"/>
          <a:ext cx="680840" cy="680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7B32E6-F94B-4F1A-97D0-977F869E65A7}">
      <dsp:nvSpPr>
        <dsp:cNvPr id="0" name=""/>
        <dsp:cNvSpPr/>
      </dsp:nvSpPr>
      <dsp:spPr>
        <a:xfrm>
          <a:off x="1429764" y="529"/>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kern="1200"/>
            <a:t>Our method, SOTMOT, builds on the CenterNet detector. </a:t>
          </a:r>
        </a:p>
      </dsp:txBody>
      <dsp:txXfrm>
        <a:off x="1429764" y="529"/>
        <a:ext cx="8726766" cy="1237891"/>
      </dsp:txXfrm>
    </dsp:sp>
    <dsp:sp modelId="{FE3B9B63-2001-4B44-99E0-7AB5F4080078}">
      <dsp:nvSpPr>
        <dsp:cNvPr id="0" name=""/>
        <dsp:cNvSpPr/>
      </dsp:nvSpPr>
      <dsp:spPr>
        <a:xfrm>
          <a:off x="0" y="1547893"/>
          <a:ext cx="10156531" cy="12378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3499F-C9E5-4A00-B757-2E90451641D1}">
      <dsp:nvSpPr>
        <dsp:cNvPr id="0" name=""/>
        <dsp:cNvSpPr/>
      </dsp:nvSpPr>
      <dsp:spPr>
        <a:xfrm>
          <a:off x="374462" y="1826419"/>
          <a:ext cx="680840" cy="6808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F34C87-66A2-4702-80B4-78A8EA80520F}">
      <dsp:nvSpPr>
        <dsp:cNvPr id="0" name=""/>
        <dsp:cNvSpPr/>
      </dsp:nvSpPr>
      <dsp:spPr>
        <a:xfrm>
          <a:off x="1429764" y="1547893"/>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kern="1200"/>
            <a:t>CenterNet has three parallel branches appended to its backbone network. </a:t>
          </a:r>
        </a:p>
      </dsp:txBody>
      <dsp:txXfrm>
        <a:off x="1429764" y="1547893"/>
        <a:ext cx="8726766" cy="1237891"/>
      </dsp:txXfrm>
    </dsp:sp>
    <dsp:sp modelId="{D305CFD5-A2A8-4257-8486-6B71FE062A62}">
      <dsp:nvSpPr>
        <dsp:cNvPr id="0" name=""/>
        <dsp:cNvSpPr/>
      </dsp:nvSpPr>
      <dsp:spPr>
        <a:xfrm>
          <a:off x="0" y="3095258"/>
          <a:ext cx="10156531" cy="12378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BB2730-74BD-44C6-8C8D-2FCF922C521E}">
      <dsp:nvSpPr>
        <dsp:cNvPr id="0" name=""/>
        <dsp:cNvSpPr/>
      </dsp:nvSpPr>
      <dsp:spPr>
        <a:xfrm>
          <a:off x="374462" y="3373783"/>
          <a:ext cx="680840" cy="6808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85541C-B201-4621-BEE4-0D7BD252F710}">
      <dsp:nvSpPr>
        <dsp:cNvPr id="0" name=""/>
        <dsp:cNvSpPr/>
      </dsp:nvSpPr>
      <dsp:spPr>
        <a:xfrm>
          <a:off x="1429764" y="3095258"/>
          <a:ext cx="8726766" cy="1237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10" tIns="131010" rIns="131010" bIns="131010" numCol="1" spcCol="1270" anchor="ctr" anchorCtr="0">
          <a:noAutofit/>
        </a:bodyPr>
        <a:lstStyle/>
        <a:p>
          <a:pPr marL="0" lvl="0" indent="0" algn="l" defTabSz="1022350">
            <a:lnSpc>
              <a:spcPct val="90000"/>
            </a:lnSpc>
            <a:spcBef>
              <a:spcPct val="0"/>
            </a:spcBef>
            <a:spcAft>
              <a:spcPct val="35000"/>
            </a:spcAft>
            <a:buNone/>
          </a:pPr>
          <a:r>
            <a:rPr lang="en-US" sz="2300" kern="1200"/>
            <a:t>For each input image, the three branches generate the heatmap and offsets of object centers, and bounding box sizes, respectively. </a:t>
          </a:r>
        </a:p>
      </dsp:txBody>
      <dsp:txXfrm>
        <a:off x="1429764" y="3095258"/>
        <a:ext cx="8726766" cy="1237891"/>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37D0A-96AE-47A9-9B99-78D0815F3A5D}">
      <dsp:nvSpPr>
        <dsp:cNvPr id="0" name=""/>
        <dsp:cNvSpPr/>
      </dsp:nvSpPr>
      <dsp:spPr>
        <a:xfrm>
          <a:off x="0" y="147664"/>
          <a:ext cx="5626542" cy="133154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By adding an extra SOT branch in the CenterNet architecture, we construct the SOTMOT network. </a:t>
          </a:r>
        </a:p>
      </dsp:txBody>
      <dsp:txXfrm>
        <a:off x="65001" y="212665"/>
        <a:ext cx="5496540" cy="1201540"/>
      </dsp:txXfrm>
    </dsp:sp>
    <dsp:sp modelId="{FD9140E0-D1E4-495A-88E1-9A902AC31B9F}">
      <dsp:nvSpPr>
        <dsp:cNvPr id="0" name=""/>
        <dsp:cNvSpPr/>
      </dsp:nvSpPr>
      <dsp:spPr>
        <a:xfrm>
          <a:off x="0" y="1533926"/>
          <a:ext cx="5626542" cy="1331542"/>
        </a:xfrm>
        <a:prstGeom prst="roundRect">
          <a:avLst/>
        </a:prstGeom>
        <a:solidFill>
          <a:schemeClr val="accent2">
            <a:hueOff val="503841"/>
            <a:satOff val="-6668"/>
            <a:lumOff val="-34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SOT branch trains a separate SOT model per target in one frame and locates the targets in another frame. </a:t>
          </a:r>
        </a:p>
      </dsp:txBody>
      <dsp:txXfrm>
        <a:off x="65001" y="1598927"/>
        <a:ext cx="5496540" cy="1201540"/>
      </dsp:txXfrm>
    </dsp:sp>
    <dsp:sp modelId="{9A49FF41-EF57-49A7-89A0-AEFEC36872EE}">
      <dsp:nvSpPr>
        <dsp:cNvPr id="0" name=""/>
        <dsp:cNvSpPr/>
      </dsp:nvSpPr>
      <dsp:spPr>
        <a:xfrm>
          <a:off x="0" y="2920189"/>
          <a:ext cx="5626542" cy="1331542"/>
        </a:xfrm>
        <a:prstGeom prst="roundRect">
          <a:avLst/>
        </a:prstGeom>
        <a:solidFill>
          <a:schemeClr val="accent2">
            <a:hueOff val="1007682"/>
            <a:satOff val="-13336"/>
            <a:lumOff val="-69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Like the existing branches, the added SOT branch treats objects as points. </a:t>
          </a:r>
        </a:p>
      </dsp:txBody>
      <dsp:txXfrm>
        <a:off x="65001" y="2985190"/>
        <a:ext cx="5496540" cy="1201540"/>
      </dsp:txXfrm>
    </dsp:sp>
    <dsp:sp modelId="{525CE590-364A-40C1-814A-95DA447FA73E}">
      <dsp:nvSpPr>
        <dsp:cNvPr id="0" name=""/>
        <dsp:cNvSpPr/>
      </dsp:nvSpPr>
      <dsp:spPr>
        <a:xfrm>
          <a:off x="0" y="4306451"/>
          <a:ext cx="5626542" cy="1331542"/>
        </a:xfrm>
        <a:prstGeom prst="roundRect">
          <a:avLst/>
        </a:prstGeom>
        <a:solidFill>
          <a:schemeClr val="accent2">
            <a:hueOff val="1511523"/>
            <a:satOff val="-20004"/>
            <a:lumOff val="-1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 the rest of this section, we will present the details of SOTMOT, with special focuses on the training of SOT models, offline training, and online inference of the SOT branch.</a:t>
          </a:r>
        </a:p>
      </dsp:txBody>
      <dsp:txXfrm>
        <a:off x="65001" y="4371452"/>
        <a:ext cx="5496540" cy="12015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8/2/2021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4387231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8/2/2021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69226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8/2/2021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268062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8/2/2021</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18763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8/2/2021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552274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8/2/2021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20180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8/2/2021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656338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8/2/2021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77118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8/2/2021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848073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8/2/2021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85537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8/2/2021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203753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8/2/2021</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4071295630"/>
      </p:ext>
    </p:extLst>
  </p:cSld>
  <p:clrMap bg1="lt1" tx1="dk1" bg2="lt2" tx2="dk2" accent1="accent1" accent2="accent2" accent3="accent3" accent4="accent4" accent5="accent5" accent6="accent6" hlink="hlink" folHlink="folHlink"/>
  <p:sldLayoutIdLst>
    <p:sldLayoutId id="2147483787" r:id="rId1"/>
    <p:sldLayoutId id="2147483777" r:id="rId2"/>
    <p:sldLayoutId id="2147483778" r:id="rId3"/>
    <p:sldLayoutId id="2147483779" r:id="rId4"/>
    <p:sldLayoutId id="2147483780" r:id="rId5"/>
    <p:sldLayoutId id="2147483781" r:id="rId6"/>
    <p:sldLayoutId id="2147483782" r:id="rId7"/>
    <p:sldLayoutId id="2147483786" r:id="rId8"/>
    <p:sldLayoutId id="2147483783" r:id="rId9"/>
    <p:sldLayoutId id="2147483784" r:id="rId10"/>
    <p:sldLayoutId id="2147483785" r:id="rId11"/>
  </p:sldLayoutIdLst>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04.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6.png"/><Relationship Id="rId7" Type="http://schemas.openxmlformats.org/officeDocument/2006/relationships/diagramColors" Target="../diagrams/colors4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6.png"/><Relationship Id="rId7" Type="http://schemas.openxmlformats.org/officeDocument/2006/relationships/diagramColors" Target="../diagrams/colors4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image" Target="../media/image6.png"/><Relationship Id="rId7" Type="http://schemas.openxmlformats.org/officeDocument/2006/relationships/diagramColors" Target="../diagrams/colors4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112.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image" Target="../media/image6.png"/><Relationship Id="rId7" Type="http://schemas.openxmlformats.org/officeDocument/2006/relationships/diagramColors" Target="../diagrams/colors4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s>
</file>

<file path=ppt/slides/_rels/slide113.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6.png"/><Relationship Id="rId7" Type="http://schemas.openxmlformats.org/officeDocument/2006/relationships/diagramColors" Target="../diagrams/colors4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114.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6.png"/><Relationship Id="rId7" Type="http://schemas.openxmlformats.org/officeDocument/2006/relationships/diagramColors" Target="../diagrams/colors4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s>
</file>

<file path=ppt/slides/_rels/slide115.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6.png"/><Relationship Id="rId7" Type="http://schemas.openxmlformats.org/officeDocument/2006/relationships/diagramColors" Target="../diagrams/colors5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12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2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3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microsoft.com/office/2007/relationships/diagramDrawing" Target="../diagrams/drawing61.xml"/><Relationship Id="rId3" Type="http://schemas.openxmlformats.org/officeDocument/2006/relationships/image" Target="../media/image6.png"/><Relationship Id="rId7" Type="http://schemas.openxmlformats.org/officeDocument/2006/relationships/diagramColors" Target="../diagrams/colors6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61.xml"/><Relationship Id="rId5" Type="http://schemas.openxmlformats.org/officeDocument/2006/relationships/diagramLayout" Target="../diagrams/layout61.xml"/><Relationship Id="rId4" Type="http://schemas.openxmlformats.org/officeDocument/2006/relationships/diagramData" Target="../diagrams/data61.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6.png"/><Relationship Id="rId7" Type="http://schemas.openxmlformats.org/officeDocument/2006/relationships/diagramColors" Target="../diagrams/colors6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139.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image" Target="../media/image6.png"/><Relationship Id="rId7" Type="http://schemas.openxmlformats.org/officeDocument/2006/relationships/diagramColors" Target="../diagrams/colors6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s>
</file>

<file path=ppt/slides/_rels/slide1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png"/><Relationship Id="rId7" Type="http://schemas.openxmlformats.org/officeDocument/2006/relationships/diagramColors" Target="../diagrams/colors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14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microsoft.com/office/2007/relationships/diagramDrawing" Target="../diagrams/drawing66.xml"/><Relationship Id="rId3" Type="http://schemas.openxmlformats.org/officeDocument/2006/relationships/image" Target="../media/image6.png"/><Relationship Id="rId7" Type="http://schemas.openxmlformats.org/officeDocument/2006/relationships/diagramColors" Target="../diagrams/colors6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66.xml"/><Relationship Id="rId5" Type="http://schemas.openxmlformats.org/officeDocument/2006/relationships/diagramLayout" Target="../diagrams/layout66.xml"/><Relationship Id="rId4" Type="http://schemas.openxmlformats.org/officeDocument/2006/relationships/diagramData" Target="../diagrams/data66.xml"/></Relationships>
</file>

<file path=ppt/slides/_rels/slide144.xml.rels><?xml version="1.0" encoding="UTF-8" standalone="yes"?>
<Relationships xmlns="http://schemas.openxmlformats.org/package/2006/relationships"><Relationship Id="rId2" Type="http://schemas.openxmlformats.org/officeDocument/2006/relationships/image" Target="../media/image196.gi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146.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147.xml.rels><?xml version="1.0" encoding="UTF-8" standalone="yes"?>
<Relationships xmlns="http://schemas.openxmlformats.org/package/2006/relationships"><Relationship Id="rId8" Type="http://schemas.microsoft.com/office/2007/relationships/diagramDrawing" Target="../diagrams/drawing69.xml"/><Relationship Id="rId3" Type="http://schemas.openxmlformats.org/officeDocument/2006/relationships/image" Target="../media/image6.png"/><Relationship Id="rId7" Type="http://schemas.openxmlformats.org/officeDocument/2006/relationships/diagramColors" Target="../diagrams/colors6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69.xml"/><Relationship Id="rId5" Type="http://schemas.openxmlformats.org/officeDocument/2006/relationships/diagramLayout" Target="../diagrams/layout69.xml"/><Relationship Id="rId4" Type="http://schemas.openxmlformats.org/officeDocument/2006/relationships/diagramData" Target="../diagrams/data69.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149.xml.rels><?xml version="1.0" encoding="UTF-8" standalone="yes"?>
<Relationships xmlns="http://schemas.openxmlformats.org/package/2006/relationships"><Relationship Id="rId8" Type="http://schemas.microsoft.com/office/2007/relationships/diagramDrawing" Target="../diagrams/drawing71.xml"/><Relationship Id="rId3" Type="http://schemas.openxmlformats.org/officeDocument/2006/relationships/image" Target="../media/image6.png"/><Relationship Id="rId7" Type="http://schemas.openxmlformats.org/officeDocument/2006/relationships/diagramColors" Target="../diagrams/colors7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71.xml"/><Relationship Id="rId5" Type="http://schemas.openxmlformats.org/officeDocument/2006/relationships/diagramLayout" Target="../diagrams/layout71.xml"/><Relationship Id="rId4" Type="http://schemas.openxmlformats.org/officeDocument/2006/relationships/diagramData" Target="../diagrams/data7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154.xml.rels><?xml version="1.0" encoding="UTF-8" standalone="yes"?>
<Relationships xmlns="http://schemas.openxmlformats.org/package/2006/relationships"><Relationship Id="rId8" Type="http://schemas.microsoft.com/office/2007/relationships/diagramDrawing" Target="../diagrams/drawing74.xml"/><Relationship Id="rId3" Type="http://schemas.openxmlformats.org/officeDocument/2006/relationships/image" Target="../media/image6.png"/><Relationship Id="rId7" Type="http://schemas.openxmlformats.org/officeDocument/2006/relationships/diagramColors" Target="../diagrams/colors7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74.xml"/><Relationship Id="rId5" Type="http://schemas.openxmlformats.org/officeDocument/2006/relationships/diagramLayout" Target="../diagrams/layout74.xml"/><Relationship Id="rId4" Type="http://schemas.openxmlformats.org/officeDocument/2006/relationships/diagramData" Target="../diagrams/data74.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158.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159.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1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6.png"/><Relationship Id="rId7" Type="http://schemas.openxmlformats.org/officeDocument/2006/relationships/diagramColors" Target="../diagrams/colors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60.xml.rels><?xml version="1.0" encoding="UTF-8" standalone="yes"?>
<Relationships xmlns="http://schemas.openxmlformats.org/package/2006/relationships"><Relationship Id="rId8" Type="http://schemas.microsoft.com/office/2007/relationships/diagramDrawing" Target="../diagrams/drawing80.xml"/><Relationship Id="rId3" Type="http://schemas.openxmlformats.org/officeDocument/2006/relationships/image" Target="../media/image6.png"/><Relationship Id="rId7" Type="http://schemas.openxmlformats.org/officeDocument/2006/relationships/diagramColors" Target="../diagrams/colors8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80.xml"/><Relationship Id="rId5" Type="http://schemas.openxmlformats.org/officeDocument/2006/relationships/diagramLayout" Target="../diagrams/layout80.xml"/><Relationship Id="rId4" Type="http://schemas.openxmlformats.org/officeDocument/2006/relationships/diagramData" Target="../diagrams/data80.xm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83.xml"/><Relationship Id="rId7" Type="http://schemas.microsoft.com/office/2007/relationships/diagramDrawing" Target="../diagrams/drawing8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83.xml"/><Relationship Id="rId5" Type="http://schemas.openxmlformats.org/officeDocument/2006/relationships/diagramQuickStyle" Target="../diagrams/quickStyle83.xml"/><Relationship Id="rId4" Type="http://schemas.openxmlformats.org/officeDocument/2006/relationships/diagramLayout" Target="../diagrams/layout83.xml"/></Relationships>
</file>

<file path=ppt/slides/_rels/slide164.xml.rels><?xml version="1.0" encoding="UTF-8" standalone="yes"?>
<Relationships xmlns="http://schemas.openxmlformats.org/package/2006/relationships"><Relationship Id="rId8" Type="http://schemas.microsoft.com/office/2007/relationships/diagramDrawing" Target="../diagrams/drawing84.xml"/><Relationship Id="rId3" Type="http://schemas.openxmlformats.org/officeDocument/2006/relationships/image" Target="../media/image6.png"/><Relationship Id="rId7" Type="http://schemas.openxmlformats.org/officeDocument/2006/relationships/diagramColors" Target="../diagrams/colors8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84.xml"/><Relationship Id="rId5" Type="http://schemas.openxmlformats.org/officeDocument/2006/relationships/diagramLayout" Target="../diagrams/layout84.xml"/><Relationship Id="rId4" Type="http://schemas.openxmlformats.org/officeDocument/2006/relationships/diagramData" Target="../diagrams/data84.xml"/></Relationships>
</file>

<file path=ppt/slides/_rels/slide16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167.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87.xml"/><Relationship Id="rId7" Type="http://schemas.microsoft.com/office/2007/relationships/diagramDrawing" Target="../diagrams/drawing8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87.xml"/><Relationship Id="rId5" Type="http://schemas.openxmlformats.org/officeDocument/2006/relationships/diagramQuickStyle" Target="../diagrams/quickStyle87.xml"/><Relationship Id="rId4" Type="http://schemas.openxmlformats.org/officeDocument/2006/relationships/diagramLayout" Target="../diagrams/layout87.xml"/></Relationships>
</file>

<file path=ppt/slides/_rels/slide169.xml.rels><?xml version="1.0" encoding="UTF-8" standalone="yes"?>
<Relationships xmlns="http://schemas.openxmlformats.org/package/2006/relationships"><Relationship Id="rId3" Type="http://schemas.openxmlformats.org/officeDocument/2006/relationships/diagramData" Target="../diagrams/data88.xml"/><Relationship Id="rId7" Type="http://schemas.microsoft.com/office/2007/relationships/diagramDrawing" Target="../diagrams/drawing8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88.xml"/><Relationship Id="rId5" Type="http://schemas.openxmlformats.org/officeDocument/2006/relationships/diagramQuickStyle" Target="../diagrams/quickStyle88.xml"/><Relationship Id="rId4" Type="http://schemas.openxmlformats.org/officeDocument/2006/relationships/diagramLayout" Target="../diagrams/layout8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diagramData" Target="../diagrams/data89.xml"/><Relationship Id="rId7" Type="http://schemas.microsoft.com/office/2007/relationships/diagramDrawing" Target="../diagrams/drawing8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89.xml"/><Relationship Id="rId5" Type="http://schemas.openxmlformats.org/officeDocument/2006/relationships/diagramQuickStyle" Target="../diagrams/quickStyle89.xml"/><Relationship Id="rId4" Type="http://schemas.openxmlformats.org/officeDocument/2006/relationships/diagramLayout" Target="../diagrams/layout89.xm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90.xml"/><Relationship Id="rId7" Type="http://schemas.microsoft.com/office/2007/relationships/diagramDrawing" Target="../diagrams/drawing9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90.xml"/><Relationship Id="rId5" Type="http://schemas.openxmlformats.org/officeDocument/2006/relationships/diagramQuickStyle" Target="../diagrams/quickStyle90.xml"/><Relationship Id="rId4" Type="http://schemas.openxmlformats.org/officeDocument/2006/relationships/diagramLayout" Target="../diagrams/layout90.xml"/></Relationships>
</file>

<file path=ppt/slides/_rels/slide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diagramData" Target="../diagrams/data91.xml"/><Relationship Id="rId7" Type="http://schemas.microsoft.com/office/2007/relationships/diagramDrawing" Target="../diagrams/drawing9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91.xml"/><Relationship Id="rId5" Type="http://schemas.openxmlformats.org/officeDocument/2006/relationships/diagramQuickStyle" Target="../diagrams/quickStyle91.xml"/><Relationship Id="rId4" Type="http://schemas.openxmlformats.org/officeDocument/2006/relationships/diagramLayout" Target="../diagrams/layout91.xml"/></Relationships>
</file>

<file path=ppt/slides/_rels/slide175.xml.rels><?xml version="1.0" encoding="UTF-8" standalone="yes"?>
<Relationships xmlns="http://schemas.openxmlformats.org/package/2006/relationships"><Relationship Id="rId3" Type="http://schemas.openxmlformats.org/officeDocument/2006/relationships/diagramData" Target="../diagrams/data92.xml"/><Relationship Id="rId7" Type="http://schemas.microsoft.com/office/2007/relationships/diagramDrawing" Target="../diagrams/drawing9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92.xml"/><Relationship Id="rId5" Type="http://schemas.openxmlformats.org/officeDocument/2006/relationships/diagramQuickStyle" Target="../diagrams/quickStyle92.xml"/><Relationship Id="rId4" Type="http://schemas.openxmlformats.org/officeDocument/2006/relationships/diagramLayout" Target="../diagrams/layout92.xm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93.xml"/><Relationship Id="rId7" Type="http://schemas.microsoft.com/office/2007/relationships/diagramDrawing" Target="../diagrams/drawing9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93.xml"/><Relationship Id="rId5" Type="http://schemas.openxmlformats.org/officeDocument/2006/relationships/diagramQuickStyle" Target="../diagrams/quickStyle93.xml"/><Relationship Id="rId4" Type="http://schemas.openxmlformats.org/officeDocument/2006/relationships/diagramLayout" Target="../diagrams/layout93.xml"/></Relationships>
</file>

<file path=ppt/slides/_rels/slide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94.xml"/><Relationship Id="rId7" Type="http://schemas.microsoft.com/office/2007/relationships/diagramDrawing" Target="../diagrams/drawing9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94.xml"/><Relationship Id="rId5" Type="http://schemas.openxmlformats.org/officeDocument/2006/relationships/diagramQuickStyle" Target="../diagrams/quickStyle94.xml"/><Relationship Id="rId4" Type="http://schemas.openxmlformats.org/officeDocument/2006/relationships/diagramLayout" Target="../diagrams/layout94.xml"/></Relationships>
</file>

<file path=ppt/slides/_rels/slide179.xml.rels><?xml version="1.0" encoding="UTF-8" standalone="yes"?>
<Relationships xmlns="http://schemas.openxmlformats.org/package/2006/relationships"><Relationship Id="rId8" Type="http://schemas.microsoft.com/office/2007/relationships/diagramDrawing" Target="../diagrams/drawing95.xml"/><Relationship Id="rId3" Type="http://schemas.openxmlformats.org/officeDocument/2006/relationships/image" Target="../media/image6.png"/><Relationship Id="rId7" Type="http://schemas.openxmlformats.org/officeDocument/2006/relationships/diagramColors" Target="../diagrams/colors9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95.xml"/><Relationship Id="rId5" Type="http://schemas.openxmlformats.org/officeDocument/2006/relationships/diagramLayout" Target="../diagrams/layout95.xml"/><Relationship Id="rId4" Type="http://schemas.openxmlformats.org/officeDocument/2006/relationships/diagramData" Target="../diagrams/data9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80.xml.rels><?xml version="1.0" encoding="UTF-8" standalone="yes"?>
<Relationships xmlns="http://schemas.openxmlformats.org/package/2006/relationships"><Relationship Id="rId3" Type="http://schemas.openxmlformats.org/officeDocument/2006/relationships/diagramData" Target="../diagrams/data96.xml"/><Relationship Id="rId7" Type="http://schemas.microsoft.com/office/2007/relationships/diagramDrawing" Target="../diagrams/drawing96.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96.xml"/><Relationship Id="rId5" Type="http://schemas.openxmlformats.org/officeDocument/2006/relationships/diagramQuickStyle" Target="../diagrams/quickStyle96.xml"/><Relationship Id="rId4" Type="http://schemas.openxmlformats.org/officeDocument/2006/relationships/diagramLayout" Target="../diagrams/layout96.xml"/></Relationships>
</file>

<file path=ppt/slides/_rels/slide181.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2.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6.png"/><Relationship Id="rId7" Type="http://schemas.openxmlformats.org/officeDocument/2006/relationships/diagramColors" Target="../diagrams/colors1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6.png"/><Relationship Id="rId7" Type="http://schemas.openxmlformats.org/officeDocument/2006/relationships/diagramColors" Target="../diagrams/colors1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6.png"/><Relationship Id="rId7" Type="http://schemas.openxmlformats.org/officeDocument/2006/relationships/diagramColors" Target="../diagrams/colors1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rxiv.org/pdf/1311.2524.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5.png"/><Relationship Id="rId7" Type="http://schemas.openxmlformats.org/officeDocument/2006/relationships/diagramColors" Target="../diagrams/colors2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6.png"/><Relationship Id="rId7" Type="http://schemas.openxmlformats.org/officeDocument/2006/relationships/diagramColors" Target="../diagrams/colors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72.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5.png"/><Relationship Id="rId7" Type="http://schemas.openxmlformats.org/officeDocument/2006/relationships/diagramColors" Target="../diagrams/colors2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4.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6.png"/><Relationship Id="rId7" Type="http://schemas.openxmlformats.org/officeDocument/2006/relationships/diagramColors" Target="../diagrams/colors2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75.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6.png"/><Relationship Id="rId7" Type="http://schemas.openxmlformats.org/officeDocument/2006/relationships/diagramColors" Target="../diagrams/colors2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6.png"/><Relationship Id="rId7" Type="http://schemas.openxmlformats.org/officeDocument/2006/relationships/diagramColors" Target="../diagrams/colors3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8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6.png"/><Relationship Id="rId7" Type="http://schemas.openxmlformats.org/officeDocument/2006/relationships/diagramColors" Target="../diagrams/colors3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6.png"/><Relationship Id="rId7" Type="http://schemas.openxmlformats.org/officeDocument/2006/relationships/diagramColors" Target="../diagrams/colors3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6.png"/><Relationship Id="rId7" Type="http://schemas.openxmlformats.org/officeDocument/2006/relationships/diagramColors" Target="../diagrams/colors3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96.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6.png"/><Relationship Id="rId7" Type="http://schemas.openxmlformats.org/officeDocument/2006/relationships/diagramColors" Target="../diagrams/colors3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97.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6.png"/><Relationship Id="rId7" Type="http://schemas.openxmlformats.org/officeDocument/2006/relationships/diagramColors" Target="../diagrams/colors3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s>
</file>

<file path=ppt/slides/_rels/slide98.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6.png"/><Relationship Id="rId7" Type="http://schemas.openxmlformats.org/officeDocument/2006/relationships/diagramColors" Target="../diagrams/colors3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6">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0" name="Rectangle 18">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2">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a:extLst>
              <a:ext uri="{FF2B5EF4-FFF2-40B4-BE49-F238E27FC236}">
                <a16:creationId xmlns:a16="http://schemas.microsoft.com/office/drawing/2014/main" id="{E8661E63-8C81-4D14-9118-982077157540}"/>
              </a:ext>
            </a:extLst>
          </p:cNvPr>
          <p:cNvPicPr>
            <a:picLocks noChangeAspect="1"/>
          </p:cNvPicPr>
          <p:nvPr/>
        </p:nvPicPr>
        <p:blipFill rotWithShape="1">
          <a:blip r:embed="rId3">
            <a:alphaModFix amt="70000"/>
          </a:blip>
          <a:srcRect t="17256" r="6" b="26495"/>
          <a:stretch/>
        </p:blipFill>
        <p:spPr>
          <a:xfrm>
            <a:off x="20" y="10"/>
            <a:ext cx="12188932" cy="6856614"/>
          </a:xfrm>
          <a:prstGeom prst="rect">
            <a:avLst/>
          </a:prstGeom>
        </p:spPr>
      </p:pic>
      <p:sp>
        <p:nvSpPr>
          <p:cNvPr id="2" name="Title 1"/>
          <p:cNvSpPr>
            <a:spLocks noGrp="1"/>
          </p:cNvSpPr>
          <p:nvPr>
            <p:ph type="ctrTitle"/>
          </p:nvPr>
        </p:nvSpPr>
        <p:spPr>
          <a:xfrm>
            <a:off x="996275" y="744909"/>
            <a:ext cx="10190071" cy="3145855"/>
          </a:xfrm>
        </p:spPr>
        <p:txBody>
          <a:bodyPr anchor="b">
            <a:normAutofit/>
          </a:bodyPr>
          <a:lstStyle/>
          <a:p>
            <a:r>
              <a:rPr lang="en-US" sz="5200">
                <a:solidFill>
                  <a:srgbClr val="FFFFFF"/>
                </a:solidFill>
              </a:rPr>
              <a:t>Multiple Object Tracking &amp; Detection</a:t>
            </a:r>
          </a:p>
        </p:txBody>
      </p:sp>
      <p:sp>
        <p:nvSpPr>
          <p:cNvPr id="3" name="Subtitle 2"/>
          <p:cNvSpPr>
            <a:spLocks noGrp="1"/>
          </p:cNvSpPr>
          <p:nvPr>
            <p:ph type="subTitle" idx="1"/>
          </p:nvPr>
        </p:nvSpPr>
        <p:spPr>
          <a:xfrm>
            <a:off x="1218708" y="4069780"/>
            <a:ext cx="9781327" cy="2056617"/>
          </a:xfrm>
        </p:spPr>
        <p:txBody>
          <a:bodyPr vert="horz" lIns="91440" tIns="45720" rIns="91440" bIns="45720" rtlCol="0" anchor="t">
            <a:normAutofit/>
          </a:bodyPr>
          <a:lstStyle/>
          <a:p>
            <a:r>
              <a:rPr lang="en-US" sz="2200">
                <a:solidFill>
                  <a:srgbClr val="FFFFFF"/>
                </a:solidFill>
              </a:rPr>
              <a:t>A Literature Review</a:t>
            </a:r>
          </a:p>
        </p:txBody>
      </p:sp>
    </p:spTree>
    <p:extLst>
      <p:ext uri="{BB962C8B-B14F-4D97-AF65-F5344CB8AC3E}">
        <p14:creationId xmlns:p14="http://schemas.microsoft.com/office/powerpoint/2010/main" val="4015670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White puzzle with one red piece">
            <a:extLst>
              <a:ext uri="{FF2B5EF4-FFF2-40B4-BE49-F238E27FC236}">
                <a16:creationId xmlns:a16="http://schemas.microsoft.com/office/drawing/2014/main" id="{1FC315F8-4847-41C3-B9AB-FA1D1701E9F7}"/>
              </a:ext>
            </a:extLst>
          </p:cNvPr>
          <p:cNvPicPr>
            <a:picLocks noChangeAspect="1"/>
          </p:cNvPicPr>
          <p:nvPr/>
        </p:nvPicPr>
        <p:blipFill rotWithShape="1">
          <a:blip r:embed="rId2"/>
          <a:srcRect l="13092" r="11451" b="3"/>
          <a:stretch/>
        </p:blipFill>
        <p:spPr>
          <a:xfrm>
            <a:off x="3048" y="10"/>
            <a:ext cx="6195372" cy="4618233"/>
          </a:xfrm>
          <a:prstGeom prst="rect">
            <a:avLst/>
          </a:prstGeom>
        </p:spPr>
      </p:pic>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473A5-4B76-4D09-8FE6-48BF747BD4CF}"/>
              </a:ext>
            </a:extLst>
          </p:cNvPr>
          <p:cNvSpPr>
            <a:spLocks noGrp="1"/>
          </p:cNvSpPr>
          <p:nvPr>
            <p:ph type="title"/>
          </p:nvPr>
        </p:nvSpPr>
        <p:spPr>
          <a:xfrm>
            <a:off x="838200" y="4876800"/>
            <a:ext cx="10003218" cy="1219200"/>
          </a:xfrm>
        </p:spPr>
        <p:txBody>
          <a:bodyPr>
            <a:normAutofit/>
          </a:bodyPr>
          <a:lstStyle/>
          <a:p>
            <a:r>
              <a:rPr lang="en-US">
                <a:ea typeface="+mj-lt"/>
                <a:cs typeface="+mj-lt"/>
              </a:rPr>
              <a:t>Two-Shots Paradigm: Summary</a:t>
            </a:r>
            <a:endParaRPr lang="en-US"/>
          </a:p>
        </p:txBody>
      </p:sp>
      <p:sp>
        <p:nvSpPr>
          <p:cNvPr id="3" name="Content Placeholder 2">
            <a:extLst>
              <a:ext uri="{FF2B5EF4-FFF2-40B4-BE49-F238E27FC236}">
                <a16:creationId xmlns:a16="http://schemas.microsoft.com/office/drawing/2014/main" id="{63785B2A-81E9-4B6B-97ED-B8912CEB3FCC}"/>
              </a:ext>
            </a:extLst>
          </p:cNvPr>
          <p:cNvSpPr>
            <a:spLocks noGrp="1"/>
          </p:cNvSpPr>
          <p:nvPr>
            <p:ph idx="1"/>
          </p:nvPr>
        </p:nvSpPr>
        <p:spPr>
          <a:xfrm>
            <a:off x="6553200" y="399684"/>
            <a:ext cx="4800600" cy="3935986"/>
          </a:xfrm>
        </p:spPr>
        <p:txBody>
          <a:bodyPr vert="horz" lIns="91440" tIns="45720" rIns="91440" bIns="45720" rtlCol="0" anchor="ctr">
            <a:normAutofit/>
          </a:bodyPr>
          <a:lstStyle/>
          <a:p>
            <a:pPr>
              <a:lnSpc>
                <a:spcPct val="100000"/>
              </a:lnSpc>
            </a:pPr>
            <a:r>
              <a:rPr lang="en-US" sz="1800">
                <a:solidFill>
                  <a:schemeClr val="tx2"/>
                </a:solidFill>
                <a:ea typeface="+mn-lt"/>
                <a:cs typeface="+mn-lt"/>
              </a:rPr>
              <a:t>The two-stage method focuses on individual tasks at each stage.</a:t>
            </a:r>
          </a:p>
          <a:p>
            <a:pPr>
              <a:lnSpc>
                <a:spcPct val="100000"/>
              </a:lnSpc>
            </a:pPr>
            <a:r>
              <a:rPr lang="en-US" sz="1800">
                <a:solidFill>
                  <a:schemeClr val="tx2"/>
                </a:solidFill>
                <a:ea typeface="+mn-lt"/>
                <a:cs typeface="+mn-lt"/>
              </a:rPr>
              <a:t> The individual stage can focus on a single task without risking other tasks’ performance. </a:t>
            </a:r>
          </a:p>
          <a:p>
            <a:pPr>
              <a:lnSpc>
                <a:spcPct val="100000"/>
              </a:lnSpc>
            </a:pPr>
            <a:r>
              <a:rPr lang="en-US" sz="1800">
                <a:solidFill>
                  <a:schemeClr val="tx2"/>
                </a:solidFill>
                <a:ea typeface="+mn-lt"/>
                <a:cs typeface="+mn-lt"/>
              </a:rPr>
              <a:t>However, the two-stage method is usually slow because both object detection and re-identification feature embedding need an inference effort. </a:t>
            </a:r>
          </a:p>
          <a:p>
            <a:pPr>
              <a:lnSpc>
                <a:spcPct val="100000"/>
              </a:lnSpc>
            </a:pPr>
            <a:r>
              <a:rPr lang="en-US" sz="1800">
                <a:solidFill>
                  <a:schemeClr val="tx2"/>
                </a:solidFill>
                <a:ea typeface="+mn-lt"/>
                <a:cs typeface="+mn-lt"/>
              </a:rPr>
              <a:t>For this reason, the two-stage method cannot be used in many practical applications.</a:t>
            </a:r>
          </a:p>
        </p:txBody>
      </p:sp>
    </p:spTree>
    <p:extLst>
      <p:ext uri="{BB962C8B-B14F-4D97-AF65-F5344CB8AC3E}">
        <p14:creationId xmlns:p14="http://schemas.microsoft.com/office/powerpoint/2010/main" val="23131752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1A043-6A64-4852-9D8B-907BE70AF883}"/>
              </a:ext>
            </a:extLst>
          </p:cNvPr>
          <p:cNvSpPr>
            <a:spLocks noGrp="1"/>
          </p:cNvSpPr>
          <p:nvPr>
            <p:ph type="title"/>
          </p:nvPr>
        </p:nvSpPr>
        <p:spPr>
          <a:xfrm>
            <a:off x="1198182" y="381000"/>
            <a:ext cx="10003218" cy="1600124"/>
          </a:xfrm>
        </p:spPr>
        <p:txBody>
          <a:bodyPr>
            <a:normAutofit/>
          </a:bodyPr>
          <a:lstStyle/>
          <a:p>
            <a:r>
              <a:rPr lang="en-US">
                <a:solidFill>
                  <a:schemeClr val="bg1">
                    <a:lumMod val="95000"/>
                  </a:schemeClr>
                </a:solidFill>
                <a:ea typeface="+mj-lt"/>
                <a:cs typeface="+mj-lt"/>
              </a:rPr>
              <a:t>Models Comparison</a:t>
            </a:r>
            <a:endParaRPr lang="en-US" b="0">
              <a:solidFill>
                <a:schemeClr val="bg1">
                  <a:lumMod val="95000"/>
                </a:schemeClr>
              </a:solidFill>
              <a:ea typeface="+mj-lt"/>
              <a:cs typeface="+mj-lt"/>
            </a:endParaRPr>
          </a:p>
        </p:txBody>
      </p:sp>
      <p:graphicFrame>
        <p:nvGraphicFramePr>
          <p:cNvPr id="5" name="Content Placeholder 2">
            <a:extLst>
              <a:ext uri="{FF2B5EF4-FFF2-40B4-BE49-F238E27FC236}">
                <a16:creationId xmlns:a16="http://schemas.microsoft.com/office/drawing/2014/main" id="{7BB3E4D5-C140-4FCD-BDC5-B94CFCF4FA11}"/>
              </a:ext>
            </a:extLst>
          </p:cNvPr>
          <p:cNvGraphicFramePr>
            <a:graphicFrameLocks noGrp="1"/>
          </p:cNvGraphicFramePr>
          <p:nvPr>
            <p:ph idx="1"/>
            <p:extLst>
              <p:ext uri="{D42A27DB-BD31-4B8C-83A1-F6EECF244321}">
                <p14:modId xmlns:p14="http://schemas.microsoft.com/office/powerpoint/2010/main" val="1532603006"/>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20724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8EF7C-9CAA-4D34-8884-1374D8C133ED}"/>
              </a:ext>
            </a:extLst>
          </p:cNvPr>
          <p:cNvSpPr>
            <a:spLocks noGrp="1"/>
          </p:cNvSpPr>
          <p:nvPr>
            <p:ph type="title"/>
          </p:nvPr>
        </p:nvSpPr>
        <p:spPr>
          <a:xfrm>
            <a:off x="1198182" y="381000"/>
            <a:ext cx="10003218" cy="1600124"/>
          </a:xfrm>
        </p:spPr>
        <p:txBody>
          <a:bodyPr>
            <a:normAutofit/>
          </a:bodyPr>
          <a:lstStyle/>
          <a:p>
            <a:r>
              <a:rPr lang="en-US">
                <a:solidFill>
                  <a:schemeClr val="bg1">
                    <a:lumMod val="95000"/>
                  </a:schemeClr>
                </a:solidFill>
                <a:ea typeface="+mj-lt"/>
                <a:cs typeface="+mj-lt"/>
              </a:rPr>
              <a:t>Models Comparison</a:t>
            </a:r>
            <a:endParaRPr lang="en-US"/>
          </a:p>
        </p:txBody>
      </p:sp>
      <p:graphicFrame>
        <p:nvGraphicFramePr>
          <p:cNvPr id="5" name="Content Placeholder 2">
            <a:extLst>
              <a:ext uri="{FF2B5EF4-FFF2-40B4-BE49-F238E27FC236}">
                <a16:creationId xmlns:a16="http://schemas.microsoft.com/office/drawing/2014/main" id="{BD56B23D-ADF3-403E-B9C6-3B22C8017ECC}"/>
              </a:ext>
            </a:extLst>
          </p:cNvPr>
          <p:cNvGraphicFramePr>
            <a:graphicFrameLocks noGrp="1"/>
          </p:cNvGraphicFramePr>
          <p:nvPr>
            <p:ph idx="1"/>
            <p:extLst>
              <p:ext uri="{D42A27DB-BD31-4B8C-83A1-F6EECF244321}">
                <p14:modId xmlns:p14="http://schemas.microsoft.com/office/powerpoint/2010/main" val="3393649066"/>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7611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82263B-6168-4CE9-A859-1F0D2B32A44F}"/>
              </a:ext>
            </a:extLst>
          </p:cNvPr>
          <p:cNvSpPr>
            <a:spLocks noGrp="1"/>
          </p:cNvSpPr>
          <p:nvPr>
            <p:ph type="title"/>
          </p:nvPr>
        </p:nvSpPr>
        <p:spPr>
          <a:xfrm>
            <a:off x="1198182" y="381000"/>
            <a:ext cx="10003218" cy="1600124"/>
          </a:xfrm>
        </p:spPr>
        <p:txBody>
          <a:bodyPr>
            <a:normAutofit/>
          </a:bodyPr>
          <a:lstStyle/>
          <a:p>
            <a:r>
              <a:rPr lang="en-US"/>
              <a:t>The Tracking Process</a:t>
            </a:r>
          </a:p>
        </p:txBody>
      </p:sp>
      <p:graphicFrame>
        <p:nvGraphicFramePr>
          <p:cNvPr id="5" name="Content Placeholder 2">
            <a:extLst>
              <a:ext uri="{FF2B5EF4-FFF2-40B4-BE49-F238E27FC236}">
                <a16:creationId xmlns:a16="http://schemas.microsoft.com/office/drawing/2014/main" id="{E293120C-9C7D-4070-9F26-64AE35B15165}"/>
              </a:ext>
            </a:extLst>
          </p:cNvPr>
          <p:cNvGraphicFramePr>
            <a:graphicFrameLocks noGrp="1"/>
          </p:cNvGraphicFramePr>
          <p:nvPr>
            <p:ph idx="1"/>
            <p:extLst>
              <p:ext uri="{D42A27DB-BD31-4B8C-83A1-F6EECF244321}">
                <p14:modId xmlns:p14="http://schemas.microsoft.com/office/powerpoint/2010/main" val="321392014"/>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27604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079AEA-B380-442E-AE95-D78A6691E015}"/>
              </a:ext>
            </a:extLst>
          </p:cNvPr>
          <p:cNvSpPr>
            <a:spLocks noGrp="1"/>
          </p:cNvSpPr>
          <p:nvPr>
            <p:ph type="title"/>
          </p:nvPr>
        </p:nvSpPr>
        <p:spPr>
          <a:xfrm>
            <a:off x="1198182" y="381000"/>
            <a:ext cx="10003218" cy="1600124"/>
          </a:xfrm>
        </p:spPr>
        <p:txBody>
          <a:bodyPr>
            <a:normAutofit/>
          </a:bodyPr>
          <a:lstStyle/>
          <a:p>
            <a:r>
              <a:rPr lang="en-US"/>
              <a:t>The Tracking Process</a:t>
            </a:r>
          </a:p>
        </p:txBody>
      </p:sp>
      <p:graphicFrame>
        <p:nvGraphicFramePr>
          <p:cNvPr id="5" name="Content Placeholder 2">
            <a:extLst>
              <a:ext uri="{FF2B5EF4-FFF2-40B4-BE49-F238E27FC236}">
                <a16:creationId xmlns:a16="http://schemas.microsoft.com/office/drawing/2014/main" id="{32AC58C6-14D5-498D-A2E6-756265C24083}"/>
              </a:ext>
            </a:extLst>
          </p:cNvPr>
          <p:cNvGraphicFramePr>
            <a:graphicFrameLocks noGrp="1"/>
          </p:cNvGraphicFramePr>
          <p:nvPr>
            <p:ph idx="1"/>
            <p:extLst>
              <p:ext uri="{D42A27DB-BD31-4B8C-83A1-F6EECF244321}">
                <p14:modId xmlns:p14="http://schemas.microsoft.com/office/powerpoint/2010/main" val="2018742080"/>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02764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7385223A-5A5F-4A52-AD5A-EC93E06BB799}"/>
              </a:ext>
            </a:extLst>
          </p:cNvPr>
          <p:cNvSpPr>
            <a:spLocks noGrp="1"/>
          </p:cNvSpPr>
          <p:nvPr>
            <p:ph type="title"/>
          </p:nvPr>
        </p:nvSpPr>
        <p:spPr>
          <a:xfrm>
            <a:off x="838201" y="559813"/>
            <a:ext cx="10348146" cy="1283471"/>
          </a:xfrm>
        </p:spPr>
        <p:txBody>
          <a:bodyPr anchor="t">
            <a:normAutofit/>
          </a:bodyPr>
          <a:lstStyle/>
          <a:p>
            <a:pPr>
              <a:lnSpc>
                <a:spcPct val="90000"/>
              </a:lnSpc>
            </a:pPr>
            <a:r>
              <a:rPr lang="en-US" sz="4100" b="0">
                <a:solidFill>
                  <a:schemeClr val="tx2"/>
                </a:solidFill>
                <a:ea typeface="+mj-lt"/>
                <a:cs typeface="+mj-lt"/>
              </a:rPr>
              <a:t>Online Object Tracking vs Offline Object Tracking</a:t>
            </a:r>
            <a:endParaRPr lang="en-US" sz="4100">
              <a:solidFill>
                <a:schemeClr val="tx2"/>
              </a:solidFill>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3C05A53D-E8F8-4655-B17C-78EA170540EE}"/>
              </a:ext>
            </a:extLst>
          </p:cNvPr>
          <p:cNvGraphicFramePr>
            <a:graphicFrameLocks noGrp="1"/>
          </p:cNvGraphicFramePr>
          <p:nvPr>
            <p:ph idx="1"/>
            <p:extLst>
              <p:ext uri="{D42A27DB-BD31-4B8C-83A1-F6EECF244321}">
                <p14:modId xmlns:p14="http://schemas.microsoft.com/office/powerpoint/2010/main" val="809514714"/>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91729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115D8-6EFC-488A-A839-5D0E8EE2DDC7}"/>
              </a:ext>
            </a:extLst>
          </p:cNvPr>
          <p:cNvSpPr>
            <a:spLocks noGrp="1"/>
          </p:cNvSpPr>
          <p:nvPr>
            <p:ph type="title"/>
          </p:nvPr>
        </p:nvSpPr>
        <p:spPr>
          <a:xfrm>
            <a:off x="175593" y="559813"/>
            <a:ext cx="4266093" cy="5577934"/>
          </a:xfrm>
        </p:spPr>
        <p:txBody>
          <a:bodyPr>
            <a:normAutofit/>
          </a:bodyPr>
          <a:lstStyle/>
          <a:p>
            <a:r>
              <a:rPr lang="en-US" b="0">
                <a:solidFill>
                  <a:schemeClr val="bg1">
                    <a:lumMod val="95000"/>
                  </a:schemeClr>
                </a:solidFill>
                <a:ea typeface="+mj-lt"/>
                <a:cs typeface="+mj-lt"/>
              </a:rPr>
              <a:t>Online Object Tracking vs.  Offline Object Tracking</a:t>
            </a:r>
            <a:endParaRPr lang="en-US">
              <a:solidFill>
                <a:schemeClr val="bg1">
                  <a:lumMod val="95000"/>
                </a:schemeClr>
              </a:solidFill>
            </a:endParaRPr>
          </a:p>
        </p:txBody>
      </p:sp>
      <p:graphicFrame>
        <p:nvGraphicFramePr>
          <p:cNvPr id="5" name="Content Placeholder 2">
            <a:extLst>
              <a:ext uri="{FF2B5EF4-FFF2-40B4-BE49-F238E27FC236}">
                <a16:creationId xmlns:a16="http://schemas.microsoft.com/office/drawing/2014/main" id="{CB51496C-235D-4325-997B-56FA01AF7202}"/>
              </a:ext>
            </a:extLst>
          </p:cNvPr>
          <p:cNvGraphicFramePr>
            <a:graphicFrameLocks noGrp="1"/>
          </p:cNvGraphicFramePr>
          <p:nvPr>
            <p:ph idx="1"/>
            <p:extLst>
              <p:ext uri="{D42A27DB-BD31-4B8C-83A1-F6EECF244321}">
                <p14:modId xmlns:p14="http://schemas.microsoft.com/office/powerpoint/2010/main" val="2820586092"/>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77979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CD1FDE7C-03C6-4309-9AF5-3996FC94932E}"/>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a:solidFill>
                  <a:schemeClr val="tx2"/>
                </a:solidFill>
              </a:rPr>
              <a:t>Object Tracking Example</a:t>
            </a:r>
          </a:p>
        </p:txBody>
      </p:sp>
      <p:sp>
        <p:nvSpPr>
          <p:cNvPr id="17" name="Rectangle 16">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8716"/>
            <a:ext cx="12192000" cy="459491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58716"/>
            <a:ext cx="12191999" cy="4608809"/>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outdoor, street, bus stop&#10;&#10;Description automatically generated">
            <a:extLst>
              <a:ext uri="{FF2B5EF4-FFF2-40B4-BE49-F238E27FC236}">
                <a16:creationId xmlns:a16="http://schemas.microsoft.com/office/drawing/2014/main" id="{8C713A56-C39C-483D-BACA-F2E807FE6858}"/>
              </a:ext>
            </a:extLst>
          </p:cNvPr>
          <p:cNvPicPr>
            <a:picLocks noGrp="1" noChangeAspect="1"/>
          </p:cNvPicPr>
          <p:nvPr>
            <p:ph idx="1"/>
          </p:nvPr>
        </p:nvPicPr>
        <p:blipFill>
          <a:blip r:embed="rId4"/>
          <a:stretch>
            <a:fillRect/>
          </a:stretch>
        </p:blipFill>
        <p:spPr>
          <a:xfrm>
            <a:off x="838200" y="2869431"/>
            <a:ext cx="10515600" cy="3233548"/>
          </a:xfrm>
          <a:prstGeom prst="rect">
            <a:avLst/>
          </a:prstGeom>
        </p:spPr>
      </p:pic>
    </p:spTree>
    <p:extLst>
      <p:ext uri="{BB962C8B-B14F-4D97-AF65-F5344CB8AC3E}">
        <p14:creationId xmlns:p14="http://schemas.microsoft.com/office/powerpoint/2010/main" val="24677934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Graph on document with pen">
            <a:extLst>
              <a:ext uri="{FF2B5EF4-FFF2-40B4-BE49-F238E27FC236}">
                <a16:creationId xmlns:a16="http://schemas.microsoft.com/office/drawing/2014/main" id="{A8C6FD17-7AEC-4020-93A3-CA7974BF709B}"/>
              </a:ext>
            </a:extLst>
          </p:cNvPr>
          <p:cNvPicPr>
            <a:picLocks noChangeAspect="1"/>
          </p:cNvPicPr>
          <p:nvPr/>
        </p:nvPicPr>
        <p:blipFill rotWithShape="1">
          <a:blip r:embed="rId2"/>
          <a:srcRect l="10589" r="-9" b="-9"/>
          <a:stretch/>
        </p:blipFill>
        <p:spPr>
          <a:xfrm>
            <a:off x="3048" y="10"/>
            <a:ext cx="6195372" cy="4618233"/>
          </a:xfrm>
          <a:prstGeom prst="rect">
            <a:avLst/>
          </a:prstGeom>
        </p:spPr>
      </p:pic>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A555CD-0AD4-418A-8DD7-4FC1248E4387}"/>
              </a:ext>
            </a:extLst>
          </p:cNvPr>
          <p:cNvSpPr>
            <a:spLocks noGrp="1"/>
          </p:cNvSpPr>
          <p:nvPr>
            <p:ph type="title"/>
          </p:nvPr>
        </p:nvSpPr>
        <p:spPr>
          <a:xfrm>
            <a:off x="838200" y="4876800"/>
            <a:ext cx="10003218" cy="1219200"/>
          </a:xfrm>
        </p:spPr>
        <p:txBody>
          <a:bodyPr>
            <a:normAutofit/>
          </a:bodyPr>
          <a:lstStyle/>
          <a:p>
            <a:r>
              <a:rPr lang="en-US" b="0">
                <a:ea typeface="+mj-lt"/>
                <a:cs typeface="+mj-lt"/>
              </a:rPr>
              <a:t>Object Tracking Challenges</a:t>
            </a:r>
            <a:endParaRPr lang="en-US"/>
          </a:p>
        </p:txBody>
      </p:sp>
      <p:sp>
        <p:nvSpPr>
          <p:cNvPr id="3" name="Content Placeholder 2">
            <a:extLst>
              <a:ext uri="{FF2B5EF4-FFF2-40B4-BE49-F238E27FC236}">
                <a16:creationId xmlns:a16="http://schemas.microsoft.com/office/drawing/2014/main" id="{E142EB69-23F0-412D-93B0-A68A4B2470E4}"/>
              </a:ext>
            </a:extLst>
          </p:cNvPr>
          <p:cNvSpPr>
            <a:spLocks noGrp="1"/>
          </p:cNvSpPr>
          <p:nvPr>
            <p:ph idx="1"/>
          </p:nvPr>
        </p:nvSpPr>
        <p:spPr>
          <a:xfrm>
            <a:off x="6509026" y="112554"/>
            <a:ext cx="4800600" cy="3935986"/>
          </a:xfrm>
        </p:spPr>
        <p:txBody>
          <a:bodyPr vert="horz" lIns="91440" tIns="45720" rIns="91440" bIns="45720" rtlCol="0" anchor="ctr">
            <a:noAutofit/>
          </a:bodyPr>
          <a:lstStyle/>
          <a:p>
            <a:pPr marL="0" indent="0">
              <a:buNone/>
            </a:pPr>
            <a:endParaRPr lang="en-US" sz="2400">
              <a:solidFill>
                <a:schemeClr val="tx2"/>
              </a:solidFill>
            </a:endParaRPr>
          </a:p>
          <a:p>
            <a:r>
              <a:rPr lang="en-US" sz="2400">
                <a:solidFill>
                  <a:schemeClr val="tx2"/>
                </a:solidFill>
                <a:ea typeface="+mn-lt"/>
                <a:cs typeface="+mn-lt"/>
              </a:rPr>
              <a:t>Although object tracking can be considered an extension of object detection, it analyzes a set of data that is not static and with movement of objects in the image several challenges might turn up, with more impact in online object tracking algorithms since the image computation is done at real-time.</a:t>
            </a:r>
            <a:endParaRPr lang="en-US" sz="2000">
              <a:solidFill>
                <a:schemeClr val="tx2"/>
              </a:solidFill>
            </a:endParaRPr>
          </a:p>
        </p:txBody>
      </p:sp>
    </p:spTree>
    <p:extLst>
      <p:ext uri="{BB962C8B-B14F-4D97-AF65-F5344CB8AC3E}">
        <p14:creationId xmlns:p14="http://schemas.microsoft.com/office/powerpoint/2010/main" val="1343924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FD34F-9E61-4402-819E-ADA7F72B073E}"/>
              </a:ext>
            </a:extLst>
          </p:cNvPr>
          <p:cNvSpPr>
            <a:spLocks noGrp="1"/>
          </p:cNvSpPr>
          <p:nvPr>
            <p:ph type="title"/>
          </p:nvPr>
        </p:nvSpPr>
        <p:spPr>
          <a:xfrm>
            <a:off x="838200" y="381000"/>
            <a:ext cx="10003218" cy="1600124"/>
          </a:xfrm>
        </p:spPr>
        <p:txBody>
          <a:bodyPr>
            <a:normAutofit/>
          </a:bodyPr>
          <a:lstStyle/>
          <a:p>
            <a:r>
              <a:rPr lang="en-US"/>
              <a:t>Challenges:</a:t>
            </a:r>
          </a:p>
        </p:txBody>
      </p:sp>
      <p:sp>
        <p:nvSpPr>
          <p:cNvPr id="3" name="Content Placeholder 2">
            <a:extLst>
              <a:ext uri="{FF2B5EF4-FFF2-40B4-BE49-F238E27FC236}">
                <a16:creationId xmlns:a16="http://schemas.microsoft.com/office/drawing/2014/main" id="{8BB2245D-DA24-4CEF-B6DB-457CB6A56810}"/>
              </a:ext>
            </a:extLst>
          </p:cNvPr>
          <p:cNvSpPr>
            <a:spLocks noGrp="1"/>
          </p:cNvSpPr>
          <p:nvPr>
            <p:ph idx="1"/>
          </p:nvPr>
        </p:nvSpPr>
        <p:spPr>
          <a:xfrm>
            <a:off x="838200" y="2745362"/>
            <a:ext cx="4800600" cy="3552824"/>
          </a:xfrm>
        </p:spPr>
        <p:txBody>
          <a:bodyPr vert="horz" lIns="91440" tIns="45720" rIns="91440" bIns="45720" rtlCol="0" anchor="ctr">
            <a:normAutofit/>
          </a:bodyPr>
          <a:lstStyle/>
          <a:p>
            <a:r>
              <a:rPr lang="en-US" sz="1800">
                <a:solidFill>
                  <a:schemeClr val="tx1"/>
                </a:solidFill>
                <a:ea typeface="+mn-lt"/>
                <a:cs typeface="+mn-lt"/>
              </a:rPr>
              <a:t>The challenges that emerge in object tracking are:</a:t>
            </a:r>
            <a:endParaRPr lang="en-US" sz="1800">
              <a:solidFill>
                <a:schemeClr val="tx1"/>
              </a:solidFill>
            </a:endParaRPr>
          </a:p>
          <a:p>
            <a:r>
              <a:rPr lang="en-US" sz="1800" b="1">
                <a:solidFill>
                  <a:schemeClr val="tx1"/>
                </a:solidFill>
                <a:ea typeface="+mn-lt"/>
                <a:cs typeface="+mn-lt"/>
              </a:rPr>
              <a:t>Re-identification: </a:t>
            </a:r>
            <a:r>
              <a:rPr lang="en-US" sz="1800">
                <a:solidFill>
                  <a:schemeClr val="tx1"/>
                </a:solidFill>
                <a:ea typeface="+mn-lt"/>
                <a:cs typeface="+mn-lt"/>
              </a:rPr>
              <a:t>identifying that an object in one frame corresponds to the same object in the subsequent frames.</a:t>
            </a:r>
          </a:p>
          <a:p>
            <a:endParaRPr lang="en-US" sz="1800">
              <a:solidFill>
                <a:schemeClr val="tx1"/>
              </a:solidFill>
              <a:ea typeface="+mn-lt"/>
              <a:cs typeface="+mn-lt"/>
            </a:endParaRPr>
          </a:p>
          <a:p>
            <a:endParaRPr lang="en-US" sz="1800">
              <a:solidFill>
                <a:schemeClr val="tx1"/>
              </a:solidFill>
            </a:endParaRPr>
          </a:p>
        </p:txBody>
      </p:sp>
      <p:pic>
        <p:nvPicPr>
          <p:cNvPr id="4" name="Picture 4" descr="Diagram&#10;&#10;Description automatically generated">
            <a:extLst>
              <a:ext uri="{FF2B5EF4-FFF2-40B4-BE49-F238E27FC236}">
                <a16:creationId xmlns:a16="http://schemas.microsoft.com/office/drawing/2014/main" id="{4161F361-DC06-4CB6-9D0F-3A49F74EB448}"/>
              </a:ext>
            </a:extLst>
          </p:cNvPr>
          <p:cNvPicPr>
            <a:picLocks noChangeAspect="1"/>
          </p:cNvPicPr>
          <p:nvPr/>
        </p:nvPicPr>
        <p:blipFill>
          <a:blip r:embed="rId3"/>
          <a:stretch>
            <a:fillRect/>
          </a:stretch>
        </p:blipFill>
        <p:spPr>
          <a:xfrm>
            <a:off x="5996628" y="3098647"/>
            <a:ext cx="5585772" cy="2846253"/>
          </a:xfrm>
          <a:prstGeom prst="rect">
            <a:avLst/>
          </a:prstGeom>
        </p:spPr>
      </p:pic>
    </p:spTree>
    <p:extLst>
      <p:ext uri="{BB962C8B-B14F-4D97-AF65-F5344CB8AC3E}">
        <p14:creationId xmlns:p14="http://schemas.microsoft.com/office/powerpoint/2010/main" val="2292114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26" name="Picture 25">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002B8E2A-0ED3-47FB-B3AF-6619A7D0F853}"/>
              </a:ext>
            </a:extLst>
          </p:cNvPr>
          <p:cNvGraphicFramePr>
            <a:graphicFrameLocks noGrp="1"/>
          </p:cNvGraphicFramePr>
          <p:nvPr>
            <p:ph idx="1"/>
            <p:extLst>
              <p:ext uri="{D42A27DB-BD31-4B8C-83A1-F6EECF244321}">
                <p14:modId xmlns:p14="http://schemas.microsoft.com/office/powerpoint/2010/main" val="368945361"/>
              </p:ext>
            </p:extLst>
          </p:nvPr>
        </p:nvGraphicFramePr>
        <p:xfrm>
          <a:off x="1119963" y="827284"/>
          <a:ext cx="10156531" cy="50073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444609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4" name="Picture 2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9">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31">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Geometric shapes on a wooden background">
            <a:extLst>
              <a:ext uri="{FF2B5EF4-FFF2-40B4-BE49-F238E27FC236}">
                <a16:creationId xmlns:a16="http://schemas.microsoft.com/office/drawing/2014/main" id="{305B172C-56BF-4A0A-B8A0-4E4FBEAC8398}"/>
              </a:ext>
            </a:extLst>
          </p:cNvPr>
          <p:cNvPicPr>
            <a:picLocks noChangeAspect="1"/>
          </p:cNvPicPr>
          <p:nvPr/>
        </p:nvPicPr>
        <p:blipFill rotWithShape="1">
          <a:blip r:embed="rId3">
            <a:alphaModFix/>
          </a:blip>
          <a:srcRect t="2700" b="13047"/>
          <a:stretch/>
        </p:blipFill>
        <p:spPr>
          <a:xfrm>
            <a:off x="20" y="1376"/>
            <a:ext cx="12188932" cy="6856624"/>
          </a:xfrm>
          <a:prstGeom prst="rect">
            <a:avLst/>
          </a:prstGeom>
        </p:spPr>
      </p:pic>
      <p:sp>
        <p:nvSpPr>
          <p:cNvPr id="29" name="Rectangle 33">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2A22AA-AE68-42BB-BB67-AF8A30E79C29}"/>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a:solidFill>
                  <a:srgbClr val="FFFFFF"/>
                </a:solidFill>
              </a:rPr>
              <a:t>Solutions?</a:t>
            </a:r>
          </a:p>
        </p:txBody>
      </p:sp>
    </p:spTree>
    <p:extLst>
      <p:ext uri="{BB962C8B-B14F-4D97-AF65-F5344CB8AC3E}">
        <p14:creationId xmlns:p14="http://schemas.microsoft.com/office/powerpoint/2010/main" val="2813679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4503486-5FF6-477A-8E63-1954994078B0}"/>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Motion Blur Example</a:t>
            </a:r>
          </a:p>
        </p:txBody>
      </p:sp>
      <p:pic>
        <p:nvPicPr>
          <p:cNvPr id="4" name="Picture 4" descr="A picture containing text, way, scene, road&#10;&#10;Description automatically generated">
            <a:extLst>
              <a:ext uri="{FF2B5EF4-FFF2-40B4-BE49-F238E27FC236}">
                <a16:creationId xmlns:a16="http://schemas.microsoft.com/office/drawing/2014/main" id="{C5A9F187-82B0-41C7-83F5-A131CB924249}"/>
              </a:ext>
            </a:extLst>
          </p:cNvPr>
          <p:cNvPicPr>
            <a:picLocks noGrp="1" noChangeAspect="1"/>
          </p:cNvPicPr>
          <p:nvPr>
            <p:ph idx="1"/>
          </p:nvPr>
        </p:nvPicPr>
        <p:blipFill>
          <a:blip r:embed="rId3"/>
          <a:stretch>
            <a:fillRect/>
          </a:stretch>
        </p:blipFill>
        <p:spPr>
          <a:xfrm>
            <a:off x="5186557" y="1420404"/>
            <a:ext cx="6402214" cy="3092090"/>
          </a:xfrm>
          <a:prstGeom prst="rect">
            <a:avLst/>
          </a:prstGeom>
        </p:spPr>
      </p:pic>
      <p:sp>
        <p:nvSpPr>
          <p:cNvPr id="17" name="Rectangle 16">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0031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BB352695-1863-4CF1-B55B-2AC77EAAD4BA}"/>
              </a:ext>
            </a:extLst>
          </p:cNvPr>
          <p:cNvGraphicFramePr>
            <a:graphicFrameLocks noGrp="1"/>
          </p:cNvGraphicFramePr>
          <p:nvPr>
            <p:ph idx="1"/>
            <p:extLst>
              <p:ext uri="{D42A27DB-BD31-4B8C-83A1-F6EECF244321}">
                <p14:modId xmlns:p14="http://schemas.microsoft.com/office/powerpoint/2010/main" val="1892830237"/>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252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643A8213-A6AC-4063-9E3D-33C844AC17C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MOT Classification</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03095333-B2C2-428C-9639-14BBD6BC40D1}"/>
              </a:ext>
            </a:extLst>
          </p:cNvPr>
          <p:cNvGraphicFramePr>
            <a:graphicFrameLocks noGrp="1"/>
          </p:cNvGraphicFramePr>
          <p:nvPr>
            <p:ph idx="1"/>
            <p:extLst>
              <p:ext uri="{D42A27DB-BD31-4B8C-83A1-F6EECF244321}">
                <p14:modId xmlns:p14="http://schemas.microsoft.com/office/powerpoint/2010/main" val="2717655067"/>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680283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8052B56F-F215-4B85-B8FC-9FCE00916937}"/>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MOT Classification</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86C5BBF8-C329-4C5F-9E94-740E2661BCD8}"/>
              </a:ext>
            </a:extLst>
          </p:cNvPr>
          <p:cNvGraphicFramePr>
            <a:graphicFrameLocks noGrp="1"/>
          </p:cNvGraphicFramePr>
          <p:nvPr>
            <p:ph idx="1"/>
            <p:extLst>
              <p:ext uri="{D42A27DB-BD31-4B8C-83A1-F6EECF244321}">
                <p14:modId xmlns:p14="http://schemas.microsoft.com/office/powerpoint/2010/main" val="2054111330"/>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313751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20ABDEC6-E536-4EEE-8BAE-E72B38C0D60A}"/>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MOT Classification</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F9D54666-FF83-4463-97D8-6FBA5124F99A}"/>
              </a:ext>
            </a:extLst>
          </p:cNvPr>
          <p:cNvGraphicFramePr>
            <a:graphicFrameLocks noGrp="1"/>
          </p:cNvGraphicFramePr>
          <p:nvPr>
            <p:ph idx="1"/>
            <p:extLst>
              <p:ext uri="{D42A27DB-BD31-4B8C-83A1-F6EECF244321}">
                <p14:modId xmlns:p14="http://schemas.microsoft.com/office/powerpoint/2010/main" val="3755095307"/>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297392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7E57FEC7-9E8D-4EDE-B6A5-4D35AFE2D953}"/>
              </a:ext>
            </a:extLst>
          </p:cNvPr>
          <p:cNvSpPr>
            <a:spLocks noGrp="1"/>
          </p:cNvSpPr>
          <p:nvPr>
            <p:ph type="title"/>
          </p:nvPr>
        </p:nvSpPr>
        <p:spPr>
          <a:xfrm>
            <a:off x="838201" y="559813"/>
            <a:ext cx="10348146" cy="1283471"/>
          </a:xfrm>
        </p:spPr>
        <p:txBody>
          <a:bodyPr anchor="t">
            <a:normAutofit/>
          </a:bodyPr>
          <a:lstStyle/>
          <a:p>
            <a:r>
              <a:rPr lang="en-US" b="0">
                <a:solidFill>
                  <a:schemeClr val="tx2"/>
                </a:solidFill>
                <a:ea typeface="+mj-lt"/>
                <a:cs typeface="+mj-lt"/>
              </a:rPr>
              <a:t>Initialization Method </a:t>
            </a:r>
            <a:endParaRPr lang="en-US">
              <a:solidFill>
                <a:schemeClr val="tx2"/>
              </a:solidFill>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7CAD0090-9D5F-480C-A6F4-315BFE35DEAE}"/>
              </a:ext>
            </a:extLst>
          </p:cNvPr>
          <p:cNvGraphicFramePr>
            <a:graphicFrameLocks noGrp="1"/>
          </p:cNvGraphicFramePr>
          <p:nvPr>
            <p:ph idx="1"/>
            <p:extLst>
              <p:ext uri="{D42A27DB-BD31-4B8C-83A1-F6EECF244321}">
                <p14:modId xmlns:p14="http://schemas.microsoft.com/office/powerpoint/2010/main" val="2357134855"/>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30769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183569-28FA-462D-915E-893B7041EA73}"/>
              </a:ext>
            </a:extLst>
          </p:cNvPr>
          <p:cNvSpPr>
            <a:spLocks noGrp="1"/>
          </p:cNvSpPr>
          <p:nvPr>
            <p:ph type="title"/>
          </p:nvPr>
        </p:nvSpPr>
        <p:spPr>
          <a:xfrm>
            <a:off x="838201" y="559813"/>
            <a:ext cx="2819399" cy="5577934"/>
          </a:xfrm>
        </p:spPr>
        <p:txBody>
          <a:bodyPr>
            <a:normAutofit/>
          </a:bodyPr>
          <a:lstStyle/>
          <a:p>
            <a:r>
              <a:rPr lang="en-US" sz="4100" b="0">
                <a:ea typeface="+mj-lt"/>
                <a:cs typeface="+mj-lt"/>
              </a:rPr>
              <a:t>Detection-Based Tracking</a:t>
            </a:r>
            <a:endParaRPr lang="en-US" sz="4100"/>
          </a:p>
        </p:txBody>
      </p:sp>
      <p:graphicFrame>
        <p:nvGraphicFramePr>
          <p:cNvPr id="5" name="Content Placeholder 2">
            <a:extLst>
              <a:ext uri="{FF2B5EF4-FFF2-40B4-BE49-F238E27FC236}">
                <a16:creationId xmlns:a16="http://schemas.microsoft.com/office/drawing/2014/main" id="{61E58A0D-D971-4530-8E00-77AE9A7E2E09}"/>
              </a:ext>
            </a:extLst>
          </p:cNvPr>
          <p:cNvGraphicFramePr>
            <a:graphicFrameLocks noGrp="1"/>
          </p:cNvGraphicFramePr>
          <p:nvPr>
            <p:ph idx="1"/>
            <p:extLst>
              <p:ext uri="{D42A27DB-BD31-4B8C-83A1-F6EECF244321}">
                <p14:modId xmlns:p14="http://schemas.microsoft.com/office/powerpoint/2010/main" val="1767360371"/>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8057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350802-1C99-486E-81F3-7289F74F0D98}"/>
              </a:ext>
            </a:extLst>
          </p:cNvPr>
          <p:cNvSpPr>
            <a:spLocks noGrp="1"/>
          </p:cNvSpPr>
          <p:nvPr>
            <p:ph type="title"/>
          </p:nvPr>
        </p:nvSpPr>
        <p:spPr>
          <a:xfrm>
            <a:off x="838201" y="559813"/>
            <a:ext cx="4876800" cy="5577934"/>
          </a:xfrm>
        </p:spPr>
        <p:txBody>
          <a:bodyPr>
            <a:normAutofit/>
          </a:bodyPr>
          <a:lstStyle/>
          <a:p>
            <a:r>
              <a:rPr lang="en-US" b="0">
                <a:ea typeface="+mj-lt"/>
                <a:cs typeface="+mj-lt"/>
              </a:rPr>
              <a:t>Detection-Based Tracking</a:t>
            </a:r>
            <a:endParaRPr lang="en-US"/>
          </a:p>
        </p:txBody>
      </p:sp>
      <p:graphicFrame>
        <p:nvGraphicFramePr>
          <p:cNvPr id="5" name="Content Placeholder 2">
            <a:extLst>
              <a:ext uri="{FF2B5EF4-FFF2-40B4-BE49-F238E27FC236}">
                <a16:creationId xmlns:a16="http://schemas.microsoft.com/office/drawing/2014/main" id="{92D3E291-F678-42C1-8BA9-6E689351D5C1}"/>
              </a:ext>
            </a:extLst>
          </p:cNvPr>
          <p:cNvGraphicFramePr>
            <a:graphicFrameLocks noGrp="1"/>
          </p:cNvGraphicFramePr>
          <p:nvPr>
            <p:ph idx="1"/>
            <p:extLst>
              <p:ext uri="{D42A27DB-BD31-4B8C-83A1-F6EECF244321}">
                <p14:modId xmlns:p14="http://schemas.microsoft.com/office/powerpoint/2010/main" val="2763288054"/>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56722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F1133-6A48-44D0-81B9-B1C070C2A684}"/>
              </a:ext>
            </a:extLst>
          </p:cNvPr>
          <p:cNvSpPr>
            <a:spLocks noGrp="1"/>
          </p:cNvSpPr>
          <p:nvPr>
            <p:ph type="title"/>
          </p:nvPr>
        </p:nvSpPr>
        <p:spPr>
          <a:xfrm>
            <a:off x="838201" y="559813"/>
            <a:ext cx="2819399" cy="5577934"/>
          </a:xfrm>
        </p:spPr>
        <p:txBody>
          <a:bodyPr>
            <a:normAutofit/>
          </a:bodyPr>
          <a:lstStyle/>
          <a:p>
            <a:r>
              <a:rPr lang="en-US" sz="4100" b="0">
                <a:ea typeface="+mj-lt"/>
                <a:cs typeface="+mj-lt"/>
              </a:rPr>
              <a:t>Detection-Free Tracking</a:t>
            </a:r>
            <a:endParaRPr lang="en-US" sz="4100"/>
          </a:p>
        </p:txBody>
      </p:sp>
      <p:graphicFrame>
        <p:nvGraphicFramePr>
          <p:cNvPr id="5" name="Content Placeholder 2">
            <a:extLst>
              <a:ext uri="{FF2B5EF4-FFF2-40B4-BE49-F238E27FC236}">
                <a16:creationId xmlns:a16="http://schemas.microsoft.com/office/drawing/2014/main" id="{1D9EBBB5-B241-4CE9-A6B0-9E48219AD8A2}"/>
              </a:ext>
            </a:extLst>
          </p:cNvPr>
          <p:cNvGraphicFramePr>
            <a:graphicFrameLocks noGrp="1"/>
          </p:cNvGraphicFramePr>
          <p:nvPr>
            <p:ph idx="1"/>
            <p:extLst>
              <p:ext uri="{D42A27DB-BD31-4B8C-83A1-F6EECF244321}">
                <p14:modId xmlns:p14="http://schemas.microsoft.com/office/powerpoint/2010/main" val="2464521420"/>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31407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7858A-4F33-4810-BE86-5FCF9EEDD94A}"/>
              </a:ext>
            </a:extLst>
          </p:cNvPr>
          <p:cNvSpPr>
            <a:spLocks noGrp="1"/>
          </p:cNvSpPr>
          <p:nvPr>
            <p:ph type="title"/>
          </p:nvPr>
        </p:nvSpPr>
        <p:spPr>
          <a:xfrm>
            <a:off x="838201" y="559813"/>
            <a:ext cx="4876800" cy="5577934"/>
          </a:xfrm>
        </p:spPr>
        <p:txBody>
          <a:bodyPr>
            <a:normAutofit/>
          </a:bodyPr>
          <a:lstStyle/>
          <a:p>
            <a:r>
              <a:rPr lang="en-US" b="0">
                <a:ea typeface="+mj-lt"/>
                <a:cs typeface="+mj-lt"/>
              </a:rPr>
              <a:t>Detection-Free Tracking</a:t>
            </a:r>
            <a:endParaRPr lang="en-US"/>
          </a:p>
        </p:txBody>
      </p:sp>
      <p:graphicFrame>
        <p:nvGraphicFramePr>
          <p:cNvPr id="5" name="Content Placeholder 2">
            <a:extLst>
              <a:ext uri="{FF2B5EF4-FFF2-40B4-BE49-F238E27FC236}">
                <a16:creationId xmlns:a16="http://schemas.microsoft.com/office/drawing/2014/main" id="{4D7AE81B-5064-40F8-B120-237F31BA0414}"/>
              </a:ext>
            </a:extLst>
          </p:cNvPr>
          <p:cNvGraphicFramePr>
            <a:graphicFrameLocks noGrp="1"/>
          </p:cNvGraphicFramePr>
          <p:nvPr>
            <p:ph idx="1"/>
            <p:extLst>
              <p:ext uri="{D42A27DB-BD31-4B8C-83A1-F6EECF244321}">
                <p14:modId xmlns:p14="http://schemas.microsoft.com/office/powerpoint/2010/main" val="305133876"/>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06575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03736-2937-40AB-BC22-95ADF56B7656}"/>
              </a:ext>
            </a:extLst>
          </p:cNvPr>
          <p:cNvSpPr>
            <a:spLocks noGrp="1"/>
          </p:cNvSpPr>
          <p:nvPr>
            <p:ph type="title"/>
          </p:nvPr>
        </p:nvSpPr>
        <p:spPr>
          <a:xfrm>
            <a:off x="838201" y="559813"/>
            <a:ext cx="3240204" cy="5577934"/>
          </a:xfrm>
        </p:spPr>
        <p:txBody>
          <a:bodyPr>
            <a:normAutofit/>
          </a:bodyPr>
          <a:lstStyle/>
          <a:p>
            <a:r>
              <a:rPr lang="en-US">
                <a:ea typeface="+mj-lt"/>
                <a:cs typeface="+mj-lt"/>
              </a:rPr>
              <a:t>The One-Shot Paradigm: Deep Dive</a:t>
            </a:r>
            <a:endParaRPr lang="en-US"/>
          </a:p>
        </p:txBody>
      </p:sp>
      <p:graphicFrame>
        <p:nvGraphicFramePr>
          <p:cNvPr id="16" name="Content Placeholder 2">
            <a:extLst>
              <a:ext uri="{FF2B5EF4-FFF2-40B4-BE49-F238E27FC236}">
                <a16:creationId xmlns:a16="http://schemas.microsoft.com/office/drawing/2014/main" id="{BCA01859-B2FF-439B-8C7F-3E12394BA9AA}"/>
              </a:ext>
            </a:extLst>
          </p:cNvPr>
          <p:cNvGraphicFramePr>
            <a:graphicFrameLocks noGrp="1"/>
          </p:cNvGraphicFramePr>
          <p:nvPr>
            <p:ph idx="1"/>
            <p:extLst>
              <p:ext uri="{D42A27DB-BD31-4B8C-83A1-F6EECF244321}">
                <p14:modId xmlns:p14="http://schemas.microsoft.com/office/powerpoint/2010/main" val="156724120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84344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FBEC9-CE0D-470D-AF5F-BB0C3BFD6D9D}"/>
              </a:ext>
            </a:extLst>
          </p:cNvPr>
          <p:cNvSpPr>
            <a:spLocks noGrp="1"/>
          </p:cNvSpPr>
          <p:nvPr>
            <p:ph type="title"/>
          </p:nvPr>
        </p:nvSpPr>
        <p:spPr/>
        <p:txBody>
          <a:bodyPr/>
          <a:lstStyle/>
          <a:p>
            <a:r>
              <a:rPr lang="en-US" b="0">
                <a:ea typeface="+mj-lt"/>
                <a:cs typeface="+mj-lt"/>
              </a:rPr>
              <a:t> Comparison between DBT and DFT</a:t>
            </a:r>
            <a:endParaRPr lang="en-US"/>
          </a:p>
        </p:txBody>
      </p:sp>
      <p:pic>
        <p:nvPicPr>
          <p:cNvPr id="4" name="Picture 4" descr="Text&#10;&#10;Description automatically generated">
            <a:extLst>
              <a:ext uri="{FF2B5EF4-FFF2-40B4-BE49-F238E27FC236}">
                <a16:creationId xmlns:a16="http://schemas.microsoft.com/office/drawing/2014/main" id="{6DF2768E-247D-4E3D-82DE-EF15DE334E0C}"/>
              </a:ext>
            </a:extLst>
          </p:cNvPr>
          <p:cNvPicPr>
            <a:picLocks noGrp="1" noChangeAspect="1"/>
          </p:cNvPicPr>
          <p:nvPr>
            <p:ph idx="1"/>
          </p:nvPr>
        </p:nvPicPr>
        <p:blipFill>
          <a:blip r:embed="rId2"/>
          <a:stretch>
            <a:fillRect/>
          </a:stretch>
        </p:blipFill>
        <p:spPr>
          <a:xfrm>
            <a:off x="2413897" y="2357887"/>
            <a:ext cx="7518813" cy="2716280"/>
          </a:xfrm>
        </p:spPr>
      </p:pic>
    </p:spTree>
    <p:extLst>
      <p:ext uri="{BB962C8B-B14F-4D97-AF65-F5344CB8AC3E}">
        <p14:creationId xmlns:p14="http://schemas.microsoft.com/office/powerpoint/2010/main" val="36051723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Camera lens">
            <a:extLst>
              <a:ext uri="{FF2B5EF4-FFF2-40B4-BE49-F238E27FC236}">
                <a16:creationId xmlns:a16="http://schemas.microsoft.com/office/drawing/2014/main" id="{28638635-CC7F-41CC-82F7-1793CDA8ED51}"/>
              </a:ext>
            </a:extLst>
          </p:cNvPr>
          <p:cNvPicPr>
            <a:picLocks noChangeAspect="1"/>
          </p:cNvPicPr>
          <p:nvPr/>
        </p:nvPicPr>
        <p:blipFill rotWithShape="1">
          <a:blip r:embed="rId2"/>
          <a:srcRect r="10580" b="-9"/>
          <a:stretch/>
        </p:blipFill>
        <p:spPr>
          <a:xfrm>
            <a:off x="3048" y="10"/>
            <a:ext cx="6195372" cy="4618233"/>
          </a:xfrm>
          <a:prstGeom prst="rect">
            <a:avLst/>
          </a:prstGeom>
        </p:spPr>
      </p:pic>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3FD74D-2C6E-44E0-A1C8-7CA003B93747}"/>
              </a:ext>
            </a:extLst>
          </p:cNvPr>
          <p:cNvSpPr>
            <a:spLocks noGrp="1"/>
          </p:cNvSpPr>
          <p:nvPr>
            <p:ph type="title"/>
          </p:nvPr>
        </p:nvSpPr>
        <p:spPr>
          <a:xfrm>
            <a:off x="838200" y="4876800"/>
            <a:ext cx="10003218" cy="1219200"/>
          </a:xfrm>
        </p:spPr>
        <p:txBody>
          <a:bodyPr>
            <a:normAutofit/>
          </a:bodyPr>
          <a:lstStyle/>
          <a:p>
            <a:r>
              <a:rPr lang="en-US"/>
              <a:t>Tracking &amp; Detection</a:t>
            </a:r>
          </a:p>
        </p:txBody>
      </p:sp>
      <p:sp>
        <p:nvSpPr>
          <p:cNvPr id="3" name="Content Placeholder 2">
            <a:extLst>
              <a:ext uri="{FF2B5EF4-FFF2-40B4-BE49-F238E27FC236}">
                <a16:creationId xmlns:a16="http://schemas.microsoft.com/office/drawing/2014/main" id="{E36967F5-9D66-4B59-AEEE-9A84FCE1C40E}"/>
              </a:ext>
            </a:extLst>
          </p:cNvPr>
          <p:cNvSpPr>
            <a:spLocks noGrp="1"/>
          </p:cNvSpPr>
          <p:nvPr>
            <p:ph idx="1"/>
          </p:nvPr>
        </p:nvSpPr>
        <p:spPr>
          <a:xfrm>
            <a:off x="6553200" y="399684"/>
            <a:ext cx="4800600" cy="3935986"/>
          </a:xfrm>
        </p:spPr>
        <p:txBody>
          <a:bodyPr vert="horz" lIns="91440" tIns="45720" rIns="91440" bIns="45720" rtlCol="0" anchor="ctr">
            <a:normAutofit/>
          </a:bodyPr>
          <a:lstStyle/>
          <a:p>
            <a:r>
              <a:rPr lang="en-US" sz="2400">
                <a:solidFill>
                  <a:schemeClr val="tx2"/>
                </a:solidFill>
                <a:ea typeface="+mn-lt"/>
                <a:cs typeface="+mn-lt"/>
              </a:rPr>
              <a:t>Detection works great for single frames, there needs to be a correlation of tracked features between sequential images of the video. </a:t>
            </a:r>
          </a:p>
          <a:p>
            <a:r>
              <a:rPr lang="en-US" sz="2400">
                <a:solidFill>
                  <a:schemeClr val="tx2"/>
                </a:solidFill>
                <a:ea typeface="+mn-lt"/>
                <a:cs typeface="+mn-lt"/>
              </a:rPr>
              <a:t>Otherwise, any sort of occlusion, we will lose detection and our target may slip out of the frame.</a:t>
            </a:r>
            <a:endParaRPr lang="en-US" sz="2000">
              <a:solidFill>
                <a:schemeClr val="tx2"/>
              </a:solidFill>
            </a:endParaRPr>
          </a:p>
        </p:txBody>
      </p:sp>
    </p:spTree>
    <p:extLst>
      <p:ext uri="{BB962C8B-B14F-4D97-AF65-F5344CB8AC3E}">
        <p14:creationId xmlns:p14="http://schemas.microsoft.com/office/powerpoint/2010/main" val="2330271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E9EF4F-DB93-4049-8ED8-AF927CDBBED8}"/>
              </a:ext>
            </a:extLst>
          </p:cNvPr>
          <p:cNvSpPr>
            <a:spLocks noGrp="1"/>
          </p:cNvSpPr>
          <p:nvPr>
            <p:ph type="title"/>
          </p:nvPr>
        </p:nvSpPr>
        <p:spPr>
          <a:xfrm>
            <a:off x="838201" y="559813"/>
            <a:ext cx="2819399" cy="5577934"/>
          </a:xfrm>
        </p:spPr>
        <p:txBody>
          <a:bodyPr>
            <a:normAutofit/>
          </a:bodyPr>
          <a:lstStyle/>
          <a:p>
            <a:r>
              <a:rPr lang="en-US"/>
              <a:t>Old Methods: Mean Shift</a:t>
            </a:r>
          </a:p>
        </p:txBody>
      </p:sp>
      <p:graphicFrame>
        <p:nvGraphicFramePr>
          <p:cNvPr id="5" name="Content Placeholder 2">
            <a:extLst>
              <a:ext uri="{FF2B5EF4-FFF2-40B4-BE49-F238E27FC236}">
                <a16:creationId xmlns:a16="http://schemas.microsoft.com/office/drawing/2014/main" id="{7D0A9DD5-A782-4603-9A54-F0CB8BEBFBD5}"/>
              </a:ext>
            </a:extLst>
          </p:cNvPr>
          <p:cNvGraphicFramePr>
            <a:graphicFrameLocks noGrp="1"/>
          </p:cNvGraphicFramePr>
          <p:nvPr>
            <p:ph idx="1"/>
            <p:extLst>
              <p:ext uri="{D42A27DB-BD31-4B8C-83A1-F6EECF244321}">
                <p14:modId xmlns:p14="http://schemas.microsoft.com/office/powerpoint/2010/main" val="119378060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1198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C9E4D-BEEB-488E-A68E-DC01F2BB3D31}"/>
              </a:ext>
            </a:extLst>
          </p:cNvPr>
          <p:cNvSpPr>
            <a:spLocks noGrp="1"/>
          </p:cNvSpPr>
          <p:nvPr>
            <p:ph type="title"/>
          </p:nvPr>
        </p:nvSpPr>
        <p:spPr>
          <a:xfrm>
            <a:off x="838201" y="559813"/>
            <a:ext cx="2819399" cy="5577934"/>
          </a:xfrm>
        </p:spPr>
        <p:txBody>
          <a:bodyPr>
            <a:normAutofit/>
          </a:bodyPr>
          <a:lstStyle/>
          <a:p>
            <a:r>
              <a:rPr lang="en-US"/>
              <a:t>Old Methods: Optical Flow</a:t>
            </a:r>
          </a:p>
        </p:txBody>
      </p:sp>
      <p:graphicFrame>
        <p:nvGraphicFramePr>
          <p:cNvPr id="5" name="Content Placeholder 2">
            <a:extLst>
              <a:ext uri="{FF2B5EF4-FFF2-40B4-BE49-F238E27FC236}">
                <a16:creationId xmlns:a16="http://schemas.microsoft.com/office/drawing/2014/main" id="{5F283333-25BA-4808-A082-562FF4317662}"/>
              </a:ext>
            </a:extLst>
          </p:cNvPr>
          <p:cNvGraphicFramePr>
            <a:graphicFrameLocks noGrp="1"/>
          </p:cNvGraphicFramePr>
          <p:nvPr>
            <p:ph idx="1"/>
            <p:extLst>
              <p:ext uri="{D42A27DB-BD31-4B8C-83A1-F6EECF244321}">
                <p14:modId xmlns:p14="http://schemas.microsoft.com/office/powerpoint/2010/main" val="367324046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24713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2DCB8BE-76B9-4CE6-8DDC-AF39DBCECE95}"/>
              </a:ext>
            </a:extLst>
          </p:cNvPr>
          <p:cNvPicPr>
            <a:picLocks noGrp="1" noChangeAspect="1"/>
          </p:cNvPicPr>
          <p:nvPr>
            <p:ph idx="1"/>
          </p:nvPr>
        </p:nvPicPr>
        <p:blipFill>
          <a:blip r:embed="rId2"/>
          <a:stretch>
            <a:fillRect/>
          </a:stretch>
        </p:blipFill>
        <p:spPr>
          <a:xfrm>
            <a:off x="654694" y="381277"/>
            <a:ext cx="10783220" cy="6062110"/>
          </a:xfrm>
        </p:spPr>
      </p:pic>
    </p:spTree>
    <p:extLst>
      <p:ext uri="{BB962C8B-B14F-4D97-AF65-F5344CB8AC3E}">
        <p14:creationId xmlns:p14="http://schemas.microsoft.com/office/powerpoint/2010/main" val="1170889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73585-1F63-4F46-84F8-53B2E476BF98}"/>
              </a:ext>
            </a:extLst>
          </p:cNvPr>
          <p:cNvSpPr>
            <a:spLocks noGrp="1"/>
          </p:cNvSpPr>
          <p:nvPr>
            <p:ph idx="1"/>
          </p:nvPr>
        </p:nvSpPr>
        <p:spPr>
          <a:xfrm>
            <a:off x="838200" y="513798"/>
            <a:ext cx="10515600" cy="5631415"/>
          </a:xfrm>
        </p:spPr>
        <p:txBody>
          <a:bodyPr vert="horz" lIns="91440" tIns="45720" rIns="91440" bIns="45720" rtlCol="0" anchor="t">
            <a:normAutofit/>
          </a:bodyPr>
          <a:lstStyle/>
          <a:p>
            <a:r>
              <a:rPr lang="en-US">
                <a:ea typeface="+mn-lt"/>
                <a:cs typeface="+mn-lt"/>
              </a:rPr>
              <a:t>Now if our object is moving at a certain velocity, we will be able to use these motion vectors to track and even predict the trajectory of the object in the next frame. </a:t>
            </a:r>
          </a:p>
          <a:p>
            <a:endParaRPr lang="en-US"/>
          </a:p>
        </p:txBody>
      </p:sp>
      <p:pic>
        <p:nvPicPr>
          <p:cNvPr id="4" name="Picture 4" descr="Diagram&#10;&#10;Description automatically generated">
            <a:extLst>
              <a:ext uri="{FF2B5EF4-FFF2-40B4-BE49-F238E27FC236}">
                <a16:creationId xmlns:a16="http://schemas.microsoft.com/office/drawing/2014/main" id="{89944C2E-81DF-4BAE-A3A6-8BB4BE5D2D33}"/>
              </a:ext>
            </a:extLst>
          </p:cNvPr>
          <p:cNvPicPr>
            <a:picLocks noChangeAspect="1"/>
          </p:cNvPicPr>
          <p:nvPr/>
        </p:nvPicPr>
        <p:blipFill>
          <a:blip r:embed="rId2"/>
          <a:stretch>
            <a:fillRect/>
          </a:stretch>
        </p:blipFill>
        <p:spPr>
          <a:xfrm>
            <a:off x="2294835" y="2315422"/>
            <a:ext cx="7392504" cy="4148722"/>
          </a:xfrm>
          <a:prstGeom prst="rect">
            <a:avLst/>
          </a:prstGeom>
        </p:spPr>
      </p:pic>
    </p:spTree>
    <p:extLst>
      <p:ext uri="{BB962C8B-B14F-4D97-AF65-F5344CB8AC3E}">
        <p14:creationId xmlns:p14="http://schemas.microsoft.com/office/powerpoint/2010/main" val="216422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4" descr="Diagram&#10;&#10;Description automatically generated">
            <a:extLst>
              <a:ext uri="{FF2B5EF4-FFF2-40B4-BE49-F238E27FC236}">
                <a16:creationId xmlns:a16="http://schemas.microsoft.com/office/drawing/2014/main" id="{DA5477A0-3B80-4128-912A-41AE407DE273}"/>
              </a:ext>
            </a:extLst>
          </p:cNvPr>
          <p:cNvPicPr>
            <a:picLocks noGrp="1" noChangeAspect="1"/>
          </p:cNvPicPr>
          <p:nvPr>
            <p:ph idx="1"/>
          </p:nvPr>
        </p:nvPicPr>
        <p:blipFill rotWithShape="1">
          <a:blip r:embed="rId3">
            <a:alphaModFix/>
          </a:blip>
          <a:srcRect l="5" r="1" b="1"/>
          <a:stretch/>
        </p:blipFill>
        <p:spPr>
          <a:xfrm>
            <a:off x="-2988" y="10"/>
            <a:ext cx="12188952" cy="6856614"/>
          </a:xfrm>
          <a:prstGeom prst="rect">
            <a:avLst/>
          </a:prstGeom>
        </p:spPr>
      </p:pic>
    </p:spTree>
    <p:extLst>
      <p:ext uri="{BB962C8B-B14F-4D97-AF65-F5344CB8AC3E}">
        <p14:creationId xmlns:p14="http://schemas.microsoft.com/office/powerpoint/2010/main" val="8928224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90AC1-5EF5-4F72-B44B-A761C9E65A9F}"/>
              </a:ext>
            </a:extLst>
          </p:cNvPr>
          <p:cNvSpPr>
            <a:spLocks noGrp="1"/>
          </p:cNvSpPr>
          <p:nvPr>
            <p:ph type="title"/>
          </p:nvPr>
        </p:nvSpPr>
        <p:spPr>
          <a:xfrm>
            <a:off x="838201" y="559813"/>
            <a:ext cx="2819399" cy="5577934"/>
          </a:xfrm>
        </p:spPr>
        <p:txBody>
          <a:bodyPr>
            <a:normAutofit/>
          </a:bodyPr>
          <a:lstStyle/>
          <a:p>
            <a:r>
              <a:rPr lang="en-US"/>
              <a:t>Old Methods: Kalman Filter</a:t>
            </a:r>
          </a:p>
        </p:txBody>
      </p:sp>
      <p:graphicFrame>
        <p:nvGraphicFramePr>
          <p:cNvPr id="5" name="Content Placeholder 2">
            <a:extLst>
              <a:ext uri="{FF2B5EF4-FFF2-40B4-BE49-F238E27FC236}">
                <a16:creationId xmlns:a16="http://schemas.microsoft.com/office/drawing/2014/main" id="{E3288814-4A6C-46D9-9C17-83C190868ED7}"/>
              </a:ext>
            </a:extLst>
          </p:cNvPr>
          <p:cNvGraphicFramePr>
            <a:graphicFrameLocks noGrp="1"/>
          </p:cNvGraphicFramePr>
          <p:nvPr>
            <p:ph idx="1"/>
            <p:extLst>
              <p:ext uri="{D42A27DB-BD31-4B8C-83A1-F6EECF244321}">
                <p14:modId xmlns:p14="http://schemas.microsoft.com/office/powerpoint/2010/main" val="4523245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51785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4" descr="Diagram&#10;&#10;Description automatically generated">
            <a:extLst>
              <a:ext uri="{FF2B5EF4-FFF2-40B4-BE49-F238E27FC236}">
                <a16:creationId xmlns:a16="http://schemas.microsoft.com/office/drawing/2014/main" id="{67AE5769-8A23-4194-9F55-52FEEEC63152}"/>
              </a:ext>
            </a:extLst>
          </p:cNvPr>
          <p:cNvPicPr>
            <a:picLocks noGrp="1" noChangeAspect="1"/>
          </p:cNvPicPr>
          <p:nvPr>
            <p:ph idx="1"/>
          </p:nvPr>
        </p:nvPicPr>
        <p:blipFill rotWithShape="1">
          <a:blip r:embed="rId3">
            <a:alphaModFix/>
          </a:blip>
          <a:srcRect l="5" r="1" b="1"/>
          <a:stretch/>
        </p:blipFill>
        <p:spPr>
          <a:xfrm>
            <a:off x="-2988" y="10"/>
            <a:ext cx="12188952" cy="6856614"/>
          </a:xfrm>
          <a:prstGeom prst="rect">
            <a:avLst/>
          </a:prstGeom>
        </p:spPr>
      </p:pic>
    </p:spTree>
    <p:extLst>
      <p:ext uri="{BB962C8B-B14F-4D97-AF65-F5344CB8AC3E}">
        <p14:creationId xmlns:p14="http://schemas.microsoft.com/office/powerpoint/2010/main" val="38718668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5FB5DC10-E0DC-4105-B609-892F41ECFD2C}"/>
              </a:ext>
            </a:extLst>
          </p:cNvPr>
          <p:cNvPicPr>
            <a:picLocks noGrp="1" noChangeAspect="1"/>
          </p:cNvPicPr>
          <p:nvPr>
            <p:ph idx="1"/>
          </p:nvPr>
        </p:nvPicPr>
        <p:blipFill>
          <a:blip r:embed="rId2"/>
          <a:stretch>
            <a:fillRect/>
          </a:stretch>
        </p:blipFill>
        <p:spPr>
          <a:xfrm>
            <a:off x="1707" y="-5245"/>
            <a:ext cx="12188584" cy="6835153"/>
          </a:xfrm>
        </p:spPr>
      </p:pic>
    </p:spTree>
    <p:extLst>
      <p:ext uri="{BB962C8B-B14F-4D97-AF65-F5344CB8AC3E}">
        <p14:creationId xmlns:p14="http://schemas.microsoft.com/office/powerpoint/2010/main" val="36682757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83598-9146-4637-A917-25A80BA7CE21}"/>
              </a:ext>
            </a:extLst>
          </p:cNvPr>
          <p:cNvSpPr>
            <a:spLocks noGrp="1"/>
          </p:cNvSpPr>
          <p:nvPr>
            <p:ph type="title"/>
          </p:nvPr>
        </p:nvSpPr>
        <p:spPr>
          <a:xfrm>
            <a:off x="474261" y="559813"/>
            <a:ext cx="4024950" cy="5577934"/>
          </a:xfrm>
        </p:spPr>
        <p:txBody>
          <a:bodyPr>
            <a:normAutofit/>
          </a:bodyPr>
          <a:lstStyle/>
          <a:p>
            <a:r>
              <a:rPr lang="en-US">
                <a:ea typeface="+mj-lt"/>
                <a:cs typeface="+mj-lt"/>
              </a:rPr>
              <a:t>The One-Shot Paradigm: Deep Dive</a:t>
            </a:r>
            <a:endParaRPr lang="en-US"/>
          </a:p>
        </p:txBody>
      </p:sp>
      <p:graphicFrame>
        <p:nvGraphicFramePr>
          <p:cNvPr id="5" name="Content Placeholder 2">
            <a:extLst>
              <a:ext uri="{FF2B5EF4-FFF2-40B4-BE49-F238E27FC236}">
                <a16:creationId xmlns:a16="http://schemas.microsoft.com/office/drawing/2014/main" id="{4A8C52E9-624B-48B0-97AA-9CC4F4405985}"/>
              </a:ext>
            </a:extLst>
          </p:cNvPr>
          <p:cNvGraphicFramePr>
            <a:graphicFrameLocks noGrp="1"/>
          </p:cNvGraphicFramePr>
          <p:nvPr>
            <p:ph idx="1"/>
            <p:extLst>
              <p:ext uri="{D42A27DB-BD31-4B8C-83A1-F6EECF244321}">
                <p14:modId xmlns:p14="http://schemas.microsoft.com/office/powerpoint/2010/main" val="282376129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76202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8004C4-F778-4DB7-9C6B-53ED215E8BA0}"/>
              </a:ext>
            </a:extLst>
          </p:cNvPr>
          <p:cNvSpPr>
            <a:spLocks noGrp="1"/>
          </p:cNvSpPr>
          <p:nvPr>
            <p:ph type="title"/>
          </p:nvPr>
        </p:nvSpPr>
        <p:spPr>
          <a:xfrm>
            <a:off x="838201" y="559813"/>
            <a:ext cx="2819399" cy="5577934"/>
          </a:xfrm>
        </p:spPr>
        <p:txBody>
          <a:bodyPr>
            <a:normAutofit/>
          </a:bodyPr>
          <a:lstStyle/>
          <a:p>
            <a:r>
              <a:rPr lang="en-US"/>
              <a:t>Old Methods: Kalman Filter</a:t>
            </a:r>
          </a:p>
        </p:txBody>
      </p:sp>
      <p:graphicFrame>
        <p:nvGraphicFramePr>
          <p:cNvPr id="5" name="Content Placeholder 2">
            <a:extLst>
              <a:ext uri="{FF2B5EF4-FFF2-40B4-BE49-F238E27FC236}">
                <a16:creationId xmlns:a16="http://schemas.microsoft.com/office/drawing/2014/main" id="{FE6981E2-FDA0-4681-A4E1-B634FA8FAB42}"/>
              </a:ext>
            </a:extLst>
          </p:cNvPr>
          <p:cNvGraphicFramePr>
            <a:graphicFrameLocks noGrp="1"/>
          </p:cNvGraphicFramePr>
          <p:nvPr>
            <p:ph idx="1"/>
            <p:extLst>
              <p:ext uri="{D42A27DB-BD31-4B8C-83A1-F6EECF244321}">
                <p14:modId xmlns:p14="http://schemas.microsoft.com/office/powerpoint/2010/main" val="5964948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07991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6BB01-D33C-4966-BA7E-380D14A038BC}"/>
              </a:ext>
            </a:extLst>
          </p:cNvPr>
          <p:cNvSpPr>
            <a:spLocks noGrp="1"/>
          </p:cNvSpPr>
          <p:nvPr>
            <p:ph type="title"/>
          </p:nvPr>
        </p:nvSpPr>
        <p:spPr>
          <a:xfrm>
            <a:off x="440636" y="559813"/>
            <a:ext cx="4122528" cy="5577934"/>
          </a:xfrm>
        </p:spPr>
        <p:txBody>
          <a:bodyPr>
            <a:normAutofit/>
          </a:bodyPr>
          <a:lstStyle/>
          <a:p>
            <a:r>
              <a:rPr lang="en-US">
                <a:ea typeface="+mj-lt"/>
                <a:cs typeface="+mj-lt"/>
              </a:rPr>
              <a:t>Old Methods: Kalman Filter</a:t>
            </a:r>
            <a:endParaRPr lang="en-US"/>
          </a:p>
        </p:txBody>
      </p:sp>
      <p:graphicFrame>
        <p:nvGraphicFramePr>
          <p:cNvPr id="5" name="Content Placeholder 2">
            <a:extLst>
              <a:ext uri="{FF2B5EF4-FFF2-40B4-BE49-F238E27FC236}">
                <a16:creationId xmlns:a16="http://schemas.microsoft.com/office/drawing/2014/main" id="{A5BD4C7F-5783-404B-95AB-480A71650AE6}"/>
              </a:ext>
            </a:extLst>
          </p:cNvPr>
          <p:cNvGraphicFramePr>
            <a:graphicFrameLocks noGrp="1"/>
          </p:cNvGraphicFramePr>
          <p:nvPr>
            <p:ph idx="1"/>
            <p:extLst>
              <p:ext uri="{D42A27DB-BD31-4B8C-83A1-F6EECF244321}">
                <p14:modId xmlns:p14="http://schemas.microsoft.com/office/powerpoint/2010/main" val="181688317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87518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3672E-7168-4B87-8677-0F6E201AE2D1}"/>
              </a:ext>
            </a:extLst>
          </p:cNvPr>
          <p:cNvSpPr>
            <a:spLocks noGrp="1"/>
          </p:cNvSpPr>
          <p:nvPr>
            <p:ph type="title"/>
          </p:nvPr>
        </p:nvSpPr>
        <p:spPr>
          <a:xfrm>
            <a:off x="374375" y="559813"/>
            <a:ext cx="4199833" cy="5577934"/>
          </a:xfrm>
        </p:spPr>
        <p:txBody>
          <a:bodyPr>
            <a:normAutofit/>
          </a:bodyPr>
          <a:lstStyle/>
          <a:p>
            <a:r>
              <a:rPr lang="en-US">
                <a:ea typeface="+mj-lt"/>
                <a:cs typeface="+mj-lt"/>
              </a:rPr>
              <a:t>Old Methods: Kalman Filter</a:t>
            </a:r>
            <a:endParaRPr lang="en-US"/>
          </a:p>
        </p:txBody>
      </p:sp>
      <p:graphicFrame>
        <p:nvGraphicFramePr>
          <p:cNvPr id="5" name="Content Placeholder 2">
            <a:extLst>
              <a:ext uri="{FF2B5EF4-FFF2-40B4-BE49-F238E27FC236}">
                <a16:creationId xmlns:a16="http://schemas.microsoft.com/office/drawing/2014/main" id="{AA1947A2-FD20-4A39-A465-61C9899E076D}"/>
              </a:ext>
            </a:extLst>
          </p:cNvPr>
          <p:cNvGraphicFramePr>
            <a:graphicFrameLocks noGrp="1"/>
          </p:cNvGraphicFramePr>
          <p:nvPr>
            <p:ph idx="1"/>
            <p:extLst>
              <p:ext uri="{D42A27DB-BD31-4B8C-83A1-F6EECF244321}">
                <p14:modId xmlns:p14="http://schemas.microsoft.com/office/powerpoint/2010/main" val="281634066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8881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4" descr="Diagram&#10;&#10;Description automatically generated">
            <a:extLst>
              <a:ext uri="{FF2B5EF4-FFF2-40B4-BE49-F238E27FC236}">
                <a16:creationId xmlns:a16="http://schemas.microsoft.com/office/drawing/2014/main" id="{2EBA6D46-896C-4202-850B-2438E12A9C0E}"/>
              </a:ext>
            </a:extLst>
          </p:cNvPr>
          <p:cNvPicPr>
            <a:picLocks noGrp="1" noChangeAspect="1"/>
          </p:cNvPicPr>
          <p:nvPr>
            <p:ph idx="1"/>
          </p:nvPr>
        </p:nvPicPr>
        <p:blipFill rotWithShape="1">
          <a:blip r:embed="rId3">
            <a:alphaModFix/>
          </a:blip>
          <a:srcRect r="5" b="1"/>
          <a:stretch/>
        </p:blipFill>
        <p:spPr>
          <a:xfrm>
            <a:off x="-2988" y="10"/>
            <a:ext cx="12188952" cy="6856614"/>
          </a:xfrm>
          <a:prstGeom prst="rect">
            <a:avLst/>
          </a:prstGeom>
        </p:spPr>
      </p:pic>
    </p:spTree>
    <p:extLst>
      <p:ext uri="{BB962C8B-B14F-4D97-AF65-F5344CB8AC3E}">
        <p14:creationId xmlns:p14="http://schemas.microsoft.com/office/powerpoint/2010/main" val="26910339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4" descr="Diagram&#10;&#10;Description automatically generated">
            <a:extLst>
              <a:ext uri="{FF2B5EF4-FFF2-40B4-BE49-F238E27FC236}">
                <a16:creationId xmlns:a16="http://schemas.microsoft.com/office/drawing/2014/main" id="{6E223CDB-2ECD-4DCE-B916-6B439DCCF00D}"/>
              </a:ext>
            </a:extLst>
          </p:cNvPr>
          <p:cNvPicPr>
            <a:picLocks noGrp="1" noChangeAspect="1"/>
          </p:cNvPicPr>
          <p:nvPr>
            <p:ph idx="1"/>
          </p:nvPr>
        </p:nvPicPr>
        <p:blipFill rotWithShape="1">
          <a:blip r:embed="rId3">
            <a:alphaModFix/>
          </a:blip>
          <a:srcRect r="5" b="1"/>
          <a:stretch/>
        </p:blipFill>
        <p:spPr>
          <a:xfrm>
            <a:off x="-2988" y="10"/>
            <a:ext cx="12188952" cy="6856614"/>
          </a:xfrm>
          <a:prstGeom prst="rect">
            <a:avLst/>
          </a:prstGeom>
        </p:spPr>
      </p:pic>
    </p:spTree>
    <p:extLst>
      <p:ext uri="{BB962C8B-B14F-4D97-AF65-F5344CB8AC3E}">
        <p14:creationId xmlns:p14="http://schemas.microsoft.com/office/powerpoint/2010/main" val="3652760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0016452C-8C1B-47CC-A6BA-D84DFB58765D}"/>
              </a:ext>
            </a:extLst>
          </p:cNvPr>
          <p:cNvSpPr>
            <a:spLocks noGrp="1"/>
          </p:cNvSpPr>
          <p:nvPr>
            <p:ph type="title"/>
          </p:nvPr>
        </p:nvSpPr>
        <p:spPr>
          <a:xfrm>
            <a:off x="838201" y="559813"/>
            <a:ext cx="10348146" cy="1283471"/>
          </a:xfrm>
        </p:spPr>
        <p:txBody>
          <a:bodyPr anchor="t">
            <a:normAutofit/>
          </a:bodyPr>
          <a:lstStyle/>
          <a:p>
            <a:r>
              <a:rPr lang="en-US" sz="4100" b="0">
                <a:solidFill>
                  <a:schemeClr val="tx2"/>
                </a:solidFill>
                <a:ea typeface="+mj-lt"/>
                <a:cs typeface="+mj-lt"/>
              </a:rPr>
              <a:t>Simple Online Realtime Tracking (SORT)</a:t>
            </a:r>
            <a:endParaRPr lang="en-US" sz="4100">
              <a:solidFill>
                <a:schemeClr val="tx2"/>
              </a:solidFill>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515079C5-ECC9-4AC0-AC13-C844DC88D5B5}"/>
              </a:ext>
            </a:extLst>
          </p:cNvPr>
          <p:cNvGraphicFramePr>
            <a:graphicFrameLocks noGrp="1"/>
          </p:cNvGraphicFramePr>
          <p:nvPr>
            <p:ph idx="1"/>
            <p:extLst>
              <p:ext uri="{D42A27DB-BD31-4B8C-83A1-F6EECF244321}">
                <p14:modId xmlns:p14="http://schemas.microsoft.com/office/powerpoint/2010/main" val="2176734777"/>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54829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4B73B-7387-4510-9B4F-0979E0E8089A}"/>
              </a:ext>
            </a:extLst>
          </p:cNvPr>
          <p:cNvSpPr>
            <a:spLocks noGrp="1"/>
          </p:cNvSpPr>
          <p:nvPr>
            <p:ph type="title"/>
          </p:nvPr>
        </p:nvSpPr>
        <p:spPr>
          <a:xfrm>
            <a:off x="838201" y="559813"/>
            <a:ext cx="2819399" cy="5577934"/>
          </a:xfrm>
        </p:spPr>
        <p:txBody>
          <a:bodyPr>
            <a:normAutofit/>
          </a:bodyPr>
          <a:lstStyle/>
          <a:p>
            <a:r>
              <a:rPr lang="en-US" b="0">
                <a:ea typeface="+mj-lt"/>
                <a:cs typeface="+mj-lt"/>
              </a:rPr>
              <a:t>Detection</a:t>
            </a:r>
            <a:endParaRPr lang="en-US"/>
          </a:p>
        </p:txBody>
      </p:sp>
      <p:graphicFrame>
        <p:nvGraphicFramePr>
          <p:cNvPr id="5" name="Content Placeholder 2">
            <a:extLst>
              <a:ext uri="{FF2B5EF4-FFF2-40B4-BE49-F238E27FC236}">
                <a16:creationId xmlns:a16="http://schemas.microsoft.com/office/drawing/2014/main" id="{145EC754-E4BB-4F23-A790-77F1A28521F2}"/>
              </a:ext>
            </a:extLst>
          </p:cNvPr>
          <p:cNvGraphicFramePr>
            <a:graphicFrameLocks noGrp="1"/>
          </p:cNvGraphicFramePr>
          <p:nvPr>
            <p:ph idx="1"/>
            <p:extLst>
              <p:ext uri="{D42A27DB-BD31-4B8C-83A1-F6EECF244321}">
                <p14:modId xmlns:p14="http://schemas.microsoft.com/office/powerpoint/2010/main" val="331903122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42363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4" descr="Diagram&#10;&#10;Description automatically generated">
            <a:extLst>
              <a:ext uri="{FF2B5EF4-FFF2-40B4-BE49-F238E27FC236}">
                <a16:creationId xmlns:a16="http://schemas.microsoft.com/office/drawing/2014/main" id="{10D8F378-8045-44A6-BC7D-8D9C0300761F}"/>
              </a:ext>
            </a:extLst>
          </p:cNvPr>
          <p:cNvPicPr>
            <a:picLocks noGrp="1" noChangeAspect="1"/>
          </p:cNvPicPr>
          <p:nvPr>
            <p:ph idx="1"/>
          </p:nvPr>
        </p:nvPicPr>
        <p:blipFill rotWithShape="1">
          <a:blip r:embed="rId3">
            <a:alphaModFix/>
          </a:blip>
          <a:srcRect r="5" b="1"/>
          <a:stretch/>
        </p:blipFill>
        <p:spPr>
          <a:xfrm>
            <a:off x="-2988" y="10"/>
            <a:ext cx="12188952" cy="6856614"/>
          </a:xfrm>
          <a:prstGeom prst="rect">
            <a:avLst/>
          </a:prstGeom>
        </p:spPr>
      </p:pic>
    </p:spTree>
    <p:extLst>
      <p:ext uri="{BB962C8B-B14F-4D97-AF65-F5344CB8AC3E}">
        <p14:creationId xmlns:p14="http://schemas.microsoft.com/office/powerpoint/2010/main" val="12649535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35F2FFAF-585F-4780-9DD1-552187F7CED1}"/>
              </a:ext>
            </a:extLst>
          </p:cNvPr>
          <p:cNvSpPr>
            <a:spLocks noGrp="1"/>
          </p:cNvSpPr>
          <p:nvPr>
            <p:ph type="title"/>
          </p:nvPr>
        </p:nvSpPr>
        <p:spPr>
          <a:xfrm>
            <a:off x="838201" y="559813"/>
            <a:ext cx="10348146" cy="1283471"/>
          </a:xfrm>
        </p:spPr>
        <p:txBody>
          <a:bodyPr anchor="t">
            <a:normAutofit/>
          </a:bodyPr>
          <a:lstStyle/>
          <a:p>
            <a:r>
              <a:rPr lang="en-US" b="0">
                <a:solidFill>
                  <a:schemeClr val="tx2"/>
                </a:solidFill>
                <a:ea typeface="+mj-lt"/>
                <a:cs typeface="+mj-lt"/>
              </a:rPr>
              <a:t>Estimation</a:t>
            </a:r>
            <a:endParaRPr lang="en-US">
              <a:solidFill>
                <a:schemeClr val="tx2"/>
              </a:solidFill>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95779B1B-BC52-4434-89E5-F73035136E3D}"/>
              </a:ext>
            </a:extLst>
          </p:cNvPr>
          <p:cNvGraphicFramePr>
            <a:graphicFrameLocks noGrp="1"/>
          </p:cNvGraphicFramePr>
          <p:nvPr>
            <p:ph idx="1"/>
            <p:extLst>
              <p:ext uri="{D42A27DB-BD31-4B8C-83A1-F6EECF244321}">
                <p14:modId xmlns:p14="http://schemas.microsoft.com/office/powerpoint/2010/main" val="1502332196"/>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393038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D7990E37-EAD9-4A56-91A7-44CB878A6671}"/>
              </a:ext>
            </a:extLst>
          </p:cNvPr>
          <p:cNvSpPr>
            <a:spLocks noGrp="1"/>
          </p:cNvSpPr>
          <p:nvPr>
            <p:ph type="title"/>
          </p:nvPr>
        </p:nvSpPr>
        <p:spPr>
          <a:xfrm>
            <a:off x="838201" y="559813"/>
            <a:ext cx="10348146" cy="1283471"/>
          </a:xfrm>
        </p:spPr>
        <p:txBody>
          <a:bodyPr anchor="t">
            <a:normAutofit/>
          </a:bodyPr>
          <a:lstStyle/>
          <a:p>
            <a:r>
              <a:rPr lang="en-US" b="0">
                <a:solidFill>
                  <a:schemeClr val="tx2"/>
                </a:solidFill>
                <a:ea typeface="+mj-lt"/>
                <a:cs typeface="+mj-lt"/>
              </a:rPr>
              <a:t>Target Association</a:t>
            </a:r>
            <a:endParaRPr lang="en-US">
              <a:solidFill>
                <a:schemeClr val="tx2"/>
              </a:solidFill>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C1F764B2-BBCB-411C-9787-FF1128526E23}"/>
              </a:ext>
            </a:extLst>
          </p:cNvPr>
          <p:cNvGraphicFramePr>
            <a:graphicFrameLocks noGrp="1"/>
          </p:cNvGraphicFramePr>
          <p:nvPr>
            <p:ph idx="1"/>
            <p:extLst>
              <p:ext uri="{D42A27DB-BD31-4B8C-83A1-F6EECF244321}">
                <p14:modId xmlns:p14="http://schemas.microsoft.com/office/powerpoint/2010/main" val="1233573195"/>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307329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31DC6C22-57C1-4611-B48B-250070B625B6}"/>
              </a:ext>
            </a:extLst>
          </p:cNvPr>
          <p:cNvSpPr>
            <a:spLocks noGrp="1"/>
          </p:cNvSpPr>
          <p:nvPr>
            <p:ph type="title"/>
          </p:nvPr>
        </p:nvSpPr>
        <p:spPr>
          <a:xfrm>
            <a:off x="838201" y="559813"/>
            <a:ext cx="10348146" cy="1283471"/>
          </a:xfrm>
        </p:spPr>
        <p:txBody>
          <a:bodyPr anchor="t">
            <a:normAutofit/>
          </a:bodyPr>
          <a:lstStyle/>
          <a:p>
            <a:r>
              <a:rPr lang="en-US">
                <a:solidFill>
                  <a:schemeClr val="tx2"/>
                </a:solidFill>
                <a:ea typeface="+mj-lt"/>
                <a:cs typeface="+mj-lt"/>
              </a:rPr>
              <a:t>The One-Shot Paradigm: A Debate</a:t>
            </a:r>
            <a:endParaRPr lang="en-US" b="0">
              <a:solidFill>
                <a:schemeClr val="tx2"/>
              </a:solidFill>
              <a:ea typeface="+mj-lt"/>
              <a:cs typeface="+mj-lt"/>
            </a:endParaRPr>
          </a:p>
          <a:p>
            <a:endParaRPr lang="en-US">
              <a:solidFill>
                <a:schemeClr val="tx2"/>
              </a:solidFill>
            </a:endParaRPr>
          </a:p>
        </p:txBody>
      </p:sp>
      <p:pic>
        <p:nvPicPr>
          <p:cNvPr id="26" name="Picture 25">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16" name="Content Placeholder 2">
            <a:extLst>
              <a:ext uri="{FF2B5EF4-FFF2-40B4-BE49-F238E27FC236}">
                <a16:creationId xmlns:a16="http://schemas.microsoft.com/office/drawing/2014/main" id="{814BE372-091F-4D4A-A8F9-47743C61C428}"/>
              </a:ext>
            </a:extLst>
          </p:cNvPr>
          <p:cNvGraphicFramePr>
            <a:graphicFrameLocks noGrp="1"/>
          </p:cNvGraphicFramePr>
          <p:nvPr>
            <p:ph idx="1"/>
            <p:extLst>
              <p:ext uri="{D42A27DB-BD31-4B8C-83A1-F6EECF244321}">
                <p14:modId xmlns:p14="http://schemas.microsoft.com/office/powerpoint/2010/main" val="1689622313"/>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404901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4" descr="Diagram&#10;&#10;Description automatically generated">
            <a:extLst>
              <a:ext uri="{FF2B5EF4-FFF2-40B4-BE49-F238E27FC236}">
                <a16:creationId xmlns:a16="http://schemas.microsoft.com/office/drawing/2014/main" id="{691C9419-A8D9-4971-BAA2-E7C2348B1FB6}"/>
              </a:ext>
            </a:extLst>
          </p:cNvPr>
          <p:cNvPicPr>
            <a:picLocks noGrp="1" noChangeAspect="1"/>
          </p:cNvPicPr>
          <p:nvPr>
            <p:ph idx="1"/>
          </p:nvPr>
        </p:nvPicPr>
        <p:blipFill rotWithShape="1">
          <a:blip r:embed="rId3">
            <a:alphaModFix/>
          </a:blip>
          <a:srcRect l="5" r="1" b="1"/>
          <a:stretch/>
        </p:blipFill>
        <p:spPr>
          <a:xfrm>
            <a:off x="-2988" y="10"/>
            <a:ext cx="12188952" cy="6856614"/>
          </a:xfrm>
          <a:prstGeom prst="rect">
            <a:avLst/>
          </a:prstGeom>
        </p:spPr>
      </p:pic>
    </p:spTree>
    <p:extLst>
      <p:ext uri="{BB962C8B-B14F-4D97-AF65-F5344CB8AC3E}">
        <p14:creationId xmlns:p14="http://schemas.microsoft.com/office/powerpoint/2010/main" val="276620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8772DE-C732-4AB6-879F-FAB1FC649CC8}"/>
              </a:ext>
            </a:extLst>
          </p:cNvPr>
          <p:cNvSpPr>
            <a:spLocks noGrp="1"/>
          </p:cNvSpPr>
          <p:nvPr>
            <p:ph type="title"/>
          </p:nvPr>
        </p:nvSpPr>
        <p:spPr>
          <a:xfrm>
            <a:off x="838201" y="559813"/>
            <a:ext cx="2819399" cy="5577934"/>
          </a:xfrm>
        </p:spPr>
        <p:txBody>
          <a:bodyPr>
            <a:normAutofit/>
          </a:bodyPr>
          <a:lstStyle/>
          <a:p>
            <a:r>
              <a:rPr lang="en-US" sz="3700"/>
              <a:t>SORT vs DeepSORT</a:t>
            </a:r>
          </a:p>
        </p:txBody>
      </p:sp>
      <p:graphicFrame>
        <p:nvGraphicFramePr>
          <p:cNvPr id="5" name="Content Placeholder 2">
            <a:extLst>
              <a:ext uri="{FF2B5EF4-FFF2-40B4-BE49-F238E27FC236}">
                <a16:creationId xmlns:a16="http://schemas.microsoft.com/office/drawing/2014/main" id="{C620701A-BA47-4D64-9D91-E2E52361D336}"/>
              </a:ext>
            </a:extLst>
          </p:cNvPr>
          <p:cNvGraphicFramePr>
            <a:graphicFrameLocks noGrp="1"/>
          </p:cNvGraphicFramePr>
          <p:nvPr>
            <p:ph idx="1"/>
            <p:extLst>
              <p:ext uri="{D42A27DB-BD31-4B8C-83A1-F6EECF244321}">
                <p14:modId xmlns:p14="http://schemas.microsoft.com/office/powerpoint/2010/main" val="215229175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7019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4" descr="Diagram&#10;&#10;Description automatically generated">
            <a:extLst>
              <a:ext uri="{FF2B5EF4-FFF2-40B4-BE49-F238E27FC236}">
                <a16:creationId xmlns:a16="http://schemas.microsoft.com/office/drawing/2014/main" id="{907E1084-82FD-4957-BDDE-ABD60F005FAD}"/>
              </a:ext>
            </a:extLst>
          </p:cNvPr>
          <p:cNvPicPr>
            <a:picLocks noGrp="1" noChangeAspect="1"/>
          </p:cNvPicPr>
          <p:nvPr>
            <p:ph idx="1"/>
          </p:nvPr>
        </p:nvPicPr>
        <p:blipFill rotWithShape="1">
          <a:blip r:embed="rId3">
            <a:alphaModFix/>
          </a:blip>
          <a:srcRect r="5" b="1"/>
          <a:stretch/>
        </p:blipFill>
        <p:spPr>
          <a:xfrm>
            <a:off x="-2988" y="10"/>
            <a:ext cx="12188952" cy="6856614"/>
          </a:xfrm>
          <a:prstGeom prst="rect">
            <a:avLst/>
          </a:prstGeom>
        </p:spPr>
      </p:pic>
    </p:spTree>
    <p:extLst>
      <p:ext uri="{BB962C8B-B14F-4D97-AF65-F5344CB8AC3E}">
        <p14:creationId xmlns:p14="http://schemas.microsoft.com/office/powerpoint/2010/main" val="793812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FC6672D2-7D37-40F7-B5B9-42B16C123A80}"/>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DeepSort</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2C62BC80-DEAB-4AD9-A6A3-78F3CD362674}"/>
              </a:ext>
            </a:extLst>
          </p:cNvPr>
          <p:cNvGraphicFramePr>
            <a:graphicFrameLocks noGrp="1"/>
          </p:cNvGraphicFramePr>
          <p:nvPr>
            <p:ph idx="1"/>
            <p:extLst>
              <p:ext uri="{D42A27DB-BD31-4B8C-83A1-F6EECF244321}">
                <p14:modId xmlns:p14="http://schemas.microsoft.com/office/powerpoint/2010/main" val="1077110073"/>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2168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1D72C640-4137-458C-887A-3A516F7A15EF}"/>
              </a:ext>
            </a:extLst>
          </p:cNvPr>
          <p:cNvPicPr>
            <a:picLocks noGrp="1" noChangeAspect="1"/>
          </p:cNvPicPr>
          <p:nvPr>
            <p:ph idx="1"/>
          </p:nvPr>
        </p:nvPicPr>
        <p:blipFill>
          <a:blip r:embed="rId2"/>
          <a:stretch>
            <a:fillRect/>
          </a:stretch>
        </p:blipFill>
        <p:spPr>
          <a:xfrm>
            <a:off x="1223617" y="664714"/>
            <a:ext cx="10263808" cy="5771321"/>
          </a:xfrm>
        </p:spPr>
      </p:pic>
    </p:spTree>
    <p:extLst>
      <p:ext uri="{BB962C8B-B14F-4D97-AF65-F5344CB8AC3E}">
        <p14:creationId xmlns:p14="http://schemas.microsoft.com/office/powerpoint/2010/main" val="4939789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DE18F-9394-4E0B-B0B2-7EFECCC5CE24}"/>
              </a:ext>
            </a:extLst>
          </p:cNvPr>
          <p:cNvSpPr>
            <a:spLocks noGrp="1"/>
          </p:cNvSpPr>
          <p:nvPr>
            <p:ph type="title"/>
          </p:nvPr>
        </p:nvSpPr>
        <p:spPr>
          <a:xfrm>
            <a:off x="838201" y="559813"/>
            <a:ext cx="2819399" cy="5577934"/>
          </a:xfrm>
        </p:spPr>
        <p:txBody>
          <a:bodyPr>
            <a:normAutofit/>
          </a:bodyPr>
          <a:lstStyle/>
          <a:p>
            <a:r>
              <a:rPr lang="en-US"/>
              <a:t>DeepSort</a:t>
            </a:r>
          </a:p>
        </p:txBody>
      </p:sp>
      <p:graphicFrame>
        <p:nvGraphicFramePr>
          <p:cNvPr id="5" name="Content Placeholder 2">
            <a:extLst>
              <a:ext uri="{FF2B5EF4-FFF2-40B4-BE49-F238E27FC236}">
                <a16:creationId xmlns:a16="http://schemas.microsoft.com/office/drawing/2014/main" id="{AF1BF7AE-19AB-48DA-9E6C-28295CBE664D}"/>
              </a:ext>
            </a:extLst>
          </p:cNvPr>
          <p:cNvGraphicFramePr>
            <a:graphicFrameLocks noGrp="1"/>
          </p:cNvGraphicFramePr>
          <p:nvPr>
            <p:ph idx="1"/>
            <p:extLst>
              <p:ext uri="{D42A27DB-BD31-4B8C-83A1-F6EECF244321}">
                <p14:modId xmlns:p14="http://schemas.microsoft.com/office/powerpoint/2010/main" val="157580300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01223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9DBB09-33C2-418A-8AE4-AB37E49F98AF}"/>
              </a:ext>
            </a:extLst>
          </p:cNvPr>
          <p:cNvSpPr>
            <a:spLocks noGrp="1"/>
          </p:cNvSpPr>
          <p:nvPr>
            <p:ph type="title"/>
          </p:nvPr>
        </p:nvSpPr>
        <p:spPr>
          <a:xfrm>
            <a:off x="838201" y="559813"/>
            <a:ext cx="2819399" cy="5577934"/>
          </a:xfrm>
        </p:spPr>
        <p:txBody>
          <a:bodyPr>
            <a:normAutofit/>
          </a:bodyPr>
          <a:lstStyle/>
          <a:p>
            <a:r>
              <a:rPr lang="en-US" sz="3700" b="0">
                <a:ea typeface="+mj-lt"/>
                <a:cs typeface="+mj-lt"/>
              </a:rPr>
              <a:t>Architecture</a:t>
            </a:r>
            <a:endParaRPr lang="en-US" sz="3700"/>
          </a:p>
        </p:txBody>
      </p:sp>
      <p:graphicFrame>
        <p:nvGraphicFramePr>
          <p:cNvPr id="5" name="Content Placeholder 2">
            <a:extLst>
              <a:ext uri="{FF2B5EF4-FFF2-40B4-BE49-F238E27FC236}">
                <a16:creationId xmlns:a16="http://schemas.microsoft.com/office/drawing/2014/main" id="{16EC0BA1-83E0-4D35-83ED-5457EF04BE3E}"/>
              </a:ext>
            </a:extLst>
          </p:cNvPr>
          <p:cNvGraphicFramePr>
            <a:graphicFrameLocks noGrp="1"/>
          </p:cNvGraphicFramePr>
          <p:nvPr>
            <p:ph idx="1"/>
            <p:extLst>
              <p:ext uri="{D42A27DB-BD31-4B8C-83A1-F6EECF244321}">
                <p14:modId xmlns:p14="http://schemas.microsoft.com/office/powerpoint/2010/main" val="427184088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38624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99189E55-2685-489E-A7E2-DB2A8A79E264}"/>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Architecture</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CFE6B34F-D030-46B7-8CC1-1784695D106E}"/>
              </a:ext>
            </a:extLst>
          </p:cNvPr>
          <p:cNvGraphicFramePr>
            <a:graphicFrameLocks noGrp="1"/>
          </p:cNvGraphicFramePr>
          <p:nvPr>
            <p:ph idx="1"/>
            <p:extLst>
              <p:ext uri="{D42A27DB-BD31-4B8C-83A1-F6EECF244321}">
                <p14:modId xmlns:p14="http://schemas.microsoft.com/office/powerpoint/2010/main" val="2876746938"/>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202120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C09C24-DA30-4B93-A4E2-48767411853E}"/>
              </a:ext>
            </a:extLst>
          </p:cNvPr>
          <p:cNvSpPr>
            <a:spLocks noGrp="1"/>
          </p:cNvSpPr>
          <p:nvPr>
            <p:ph type="title"/>
          </p:nvPr>
        </p:nvSpPr>
        <p:spPr>
          <a:xfrm>
            <a:off x="838201" y="559813"/>
            <a:ext cx="2819399" cy="5577934"/>
          </a:xfrm>
        </p:spPr>
        <p:txBody>
          <a:bodyPr>
            <a:normAutofit/>
          </a:bodyPr>
          <a:lstStyle/>
          <a:p>
            <a:r>
              <a:rPr lang="en-US" sz="3400"/>
              <a:t>Architecture</a:t>
            </a:r>
          </a:p>
        </p:txBody>
      </p:sp>
      <p:graphicFrame>
        <p:nvGraphicFramePr>
          <p:cNvPr id="5" name="Content Placeholder 2">
            <a:extLst>
              <a:ext uri="{FF2B5EF4-FFF2-40B4-BE49-F238E27FC236}">
                <a16:creationId xmlns:a16="http://schemas.microsoft.com/office/drawing/2014/main" id="{56E74812-B031-4C9D-BECE-EBF75C8EEE57}"/>
              </a:ext>
            </a:extLst>
          </p:cNvPr>
          <p:cNvGraphicFramePr>
            <a:graphicFrameLocks noGrp="1"/>
          </p:cNvGraphicFramePr>
          <p:nvPr>
            <p:ph idx="1"/>
            <p:extLst>
              <p:ext uri="{D42A27DB-BD31-4B8C-83A1-F6EECF244321}">
                <p14:modId xmlns:p14="http://schemas.microsoft.com/office/powerpoint/2010/main" val="3876049166"/>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11118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DCDDCE6F-C297-4501-B3E4-FB5C2E17ABAF}"/>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Architecture</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0BAAA9BE-A7B9-43E4-B7A5-FCA6CF9C528A}"/>
              </a:ext>
            </a:extLst>
          </p:cNvPr>
          <p:cNvGraphicFramePr>
            <a:graphicFrameLocks noGrp="1"/>
          </p:cNvGraphicFramePr>
          <p:nvPr>
            <p:ph idx="1"/>
            <p:extLst>
              <p:ext uri="{D42A27DB-BD31-4B8C-83A1-F6EECF244321}">
                <p14:modId xmlns:p14="http://schemas.microsoft.com/office/powerpoint/2010/main" val="622488326"/>
              </p:ext>
            </p:extLst>
          </p:nvPr>
        </p:nvGraphicFramePr>
        <p:xfrm>
          <a:off x="1252485" y="1788067"/>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36575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2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23">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5">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CDD57-3384-478B-BDC4-41D641E475A3}"/>
              </a:ext>
            </a:extLst>
          </p:cNvPr>
          <p:cNvSpPr>
            <a:spLocks noGrp="1"/>
          </p:cNvSpPr>
          <p:nvPr>
            <p:ph type="title"/>
          </p:nvPr>
        </p:nvSpPr>
        <p:spPr>
          <a:xfrm>
            <a:off x="1198182" y="381000"/>
            <a:ext cx="10003218" cy="1600124"/>
          </a:xfrm>
        </p:spPr>
        <p:txBody>
          <a:bodyPr>
            <a:normAutofit/>
          </a:bodyPr>
          <a:lstStyle/>
          <a:p>
            <a:r>
              <a:rPr lang="en-US">
                <a:ea typeface="+mj-lt"/>
                <a:cs typeface="+mj-lt"/>
              </a:rPr>
              <a:t>The One-Shot Paradigm: Issues</a:t>
            </a:r>
            <a:endParaRPr lang="en-US" b="0">
              <a:ea typeface="+mj-lt"/>
              <a:cs typeface="+mj-lt"/>
            </a:endParaRPr>
          </a:p>
          <a:p>
            <a:endParaRPr lang="en-US"/>
          </a:p>
        </p:txBody>
      </p:sp>
      <p:graphicFrame>
        <p:nvGraphicFramePr>
          <p:cNvPr id="23" name="Content Placeholder 2">
            <a:extLst>
              <a:ext uri="{FF2B5EF4-FFF2-40B4-BE49-F238E27FC236}">
                <a16:creationId xmlns:a16="http://schemas.microsoft.com/office/drawing/2014/main" id="{BAF76482-D08A-4B08-92E8-6D4EE162D3AB}"/>
              </a:ext>
            </a:extLst>
          </p:cNvPr>
          <p:cNvGraphicFramePr>
            <a:graphicFrameLocks noGrp="1"/>
          </p:cNvGraphicFramePr>
          <p:nvPr>
            <p:ph idx="1"/>
            <p:extLst>
              <p:ext uri="{D42A27DB-BD31-4B8C-83A1-F6EECF244321}">
                <p14:modId xmlns:p14="http://schemas.microsoft.com/office/powerpoint/2010/main" val="3615178798"/>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78787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4" descr="Diagram&#10;&#10;Description automatically generated">
            <a:extLst>
              <a:ext uri="{FF2B5EF4-FFF2-40B4-BE49-F238E27FC236}">
                <a16:creationId xmlns:a16="http://schemas.microsoft.com/office/drawing/2014/main" id="{D84F2B22-F76F-4FAC-A0D4-8CBDC7C3A75A}"/>
              </a:ext>
            </a:extLst>
          </p:cNvPr>
          <p:cNvPicPr>
            <a:picLocks noGrp="1" noChangeAspect="1"/>
          </p:cNvPicPr>
          <p:nvPr>
            <p:ph idx="1"/>
          </p:nvPr>
        </p:nvPicPr>
        <p:blipFill rotWithShape="1">
          <a:blip r:embed="rId3">
            <a:alphaModFix/>
          </a:blip>
          <a:srcRect r="5" b="1"/>
          <a:stretch/>
        </p:blipFill>
        <p:spPr>
          <a:xfrm>
            <a:off x="-2988" y="10"/>
            <a:ext cx="12188952" cy="6856614"/>
          </a:xfrm>
          <a:prstGeom prst="rect">
            <a:avLst/>
          </a:prstGeom>
        </p:spPr>
      </p:pic>
    </p:spTree>
    <p:extLst>
      <p:ext uri="{BB962C8B-B14F-4D97-AF65-F5344CB8AC3E}">
        <p14:creationId xmlns:p14="http://schemas.microsoft.com/office/powerpoint/2010/main" val="35161899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4" descr="Diagram&#10;&#10;Description automatically generated">
            <a:extLst>
              <a:ext uri="{FF2B5EF4-FFF2-40B4-BE49-F238E27FC236}">
                <a16:creationId xmlns:a16="http://schemas.microsoft.com/office/drawing/2014/main" id="{35C76323-02EC-43B6-8EAC-EC642AE45C8A}"/>
              </a:ext>
            </a:extLst>
          </p:cNvPr>
          <p:cNvPicPr>
            <a:picLocks noGrp="1" noChangeAspect="1"/>
          </p:cNvPicPr>
          <p:nvPr>
            <p:ph idx="1"/>
          </p:nvPr>
        </p:nvPicPr>
        <p:blipFill rotWithShape="1">
          <a:blip r:embed="rId3">
            <a:alphaModFix/>
          </a:blip>
          <a:srcRect r="5" b="1"/>
          <a:stretch/>
        </p:blipFill>
        <p:spPr>
          <a:xfrm>
            <a:off x="-2988" y="10"/>
            <a:ext cx="12188952" cy="6856614"/>
          </a:xfrm>
          <a:prstGeom prst="rect">
            <a:avLst/>
          </a:prstGeom>
        </p:spPr>
      </p:pic>
    </p:spTree>
    <p:extLst>
      <p:ext uri="{BB962C8B-B14F-4D97-AF65-F5344CB8AC3E}">
        <p14:creationId xmlns:p14="http://schemas.microsoft.com/office/powerpoint/2010/main" val="2698683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02E2C-43C4-4528-9728-1941C2FD24E3}"/>
              </a:ext>
            </a:extLst>
          </p:cNvPr>
          <p:cNvSpPr>
            <a:spLocks noGrp="1"/>
          </p:cNvSpPr>
          <p:nvPr>
            <p:ph type="title"/>
          </p:nvPr>
        </p:nvSpPr>
        <p:spPr>
          <a:xfrm>
            <a:off x="838201" y="559813"/>
            <a:ext cx="2819399" cy="5577934"/>
          </a:xfrm>
        </p:spPr>
        <p:txBody>
          <a:bodyPr>
            <a:normAutofit/>
          </a:bodyPr>
          <a:lstStyle/>
          <a:p>
            <a:r>
              <a:rPr lang="en-US" sz="3400">
                <a:ea typeface="+mj-lt"/>
                <a:cs typeface="+mj-lt"/>
              </a:rPr>
              <a:t>The Appearance feature Vector</a:t>
            </a:r>
            <a:endParaRPr lang="en-US" sz="3400"/>
          </a:p>
        </p:txBody>
      </p:sp>
      <p:graphicFrame>
        <p:nvGraphicFramePr>
          <p:cNvPr id="5" name="Content Placeholder 2">
            <a:extLst>
              <a:ext uri="{FF2B5EF4-FFF2-40B4-BE49-F238E27FC236}">
                <a16:creationId xmlns:a16="http://schemas.microsoft.com/office/drawing/2014/main" id="{7F667D5E-D939-4DC1-AAC6-33A2CCF6A6A5}"/>
              </a:ext>
            </a:extLst>
          </p:cNvPr>
          <p:cNvGraphicFramePr>
            <a:graphicFrameLocks noGrp="1"/>
          </p:cNvGraphicFramePr>
          <p:nvPr>
            <p:ph idx="1"/>
            <p:extLst>
              <p:ext uri="{D42A27DB-BD31-4B8C-83A1-F6EECF244321}">
                <p14:modId xmlns:p14="http://schemas.microsoft.com/office/powerpoint/2010/main" val="238445719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53353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A3FB2A-B07F-4ED9-AC1E-34AC8582DAC0}"/>
              </a:ext>
            </a:extLst>
          </p:cNvPr>
          <p:cNvSpPr>
            <a:spLocks noGrp="1"/>
          </p:cNvSpPr>
          <p:nvPr>
            <p:ph type="title"/>
          </p:nvPr>
        </p:nvSpPr>
        <p:spPr>
          <a:xfrm>
            <a:off x="-1103" y="559813"/>
            <a:ext cx="4575310" cy="5577934"/>
          </a:xfrm>
        </p:spPr>
        <p:txBody>
          <a:bodyPr>
            <a:normAutofit/>
          </a:bodyPr>
          <a:lstStyle/>
          <a:p>
            <a:r>
              <a:rPr lang="en-US">
                <a:ea typeface="+mj-lt"/>
                <a:cs typeface="+mj-lt"/>
              </a:rPr>
              <a:t>The Appearance feature Vector</a:t>
            </a:r>
            <a:endParaRPr lang="en-US"/>
          </a:p>
        </p:txBody>
      </p:sp>
      <p:graphicFrame>
        <p:nvGraphicFramePr>
          <p:cNvPr id="5" name="Content Placeholder 2">
            <a:extLst>
              <a:ext uri="{FF2B5EF4-FFF2-40B4-BE49-F238E27FC236}">
                <a16:creationId xmlns:a16="http://schemas.microsoft.com/office/drawing/2014/main" id="{8B401CC1-0457-423C-8818-57DC7713F4E4}"/>
              </a:ext>
            </a:extLst>
          </p:cNvPr>
          <p:cNvGraphicFramePr>
            <a:graphicFrameLocks noGrp="1"/>
          </p:cNvGraphicFramePr>
          <p:nvPr>
            <p:ph idx="1"/>
            <p:extLst>
              <p:ext uri="{D42A27DB-BD31-4B8C-83A1-F6EECF244321}">
                <p14:modId xmlns:p14="http://schemas.microsoft.com/office/powerpoint/2010/main" val="3364126541"/>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17757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DB92258E-E1F5-44EB-81C7-FCC8560BF69D}"/>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DeepSORT</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8F327B47-2292-45AE-BDF4-68AF05017AAA}"/>
              </a:ext>
            </a:extLst>
          </p:cNvPr>
          <p:cNvGraphicFramePr>
            <a:graphicFrameLocks noGrp="1"/>
          </p:cNvGraphicFramePr>
          <p:nvPr>
            <p:ph idx="1"/>
            <p:extLst>
              <p:ext uri="{D42A27DB-BD31-4B8C-83A1-F6EECF244321}">
                <p14:modId xmlns:p14="http://schemas.microsoft.com/office/powerpoint/2010/main" val="807571039"/>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344548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A7072-B38E-4900-8A64-4257AAB14B36}"/>
              </a:ext>
            </a:extLst>
          </p:cNvPr>
          <p:cNvSpPr>
            <a:spLocks noGrp="1"/>
          </p:cNvSpPr>
          <p:nvPr>
            <p:ph type="title"/>
          </p:nvPr>
        </p:nvSpPr>
        <p:spPr>
          <a:xfrm>
            <a:off x="838201" y="559813"/>
            <a:ext cx="2819399" cy="5577934"/>
          </a:xfrm>
        </p:spPr>
        <p:txBody>
          <a:bodyPr>
            <a:normAutofit/>
          </a:bodyPr>
          <a:lstStyle/>
          <a:p>
            <a:r>
              <a:rPr lang="en-US"/>
              <a:t>Tracktor</a:t>
            </a:r>
          </a:p>
        </p:txBody>
      </p:sp>
      <p:graphicFrame>
        <p:nvGraphicFramePr>
          <p:cNvPr id="5" name="Content Placeholder 2">
            <a:extLst>
              <a:ext uri="{FF2B5EF4-FFF2-40B4-BE49-F238E27FC236}">
                <a16:creationId xmlns:a16="http://schemas.microsoft.com/office/drawing/2014/main" id="{B3993B72-7ADF-4C91-BF40-207E4647C8FE}"/>
              </a:ext>
            </a:extLst>
          </p:cNvPr>
          <p:cNvGraphicFramePr>
            <a:graphicFrameLocks noGrp="1"/>
          </p:cNvGraphicFramePr>
          <p:nvPr>
            <p:ph idx="1"/>
            <p:extLst>
              <p:ext uri="{D42A27DB-BD31-4B8C-83A1-F6EECF244321}">
                <p14:modId xmlns:p14="http://schemas.microsoft.com/office/powerpoint/2010/main" val="1013269682"/>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48089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591CBE-0168-4561-8459-AEC1EDD634F4}"/>
              </a:ext>
            </a:extLst>
          </p:cNvPr>
          <p:cNvSpPr>
            <a:spLocks noGrp="1"/>
          </p:cNvSpPr>
          <p:nvPr>
            <p:ph type="title"/>
          </p:nvPr>
        </p:nvSpPr>
        <p:spPr>
          <a:xfrm>
            <a:off x="838201" y="559813"/>
            <a:ext cx="2819399" cy="5577934"/>
          </a:xfrm>
        </p:spPr>
        <p:txBody>
          <a:bodyPr>
            <a:normAutofit/>
          </a:bodyPr>
          <a:lstStyle/>
          <a:p>
            <a:r>
              <a:rPr lang="en-US" sz="4100" b="0">
                <a:ea typeface="+mj-lt"/>
                <a:cs typeface="+mj-lt"/>
              </a:rPr>
              <a:t>Bounding box regression</a:t>
            </a:r>
            <a:endParaRPr lang="en-US" sz="4100"/>
          </a:p>
        </p:txBody>
      </p:sp>
      <p:graphicFrame>
        <p:nvGraphicFramePr>
          <p:cNvPr id="5" name="Content Placeholder 2">
            <a:extLst>
              <a:ext uri="{FF2B5EF4-FFF2-40B4-BE49-F238E27FC236}">
                <a16:creationId xmlns:a16="http://schemas.microsoft.com/office/drawing/2014/main" id="{A3F9DD2A-8FF5-4C22-BF06-79C956CFC1B0}"/>
              </a:ext>
            </a:extLst>
          </p:cNvPr>
          <p:cNvGraphicFramePr>
            <a:graphicFrameLocks noGrp="1"/>
          </p:cNvGraphicFramePr>
          <p:nvPr>
            <p:ph idx="1"/>
            <p:extLst>
              <p:ext uri="{D42A27DB-BD31-4B8C-83A1-F6EECF244321}">
                <p14:modId xmlns:p14="http://schemas.microsoft.com/office/powerpoint/2010/main" val="306505075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32767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FE64B-95EA-4E8C-B7F9-6BA99293DE6D}"/>
              </a:ext>
            </a:extLst>
          </p:cNvPr>
          <p:cNvSpPr>
            <a:spLocks noGrp="1"/>
          </p:cNvSpPr>
          <p:nvPr>
            <p:ph type="title"/>
          </p:nvPr>
        </p:nvSpPr>
        <p:spPr>
          <a:xfrm>
            <a:off x="131419" y="559813"/>
            <a:ext cx="4144615" cy="5577934"/>
          </a:xfrm>
        </p:spPr>
        <p:txBody>
          <a:bodyPr>
            <a:normAutofit/>
          </a:bodyPr>
          <a:lstStyle/>
          <a:p>
            <a:r>
              <a:rPr lang="en-US" b="0">
                <a:ea typeface="+mj-lt"/>
                <a:cs typeface="+mj-lt"/>
              </a:rPr>
              <a:t>Bounding box regression</a:t>
            </a:r>
            <a:endParaRPr lang="en-US"/>
          </a:p>
        </p:txBody>
      </p:sp>
      <p:graphicFrame>
        <p:nvGraphicFramePr>
          <p:cNvPr id="5" name="Content Placeholder 2">
            <a:extLst>
              <a:ext uri="{FF2B5EF4-FFF2-40B4-BE49-F238E27FC236}">
                <a16:creationId xmlns:a16="http://schemas.microsoft.com/office/drawing/2014/main" id="{21CC95FF-2F4C-413E-9EB7-C5A9E49D3908}"/>
              </a:ext>
            </a:extLst>
          </p:cNvPr>
          <p:cNvGraphicFramePr>
            <a:graphicFrameLocks noGrp="1"/>
          </p:cNvGraphicFramePr>
          <p:nvPr>
            <p:ph idx="1"/>
            <p:extLst>
              <p:ext uri="{D42A27DB-BD31-4B8C-83A1-F6EECF244321}">
                <p14:modId xmlns:p14="http://schemas.microsoft.com/office/powerpoint/2010/main" val="171033002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60994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85AB9-6F26-4283-8C3C-FE9A9F603E08}"/>
              </a:ext>
            </a:extLst>
          </p:cNvPr>
          <p:cNvSpPr>
            <a:spLocks noGrp="1"/>
          </p:cNvSpPr>
          <p:nvPr>
            <p:ph type="title"/>
          </p:nvPr>
        </p:nvSpPr>
        <p:spPr>
          <a:xfrm>
            <a:off x="838201" y="559813"/>
            <a:ext cx="4876800" cy="5577934"/>
          </a:xfrm>
        </p:spPr>
        <p:txBody>
          <a:bodyPr>
            <a:normAutofit/>
          </a:bodyPr>
          <a:lstStyle/>
          <a:p>
            <a:r>
              <a:rPr lang="en-US" b="0">
                <a:ea typeface="+mj-lt"/>
                <a:cs typeface="+mj-lt"/>
              </a:rPr>
              <a:t>Bounding box initialization</a:t>
            </a:r>
            <a:endParaRPr lang="en-US"/>
          </a:p>
        </p:txBody>
      </p:sp>
      <p:graphicFrame>
        <p:nvGraphicFramePr>
          <p:cNvPr id="5" name="Content Placeholder 2">
            <a:extLst>
              <a:ext uri="{FF2B5EF4-FFF2-40B4-BE49-F238E27FC236}">
                <a16:creationId xmlns:a16="http://schemas.microsoft.com/office/drawing/2014/main" id="{4B7B6FDC-5703-4C5D-8F05-3B7B1786BDFE}"/>
              </a:ext>
            </a:extLst>
          </p:cNvPr>
          <p:cNvGraphicFramePr>
            <a:graphicFrameLocks noGrp="1"/>
          </p:cNvGraphicFramePr>
          <p:nvPr>
            <p:ph idx="1"/>
            <p:extLst>
              <p:ext uri="{D42A27DB-BD31-4B8C-83A1-F6EECF244321}">
                <p14:modId xmlns:p14="http://schemas.microsoft.com/office/powerpoint/2010/main" val="972242970"/>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51722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28FA3B-7194-41B9-AFDC-77AAB0E71CE2}"/>
              </a:ext>
            </a:extLst>
          </p:cNvPr>
          <p:cNvSpPr>
            <a:spLocks noGrp="1"/>
          </p:cNvSpPr>
          <p:nvPr>
            <p:ph type="title"/>
          </p:nvPr>
        </p:nvSpPr>
        <p:spPr>
          <a:xfrm>
            <a:off x="838201" y="559813"/>
            <a:ext cx="2819399" cy="5577934"/>
          </a:xfrm>
        </p:spPr>
        <p:txBody>
          <a:bodyPr>
            <a:normAutofit/>
          </a:bodyPr>
          <a:lstStyle/>
          <a:p>
            <a:r>
              <a:rPr lang="en-US" sz="2800" b="0">
                <a:ea typeface="+mj-lt"/>
                <a:cs typeface="+mj-lt"/>
              </a:rPr>
              <a:t>Bounding box initialization</a:t>
            </a:r>
            <a:endParaRPr lang="en-US" sz="2800"/>
          </a:p>
        </p:txBody>
      </p:sp>
      <p:graphicFrame>
        <p:nvGraphicFramePr>
          <p:cNvPr id="5" name="Content Placeholder 2">
            <a:extLst>
              <a:ext uri="{FF2B5EF4-FFF2-40B4-BE49-F238E27FC236}">
                <a16:creationId xmlns:a16="http://schemas.microsoft.com/office/drawing/2014/main" id="{5736DF4E-E9E6-4C51-A278-090E9C58F27F}"/>
              </a:ext>
            </a:extLst>
          </p:cNvPr>
          <p:cNvGraphicFramePr>
            <a:graphicFrameLocks noGrp="1"/>
          </p:cNvGraphicFramePr>
          <p:nvPr>
            <p:ph idx="1"/>
            <p:extLst>
              <p:ext uri="{D42A27DB-BD31-4B8C-83A1-F6EECF244321}">
                <p14:modId xmlns:p14="http://schemas.microsoft.com/office/powerpoint/2010/main" val="1854075076"/>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71230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A9ECB98A-CA61-40AF-B132-639313B88615}"/>
              </a:ext>
            </a:extLst>
          </p:cNvPr>
          <p:cNvSpPr>
            <a:spLocks noGrp="1"/>
          </p:cNvSpPr>
          <p:nvPr>
            <p:ph type="title"/>
          </p:nvPr>
        </p:nvSpPr>
        <p:spPr>
          <a:xfrm>
            <a:off x="838201" y="559813"/>
            <a:ext cx="10348146" cy="1283471"/>
          </a:xfrm>
        </p:spPr>
        <p:txBody>
          <a:bodyPr anchor="t">
            <a:normAutofit fontScale="90000"/>
          </a:bodyPr>
          <a:lstStyle/>
          <a:p>
            <a:r>
              <a:rPr lang="en-US">
                <a:solidFill>
                  <a:schemeClr val="tx2"/>
                </a:solidFill>
                <a:ea typeface="+mj-lt"/>
                <a:cs typeface="+mj-lt"/>
              </a:rPr>
              <a:t>The One-Shot Paradigm: (More) Issues</a:t>
            </a:r>
            <a:endParaRPr lang="en-US" b="0">
              <a:solidFill>
                <a:schemeClr val="tx2"/>
              </a:solidFill>
              <a:ea typeface="+mj-lt"/>
              <a:cs typeface="+mj-lt"/>
            </a:endParaRPr>
          </a:p>
          <a:p>
            <a:endParaRPr lang="en-US">
              <a:solidFill>
                <a:schemeClr val="tx2"/>
              </a:solidFill>
            </a:endParaRPr>
          </a:p>
        </p:txBody>
      </p:sp>
      <p:pic>
        <p:nvPicPr>
          <p:cNvPr id="26" name="Picture 25">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16" name="Content Placeholder 2">
            <a:extLst>
              <a:ext uri="{FF2B5EF4-FFF2-40B4-BE49-F238E27FC236}">
                <a16:creationId xmlns:a16="http://schemas.microsoft.com/office/drawing/2014/main" id="{A41F18E4-6EDB-4775-94A7-6FC9F8767A56}"/>
              </a:ext>
            </a:extLst>
          </p:cNvPr>
          <p:cNvGraphicFramePr>
            <a:graphicFrameLocks noGrp="1"/>
          </p:cNvGraphicFramePr>
          <p:nvPr>
            <p:ph idx="1"/>
            <p:extLst>
              <p:ext uri="{D42A27DB-BD31-4B8C-83A1-F6EECF244321}">
                <p14:modId xmlns:p14="http://schemas.microsoft.com/office/powerpoint/2010/main" val="3216819449"/>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07885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34E09422-CFC2-4789-BD1B-EAC3E89DD07F}"/>
              </a:ext>
            </a:extLst>
          </p:cNvPr>
          <p:cNvSpPr>
            <a:spLocks noGrp="1"/>
          </p:cNvSpPr>
          <p:nvPr>
            <p:ph type="title"/>
          </p:nvPr>
        </p:nvSpPr>
        <p:spPr>
          <a:xfrm>
            <a:off x="838201" y="559813"/>
            <a:ext cx="10348146" cy="1283471"/>
          </a:xfrm>
        </p:spPr>
        <p:txBody>
          <a:bodyPr anchor="t">
            <a:normAutofit/>
          </a:bodyPr>
          <a:lstStyle/>
          <a:p>
            <a:r>
              <a:rPr lang="en-US">
                <a:solidFill>
                  <a:schemeClr val="tx2"/>
                </a:solidFill>
                <a:ea typeface="+mj-lt"/>
                <a:cs typeface="+mj-lt"/>
              </a:rPr>
              <a:t>Tracktor</a:t>
            </a:r>
            <a:endParaRPr lang="en-US">
              <a:solidFill>
                <a:schemeClr val="tx2"/>
              </a:solidFill>
            </a:endParaRPr>
          </a:p>
        </p:txBody>
      </p:sp>
      <p:pic>
        <p:nvPicPr>
          <p:cNvPr id="26" name="Picture 25">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EE3BCEBB-1B9B-4F3F-91D0-CCD43330CA89}"/>
              </a:ext>
            </a:extLst>
          </p:cNvPr>
          <p:cNvGraphicFramePr>
            <a:graphicFrameLocks noGrp="1"/>
          </p:cNvGraphicFramePr>
          <p:nvPr>
            <p:ph idx="1"/>
            <p:extLst>
              <p:ext uri="{D42A27DB-BD31-4B8C-83A1-F6EECF244321}">
                <p14:modId xmlns:p14="http://schemas.microsoft.com/office/powerpoint/2010/main" val="2109827812"/>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630300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1B4C3-2D30-48CE-A75C-B4DC4E8A61F7}"/>
              </a:ext>
            </a:extLst>
          </p:cNvPr>
          <p:cNvSpPr>
            <a:spLocks noGrp="1"/>
          </p:cNvSpPr>
          <p:nvPr>
            <p:ph type="title"/>
          </p:nvPr>
        </p:nvSpPr>
        <p:spPr>
          <a:xfrm>
            <a:off x="838201" y="559813"/>
            <a:ext cx="2819399" cy="5577934"/>
          </a:xfrm>
        </p:spPr>
        <p:txBody>
          <a:bodyPr>
            <a:normAutofit/>
          </a:bodyPr>
          <a:lstStyle/>
          <a:p>
            <a:r>
              <a:rPr lang="en-US" sz="4100" b="0">
                <a:ea typeface="+mj-lt"/>
                <a:cs typeface="+mj-lt"/>
              </a:rPr>
              <a:t>Unfairness Caused by Anchors </a:t>
            </a:r>
            <a:endParaRPr lang="en-US" sz="4100"/>
          </a:p>
        </p:txBody>
      </p:sp>
      <p:graphicFrame>
        <p:nvGraphicFramePr>
          <p:cNvPr id="5" name="Content Placeholder 2">
            <a:extLst>
              <a:ext uri="{FF2B5EF4-FFF2-40B4-BE49-F238E27FC236}">
                <a16:creationId xmlns:a16="http://schemas.microsoft.com/office/drawing/2014/main" id="{4C736EE2-370D-4A9C-9BB1-A13191310CD0}"/>
              </a:ext>
            </a:extLst>
          </p:cNvPr>
          <p:cNvGraphicFramePr>
            <a:graphicFrameLocks noGrp="1"/>
          </p:cNvGraphicFramePr>
          <p:nvPr>
            <p:ph idx="1"/>
            <p:extLst>
              <p:ext uri="{D42A27DB-BD31-4B8C-83A1-F6EECF244321}">
                <p14:modId xmlns:p14="http://schemas.microsoft.com/office/powerpoint/2010/main" val="3538157829"/>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63015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5A6F6-F8B2-427F-8E69-A57D271DC551}"/>
              </a:ext>
            </a:extLst>
          </p:cNvPr>
          <p:cNvSpPr>
            <a:spLocks noGrp="1"/>
          </p:cNvSpPr>
          <p:nvPr>
            <p:ph type="title"/>
          </p:nvPr>
        </p:nvSpPr>
        <p:spPr>
          <a:xfrm>
            <a:off x="838201" y="559813"/>
            <a:ext cx="2819399" cy="5577934"/>
          </a:xfrm>
        </p:spPr>
        <p:txBody>
          <a:bodyPr>
            <a:normAutofit/>
          </a:bodyPr>
          <a:lstStyle/>
          <a:p>
            <a:r>
              <a:rPr lang="en-US" sz="3700" b="0">
                <a:ea typeface="+mj-lt"/>
                <a:cs typeface="+mj-lt"/>
              </a:rPr>
              <a:t>Overlooked re-ID task</a:t>
            </a:r>
            <a:endParaRPr lang="en-US" sz="3700"/>
          </a:p>
        </p:txBody>
      </p:sp>
      <p:graphicFrame>
        <p:nvGraphicFramePr>
          <p:cNvPr id="5" name="Content Placeholder 2">
            <a:extLst>
              <a:ext uri="{FF2B5EF4-FFF2-40B4-BE49-F238E27FC236}">
                <a16:creationId xmlns:a16="http://schemas.microsoft.com/office/drawing/2014/main" id="{8C6B42AE-A0FD-4D59-A400-B3C6E6205742}"/>
              </a:ext>
            </a:extLst>
          </p:cNvPr>
          <p:cNvGraphicFramePr>
            <a:graphicFrameLocks noGrp="1"/>
          </p:cNvGraphicFramePr>
          <p:nvPr>
            <p:ph idx="1"/>
            <p:extLst>
              <p:ext uri="{D42A27DB-BD31-4B8C-83A1-F6EECF244321}">
                <p14:modId xmlns:p14="http://schemas.microsoft.com/office/powerpoint/2010/main" val="1565457600"/>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16674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9ECCC-C882-4200-BD38-23765DA69163}"/>
              </a:ext>
            </a:extLst>
          </p:cNvPr>
          <p:cNvSpPr>
            <a:spLocks noGrp="1"/>
          </p:cNvSpPr>
          <p:nvPr>
            <p:ph type="title"/>
          </p:nvPr>
        </p:nvSpPr>
        <p:spPr>
          <a:xfrm>
            <a:off x="838201" y="559813"/>
            <a:ext cx="2819399" cy="5577934"/>
          </a:xfrm>
        </p:spPr>
        <p:txBody>
          <a:bodyPr>
            <a:normAutofit/>
          </a:bodyPr>
          <a:lstStyle/>
          <a:p>
            <a:r>
              <a:rPr lang="en-US" b="0">
                <a:ea typeface="+mj-lt"/>
                <a:cs typeface="+mj-lt"/>
              </a:rPr>
              <a:t>Overlooked re-ID task</a:t>
            </a:r>
            <a:endParaRPr lang="en-US"/>
          </a:p>
        </p:txBody>
      </p:sp>
      <p:graphicFrame>
        <p:nvGraphicFramePr>
          <p:cNvPr id="5" name="Content Placeholder 2">
            <a:extLst>
              <a:ext uri="{FF2B5EF4-FFF2-40B4-BE49-F238E27FC236}">
                <a16:creationId xmlns:a16="http://schemas.microsoft.com/office/drawing/2014/main" id="{8B932A31-91D6-40AE-9CC0-6844923E5611}"/>
              </a:ext>
            </a:extLst>
          </p:cNvPr>
          <p:cNvGraphicFramePr>
            <a:graphicFrameLocks noGrp="1"/>
          </p:cNvGraphicFramePr>
          <p:nvPr>
            <p:ph idx="1"/>
            <p:extLst>
              <p:ext uri="{D42A27DB-BD31-4B8C-83A1-F6EECF244321}">
                <p14:modId xmlns:p14="http://schemas.microsoft.com/office/powerpoint/2010/main" val="182749009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1408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EF32CB7E-5C37-4A88-9C7A-995509D88E82}"/>
              </a:ext>
            </a:extLst>
          </p:cNvPr>
          <p:cNvSpPr>
            <a:spLocks noGrp="1"/>
          </p:cNvSpPr>
          <p:nvPr>
            <p:ph type="title"/>
          </p:nvPr>
        </p:nvSpPr>
        <p:spPr>
          <a:xfrm>
            <a:off x="838201" y="559813"/>
            <a:ext cx="10348146" cy="1283471"/>
          </a:xfrm>
        </p:spPr>
        <p:txBody>
          <a:bodyPr anchor="t">
            <a:normAutofit/>
          </a:bodyPr>
          <a:lstStyle/>
          <a:p>
            <a:pPr>
              <a:lnSpc>
                <a:spcPct val="90000"/>
              </a:lnSpc>
            </a:pPr>
            <a:r>
              <a:rPr lang="en-US" sz="4100" b="0">
                <a:solidFill>
                  <a:schemeClr val="tx2"/>
                </a:solidFill>
                <a:ea typeface="+mj-lt"/>
                <a:cs typeface="+mj-lt"/>
              </a:rPr>
              <a:t>One anchor corresponds to multiple identities</a:t>
            </a:r>
            <a:endParaRPr lang="en-US" sz="4100">
              <a:solidFill>
                <a:schemeClr val="tx2"/>
              </a:solidFill>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636B1B32-69ED-40F8-A553-4FF149DA61C7}"/>
              </a:ext>
            </a:extLst>
          </p:cNvPr>
          <p:cNvGraphicFramePr>
            <a:graphicFrameLocks noGrp="1"/>
          </p:cNvGraphicFramePr>
          <p:nvPr>
            <p:ph idx="1"/>
            <p:extLst>
              <p:ext uri="{D42A27DB-BD31-4B8C-83A1-F6EECF244321}">
                <p14:modId xmlns:p14="http://schemas.microsoft.com/office/powerpoint/2010/main" val="4262508340"/>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2703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05E8EB00-C482-4741-92E2-481D50B134AD}"/>
              </a:ext>
            </a:extLst>
          </p:cNvPr>
          <p:cNvPicPr>
            <a:picLocks noGrp="1" noChangeAspect="1"/>
          </p:cNvPicPr>
          <p:nvPr>
            <p:ph idx="1"/>
          </p:nvPr>
        </p:nvPicPr>
        <p:blipFill>
          <a:blip r:embed="rId2"/>
          <a:stretch>
            <a:fillRect/>
          </a:stretch>
        </p:blipFill>
        <p:spPr>
          <a:xfrm>
            <a:off x="261453" y="735048"/>
            <a:ext cx="11669089" cy="5398741"/>
          </a:xfrm>
        </p:spPr>
      </p:pic>
    </p:spTree>
    <p:extLst>
      <p:ext uri="{BB962C8B-B14F-4D97-AF65-F5344CB8AC3E}">
        <p14:creationId xmlns:p14="http://schemas.microsoft.com/office/powerpoint/2010/main" val="2167800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0593E-111C-4EE4-96D6-263D14572459}"/>
              </a:ext>
            </a:extLst>
          </p:cNvPr>
          <p:cNvSpPr>
            <a:spLocks noGrp="1"/>
          </p:cNvSpPr>
          <p:nvPr>
            <p:ph type="title"/>
          </p:nvPr>
        </p:nvSpPr>
        <p:spPr>
          <a:xfrm>
            <a:off x="838201" y="559813"/>
            <a:ext cx="4876800" cy="5577934"/>
          </a:xfrm>
        </p:spPr>
        <p:txBody>
          <a:bodyPr>
            <a:normAutofit/>
          </a:bodyPr>
          <a:lstStyle/>
          <a:p>
            <a:r>
              <a:rPr lang="en-US"/>
              <a:t>FairMOT</a:t>
            </a:r>
          </a:p>
        </p:txBody>
      </p:sp>
      <p:graphicFrame>
        <p:nvGraphicFramePr>
          <p:cNvPr id="5" name="Content Placeholder 2">
            <a:extLst>
              <a:ext uri="{FF2B5EF4-FFF2-40B4-BE49-F238E27FC236}">
                <a16:creationId xmlns:a16="http://schemas.microsoft.com/office/drawing/2014/main" id="{C930EEAA-C348-4913-A25C-4A7FDA4705BC}"/>
              </a:ext>
            </a:extLst>
          </p:cNvPr>
          <p:cNvGraphicFramePr>
            <a:graphicFrameLocks noGrp="1"/>
          </p:cNvGraphicFramePr>
          <p:nvPr>
            <p:ph idx="1"/>
            <p:extLst>
              <p:ext uri="{D42A27DB-BD31-4B8C-83A1-F6EECF244321}">
                <p14:modId xmlns:p14="http://schemas.microsoft.com/office/powerpoint/2010/main" val="2162995815"/>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48592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B2F48-ACC9-48F4-ABB6-BDB13DBB0DE0}"/>
              </a:ext>
            </a:extLst>
          </p:cNvPr>
          <p:cNvSpPr>
            <a:spLocks noGrp="1"/>
          </p:cNvSpPr>
          <p:nvPr>
            <p:ph type="title"/>
          </p:nvPr>
        </p:nvSpPr>
        <p:spPr>
          <a:xfrm>
            <a:off x="838201" y="559813"/>
            <a:ext cx="4876800" cy="5577934"/>
          </a:xfrm>
        </p:spPr>
        <p:txBody>
          <a:bodyPr>
            <a:normAutofit/>
          </a:bodyPr>
          <a:lstStyle/>
          <a:p>
            <a:r>
              <a:rPr lang="en-US"/>
              <a:t>FairMOT</a:t>
            </a:r>
          </a:p>
        </p:txBody>
      </p:sp>
      <p:graphicFrame>
        <p:nvGraphicFramePr>
          <p:cNvPr id="5" name="Content Placeholder 2">
            <a:extLst>
              <a:ext uri="{FF2B5EF4-FFF2-40B4-BE49-F238E27FC236}">
                <a16:creationId xmlns:a16="http://schemas.microsoft.com/office/drawing/2014/main" id="{4D67F097-0D2D-4366-93F6-683B46E132B7}"/>
              </a:ext>
            </a:extLst>
          </p:cNvPr>
          <p:cNvGraphicFramePr>
            <a:graphicFrameLocks noGrp="1"/>
          </p:cNvGraphicFramePr>
          <p:nvPr>
            <p:ph idx="1"/>
            <p:extLst>
              <p:ext uri="{D42A27DB-BD31-4B8C-83A1-F6EECF244321}">
                <p14:modId xmlns:p14="http://schemas.microsoft.com/office/powerpoint/2010/main" val="1498065291"/>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4342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4172A-562D-4A4C-A704-E2C0CD544179}"/>
              </a:ext>
            </a:extLst>
          </p:cNvPr>
          <p:cNvSpPr>
            <a:spLocks noGrp="1"/>
          </p:cNvSpPr>
          <p:nvPr>
            <p:ph type="title"/>
          </p:nvPr>
        </p:nvSpPr>
        <p:spPr>
          <a:xfrm>
            <a:off x="838201" y="559813"/>
            <a:ext cx="4876800" cy="5577934"/>
          </a:xfrm>
        </p:spPr>
        <p:txBody>
          <a:bodyPr>
            <a:normAutofit/>
          </a:bodyPr>
          <a:lstStyle/>
          <a:p>
            <a:r>
              <a:rPr lang="en-US"/>
              <a:t>FairMOT</a:t>
            </a:r>
          </a:p>
        </p:txBody>
      </p:sp>
      <p:graphicFrame>
        <p:nvGraphicFramePr>
          <p:cNvPr id="5" name="Content Placeholder 2">
            <a:extLst>
              <a:ext uri="{FF2B5EF4-FFF2-40B4-BE49-F238E27FC236}">
                <a16:creationId xmlns:a16="http://schemas.microsoft.com/office/drawing/2014/main" id="{B86FE056-D9AD-4400-873A-9637F6A9CE9A}"/>
              </a:ext>
            </a:extLst>
          </p:cNvPr>
          <p:cNvGraphicFramePr>
            <a:graphicFrameLocks noGrp="1"/>
          </p:cNvGraphicFramePr>
          <p:nvPr>
            <p:ph idx="1"/>
            <p:extLst>
              <p:ext uri="{D42A27DB-BD31-4B8C-83A1-F6EECF244321}">
                <p14:modId xmlns:p14="http://schemas.microsoft.com/office/powerpoint/2010/main" val="1308530834"/>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23592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3BF13-B244-4C33-A664-004EECF3DA96}"/>
              </a:ext>
            </a:extLst>
          </p:cNvPr>
          <p:cNvSpPr>
            <a:spLocks noGrp="1"/>
          </p:cNvSpPr>
          <p:nvPr>
            <p:ph type="title"/>
          </p:nvPr>
        </p:nvSpPr>
        <p:spPr>
          <a:xfrm>
            <a:off x="838201" y="559813"/>
            <a:ext cx="2819399" cy="5577934"/>
          </a:xfrm>
        </p:spPr>
        <p:txBody>
          <a:bodyPr>
            <a:normAutofit/>
          </a:bodyPr>
          <a:lstStyle/>
          <a:p>
            <a:r>
              <a:rPr lang="en-US"/>
              <a:t>FairMOT</a:t>
            </a:r>
          </a:p>
        </p:txBody>
      </p:sp>
      <p:graphicFrame>
        <p:nvGraphicFramePr>
          <p:cNvPr id="5" name="Content Placeholder 2">
            <a:extLst>
              <a:ext uri="{FF2B5EF4-FFF2-40B4-BE49-F238E27FC236}">
                <a16:creationId xmlns:a16="http://schemas.microsoft.com/office/drawing/2014/main" id="{BDAB0320-870B-4AB1-B9B3-50FFFABAFB4A}"/>
              </a:ext>
            </a:extLst>
          </p:cNvPr>
          <p:cNvGraphicFramePr>
            <a:graphicFrameLocks noGrp="1"/>
          </p:cNvGraphicFramePr>
          <p:nvPr>
            <p:ph idx="1"/>
            <p:extLst>
              <p:ext uri="{D42A27DB-BD31-4B8C-83A1-F6EECF244321}">
                <p14:modId xmlns:p14="http://schemas.microsoft.com/office/powerpoint/2010/main" val="33354652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43182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6353B-D4B3-4B2B-869A-FCE6056C5BAC}"/>
              </a:ext>
            </a:extLst>
          </p:cNvPr>
          <p:cNvSpPr>
            <a:spLocks noGrp="1"/>
          </p:cNvSpPr>
          <p:nvPr>
            <p:ph type="title"/>
          </p:nvPr>
        </p:nvSpPr>
        <p:spPr>
          <a:xfrm>
            <a:off x="1198182" y="381000"/>
            <a:ext cx="10003218" cy="1600124"/>
          </a:xfrm>
        </p:spPr>
        <p:txBody>
          <a:bodyPr>
            <a:normAutofit/>
          </a:bodyPr>
          <a:lstStyle/>
          <a:p>
            <a:r>
              <a:rPr lang="en-US">
                <a:solidFill>
                  <a:schemeClr val="bg1">
                    <a:lumMod val="95000"/>
                  </a:schemeClr>
                </a:solidFill>
                <a:ea typeface="+mj-lt"/>
                <a:cs typeface="+mj-lt"/>
              </a:rPr>
              <a:t>The One-Shot Paradigm: Potential Consequences</a:t>
            </a:r>
            <a:endParaRPr lang="en-US">
              <a:solidFill>
                <a:schemeClr val="bg1">
                  <a:lumMod val="95000"/>
                </a:schemeClr>
              </a:solidFill>
            </a:endParaRPr>
          </a:p>
        </p:txBody>
      </p:sp>
      <p:graphicFrame>
        <p:nvGraphicFramePr>
          <p:cNvPr id="16" name="Content Placeholder 2">
            <a:extLst>
              <a:ext uri="{FF2B5EF4-FFF2-40B4-BE49-F238E27FC236}">
                <a16:creationId xmlns:a16="http://schemas.microsoft.com/office/drawing/2014/main" id="{6700C83B-40B7-40EC-9B71-E38700377883}"/>
              </a:ext>
            </a:extLst>
          </p:cNvPr>
          <p:cNvGraphicFramePr>
            <a:graphicFrameLocks noGrp="1"/>
          </p:cNvGraphicFramePr>
          <p:nvPr>
            <p:ph idx="1"/>
            <p:extLst>
              <p:ext uri="{D42A27DB-BD31-4B8C-83A1-F6EECF244321}">
                <p14:modId xmlns:p14="http://schemas.microsoft.com/office/powerpoint/2010/main" val="3338873129"/>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63605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diagram&#10;&#10;Description automatically generated">
            <a:extLst>
              <a:ext uri="{FF2B5EF4-FFF2-40B4-BE49-F238E27FC236}">
                <a16:creationId xmlns:a16="http://schemas.microsoft.com/office/drawing/2014/main" id="{76D190BB-A179-4746-BADA-ABAED828DD3B}"/>
              </a:ext>
            </a:extLst>
          </p:cNvPr>
          <p:cNvPicPr>
            <a:picLocks noGrp="1" noChangeAspect="1"/>
          </p:cNvPicPr>
          <p:nvPr>
            <p:ph idx="1"/>
          </p:nvPr>
        </p:nvPicPr>
        <p:blipFill>
          <a:blip r:embed="rId2"/>
          <a:stretch>
            <a:fillRect/>
          </a:stretch>
        </p:blipFill>
        <p:spPr>
          <a:xfrm>
            <a:off x="153366" y="881374"/>
            <a:ext cx="11885267" cy="5095046"/>
          </a:xfrm>
        </p:spPr>
      </p:pic>
    </p:spTree>
    <p:extLst>
      <p:ext uri="{BB962C8B-B14F-4D97-AF65-F5344CB8AC3E}">
        <p14:creationId xmlns:p14="http://schemas.microsoft.com/office/powerpoint/2010/main" val="27776865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0BF6C-9628-4969-A075-84E60C8A73E3}"/>
              </a:ext>
            </a:extLst>
          </p:cNvPr>
          <p:cNvSpPr>
            <a:spLocks noGrp="1"/>
          </p:cNvSpPr>
          <p:nvPr>
            <p:ph type="title"/>
          </p:nvPr>
        </p:nvSpPr>
        <p:spPr>
          <a:xfrm>
            <a:off x="838201" y="559813"/>
            <a:ext cx="2819399" cy="5577934"/>
          </a:xfrm>
        </p:spPr>
        <p:txBody>
          <a:bodyPr>
            <a:normAutofit/>
          </a:bodyPr>
          <a:lstStyle/>
          <a:p>
            <a:r>
              <a:rPr lang="en-US"/>
              <a:t>SOT vs MOT</a:t>
            </a:r>
          </a:p>
        </p:txBody>
      </p:sp>
      <p:graphicFrame>
        <p:nvGraphicFramePr>
          <p:cNvPr id="5" name="Content Placeholder 2">
            <a:extLst>
              <a:ext uri="{FF2B5EF4-FFF2-40B4-BE49-F238E27FC236}">
                <a16:creationId xmlns:a16="http://schemas.microsoft.com/office/drawing/2014/main" id="{F4F9E967-A3D4-40A4-9F31-46785E037F2D}"/>
              </a:ext>
            </a:extLst>
          </p:cNvPr>
          <p:cNvGraphicFramePr>
            <a:graphicFrameLocks noGrp="1"/>
          </p:cNvGraphicFramePr>
          <p:nvPr>
            <p:ph idx="1"/>
            <p:extLst>
              <p:ext uri="{D42A27DB-BD31-4B8C-83A1-F6EECF244321}">
                <p14:modId xmlns:p14="http://schemas.microsoft.com/office/powerpoint/2010/main" val="3652034269"/>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09480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FDA9F0-C94C-4EF0-AD85-B14F898B6FF9}"/>
              </a:ext>
            </a:extLst>
          </p:cNvPr>
          <p:cNvSpPr>
            <a:spLocks noGrp="1"/>
          </p:cNvSpPr>
          <p:nvPr>
            <p:ph type="title"/>
          </p:nvPr>
        </p:nvSpPr>
        <p:spPr>
          <a:xfrm>
            <a:off x="838201" y="559813"/>
            <a:ext cx="2819399" cy="5577934"/>
          </a:xfrm>
        </p:spPr>
        <p:txBody>
          <a:bodyPr>
            <a:normAutofit/>
          </a:bodyPr>
          <a:lstStyle/>
          <a:p>
            <a:r>
              <a:rPr lang="en-US"/>
              <a:t>MOT vs SOT</a:t>
            </a:r>
          </a:p>
        </p:txBody>
      </p:sp>
      <p:graphicFrame>
        <p:nvGraphicFramePr>
          <p:cNvPr id="5" name="Content Placeholder 2">
            <a:extLst>
              <a:ext uri="{FF2B5EF4-FFF2-40B4-BE49-F238E27FC236}">
                <a16:creationId xmlns:a16="http://schemas.microsoft.com/office/drawing/2014/main" id="{C15BF51F-BCE5-4806-8F43-5BE96C3075A1}"/>
              </a:ext>
            </a:extLst>
          </p:cNvPr>
          <p:cNvGraphicFramePr>
            <a:graphicFrameLocks noGrp="1"/>
          </p:cNvGraphicFramePr>
          <p:nvPr>
            <p:ph idx="1"/>
            <p:extLst>
              <p:ext uri="{D42A27DB-BD31-4B8C-83A1-F6EECF244321}">
                <p14:modId xmlns:p14="http://schemas.microsoft.com/office/powerpoint/2010/main" val="2117861831"/>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917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White puzzle with one red piece">
            <a:extLst>
              <a:ext uri="{FF2B5EF4-FFF2-40B4-BE49-F238E27FC236}">
                <a16:creationId xmlns:a16="http://schemas.microsoft.com/office/drawing/2014/main" id="{C56C0AF3-C5B7-48CE-821A-E9DC1A453D1F}"/>
              </a:ext>
            </a:extLst>
          </p:cNvPr>
          <p:cNvPicPr>
            <a:picLocks noChangeAspect="1"/>
          </p:cNvPicPr>
          <p:nvPr/>
        </p:nvPicPr>
        <p:blipFill rotWithShape="1">
          <a:blip r:embed="rId2"/>
          <a:srcRect l="13092" r="11451" b="3"/>
          <a:stretch/>
        </p:blipFill>
        <p:spPr>
          <a:xfrm>
            <a:off x="3048" y="10"/>
            <a:ext cx="6195372" cy="4618233"/>
          </a:xfrm>
          <a:prstGeom prst="rect">
            <a:avLst/>
          </a:prstGeom>
        </p:spPr>
      </p:pic>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37D04-BBA6-43E1-994A-80D861C17219}"/>
              </a:ext>
            </a:extLst>
          </p:cNvPr>
          <p:cNvSpPr>
            <a:spLocks noGrp="1"/>
          </p:cNvSpPr>
          <p:nvPr>
            <p:ph type="title"/>
          </p:nvPr>
        </p:nvSpPr>
        <p:spPr>
          <a:xfrm>
            <a:off x="838200" y="4876800"/>
            <a:ext cx="10003218" cy="1219200"/>
          </a:xfrm>
        </p:spPr>
        <p:txBody>
          <a:bodyPr>
            <a:normAutofit/>
          </a:bodyPr>
          <a:lstStyle/>
          <a:p>
            <a:r>
              <a:rPr lang="en-US"/>
              <a:t>SOT for MOT?</a:t>
            </a:r>
          </a:p>
        </p:txBody>
      </p:sp>
      <p:sp>
        <p:nvSpPr>
          <p:cNvPr id="3" name="Content Placeholder 2">
            <a:extLst>
              <a:ext uri="{FF2B5EF4-FFF2-40B4-BE49-F238E27FC236}">
                <a16:creationId xmlns:a16="http://schemas.microsoft.com/office/drawing/2014/main" id="{4EEB7033-3C83-457E-964A-F2602C643B63}"/>
              </a:ext>
            </a:extLst>
          </p:cNvPr>
          <p:cNvSpPr>
            <a:spLocks noGrp="1"/>
          </p:cNvSpPr>
          <p:nvPr>
            <p:ph idx="1"/>
          </p:nvPr>
        </p:nvSpPr>
        <p:spPr>
          <a:xfrm>
            <a:off x="6553200" y="399684"/>
            <a:ext cx="4800600" cy="3935986"/>
          </a:xfrm>
        </p:spPr>
        <p:txBody>
          <a:bodyPr vert="horz" lIns="91440" tIns="45720" rIns="91440" bIns="45720" rtlCol="0" anchor="ctr">
            <a:noAutofit/>
          </a:bodyPr>
          <a:lstStyle/>
          <a:p>
            <a:r>
              <a:rPr lang="en-US" sz="2000">
                <a:solidFill>
                  <a:schemeClr val="tx2"/>
                </a:solidFill>
                <a:ea typeface="+mn-lt"/>
                <a:cs typeface="+mn-lt"/>
              </a:rPr>
              <a:t>Recently, discriminative model-based methods have shown top performance in the field of SOT. </a:t>
            </a:r>
          </a:p>
          <a:p>
            <a:r>
              <a:rPr lang="en-US" sz="2000">
                <a:solidFill>
                  <a:schemeClr val="tx2"/>
                </a:solidFill>
                <a:ea typeface="+mn-lt"/>
                <a:cs typeface="+mn-lt"/>
              </a:rPr>
              <a:t>Nevertheless, if we treat the localization of each target object in MOT as an SOT task and apply an SOT model directly to track it , the following two problems will arise.</a:t>
            </a:r>
            <a:endParaRPr lang="en-US" sz="2400">
              <a:solidFill>
                <a:schemeClr val="tx2"/>
              </a:solidFill>
            </a:endParaRPr>
          </a:p>
        </p:txBody>
      </p:sp>
    </p:spTree>
    <p:extLst>
      <p:ext uri="{BB962C8B-B14F-4D97-AF65-F5344CB8AC3E}">
        <p14:creationId xmlns:p14="http://schemas.microsoft.com/office/powerpoint/2010/main" val="3183256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571A4-36AC-4D75-B252-A2CBDE4B3CC4}"/>
              </a:ext>
            </a:extLst>
          </p:cNvPr>
          <p:cNvSpPr>
            <a:spLocks noGrp="1"/>
          </p:cNvSpPr>
          <p:nvPr>
            <p:ph type="title"/>
          </p:nvPr>
        </p:nvSpPr>
        <p:spPr>
          <a:xfrm>
            <a:off x="838201" y="559813"/>
            <a:ext cx="2819399" cy="5577934"/>
          </a:xfrm>
        </p:spPr>
        <p:txBody>
          <a:bodyPr>
            <a:normAutofit/>
          </a:bodyPr>
          <a:lstStyle/>
          <a:p>
            <a:r>
              <a:rPr lang="en-US"/>
              <a:t>SOT for MOT?</a:t>
            </a:r>
          </a:p>
        </p:txBody>
      </p:sp>
      <p:graphicFrame>
        <p:nvGraphicFramePr>
          <p:cNvPr id="12" name="Content Placeholder 2">
            <a:extLst>
              <a:ext uri="{FF2B5EF4-FFF2-40B4-BE49-F238E27FC236}">
                <a16:creationId xmlns:a16="http://schemas.microsoft.com/office/drawing/2014/main" id="{A485F716-6D17-4D84-ADEA-31C6E10E99E0}"/>
              </a:ext>
            </a:extLst>
          </p:cNvPr>
          <p:cNvGraphicFramePr>
            <a:graphicFrameLocks noGrp="1"/>
          </p:cNvGraphicFramePr>
          <p:nvPr>
            <p:ph idx="1"/>
            <p:extLst>
              <p:ext uri="{D42A27DB-BD31-4B8C-83A1-F6EECF244321}">
                <p14:modId xmlns:p14="http://schemas.microsoft.com/office/powerpoint/2010/main" val="3388941396"/>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77245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9436B-554C-4BF9-BCAC-D8EDDE0958B8}"/>
              </a:ext>
            </a:extLst>
          </p:cNvPr>
          <p:cNvSpPr>
            <a:spLocks noGrp="1"/>
          </p:cNvSpPr>
          <p:nvPr>
            <p:ph type="title"/>
          </p:nvPr>
        </p:nvSpPr>
        <p:spPr>
          <a:xfrm>
            <a:off x="838201" y="559813"/>
            <a:ext cx="2819399" cy="5577934"/>
          </a:xfrm>
        </p:spPr>
        <p:txBody>
          <a:bodyPr>
            <a:normAutofit/>
          </a:bodyPr>
          <a:lstStyle/>
          <a:p>
            <a:r>
              <a:rPr lang="en-US" b="0">
                <a:ea typeface="+mj-lt"/>
                <a:cs typeface="+mj-lt"/>
              </a:rPr>
              <a:t>MOT with SOT: SOTMOT</a:t>
            </a:r>
            <a:endParaRPr lang="en-US"/>
          </a:p>
        </p:txBody>
      </p:sp>
      <p:graphicFrame>
        <p:nvGraphicFramePr>
          <p:cNvPr id="5" name="Content Placeholder 2">
            <a:extLst>
              <a:ext uri="{FF2B5EF4-FFF2-40B4-BE49-F238E27FC236}">
                <a16:creationId xmlns:a16="http://schemas.microsoft.com/office/drawing/2014/main" id="{20DDC570-5478-4222-A00F-B2C7599AF20C}"/>
              </a:ext>
            </a:extLst>
          </p:cNvPr>
          <p:cNvGraphicFramePr>
            <a:graphicFrameLocks noGrp="1"/>
          </p:cNvGraphicFramePr>
          <p:nvPr>
            <p:ph idx="1"/>
            <p:extLst>
              <p:ext uri="{D42A27DB-BD31-4B8C-83A1-F6EECF244321}">
                <p14:modId xmlns:p14="http://schemas.microsoft.com/office/powerpoint/2010/main" val="806511510"/>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04295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EE7A88-6787-4511-93AC-FB9F1029B75A}"/>
              </a:ext>
            </a:extLst>
          </p:cNvPr>
          <p:cNvSpPr>
            <a:spLocks noGrp="1"/>
          </p:cNvSpPr>
          <p:nvPr>
            <p:ph type="title"/>
          </p:nvPr>
        </p:nvSpPr>
        <p:spPr>
          <a:xfrm>
            <a:off x="838201" y="559813"/>
            <a:ext cx="4876800" cy="5577934"/>
          </a:xfrm>
        </p:spPr>
        <p:txBody>
          <a:bodyPr>
            <a:normAutofit/>
          </a:bodyPr>
          <a:lstStyle/>
          <a:p>
            <a:r>
              <a:rPr lang="en-US"/>
              <a:t>SOTMOT</a:t>
            </a:r>
          </a:p>
        </p:txBody>
      </p:sp>
      <p:graphicFrame>
        <p:nvGraphicFramePr>
          <p:cNvPr id="5" name="Content Placeholder 2">
            <a:extLst>
              <a:ext uri="{FF2B5EF4-FFF2-40B4-BE49-F238E27FC236}">
                <a16:creationId xmlns:a16="http://schemas.microsoft.com/office/drawing/2014/main" id="{29859AD8-A994-4CBB-9B3C-FBC567F620E4}"/>
              </a:ext>
            </a:extLst>
          </p:cNvPr>
          <p:cNvGraphicFramePr>
            <a:graphicFrameLocks noGrp="1"/>
          </p:cNvGraphicFramePr>
          <p:nvPr>
            <p:ph idx="1"/>
            <p:extLst>
              <p:ext uri="{D42A27DB-BD31-4B8C-83A1-F6EECF244321}">
                <p14:modId xmlns:p14="http://schemas.microsoft.com/office/powerpoint/2010/main" val="1355682756"/>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1188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93DBB2-21F0-44B3-B0FD-53741DEF7DB8}"/>
              </a:ext>
            </a:extLst>
          </p:cNvPr>
          <p:cNvSpPr>
            <a:spLocks noGrp="1"/>
          </p:cNvSpPr>
          <p:nvPr>
            <p:ph type="title"/>
          </p:nvPr>
        </p:nvSpPr>
        <p:spPr>
          <a:xfrm>
            <a:off x="1198182" y="381000"/>
            <a:ext cx="10003218" cy="1600124"/>
          </a:xfrm>
        </p:spPr>
        <p:txBody>
          <a:bodyPr>
            <a:normAutofit/>
          </a:bodyPr>
          <a:lstStyle/>
          <a:p>
            <a:r>
              <a:rPr lang="en-US"/>
              <a:t>SOTMOT</a:t>
            </a:r>
          </a:p>
        </p:txBody>
      </p:sp>
      <p:sp>
        <p:nvSpPr>
          <p:cNvPr id="3" name="Content Placeholder 2">
            <a:extLst>
              <a:ext uri="{FF2B5EF4-FFF2-40B4-BE49-F238E27FC236}">
                <a16:creationId xmlns:a16="http://schemas.microsoft.com/office/drawing/2014/main" id="{68AC1353-33F7-4E31-9260-1A32A1B15DCA}"/>
              </a:ext>
            </a:extLst>
          </p:cNvPr>
          <p:cNvSpPr>
            <a:spLocks noGrp="1"/>
          </p:cNvSpPr>
          <p:nvPr>
            <p:ph idx="1"/>
          </p:nvPr>
        </p:nvSpPr>
        <p:spPr>
          <a:xfrm>
            <a:off x="1185756" y="2362200"/>
            <a:ext cx="8796444" cy="3935986"/>
          </a:xfrm>
        </p:spPr>
        <p:txBody>
          <a:bodyPr vert="horz" lIns="91440" tIns="45720" rIns="91440" bIns="45720" rtlCol="0" anchor="ctr">
            <a:normAutofit/>
          </a:bodyPr>
          <a:lstStyle/>
          <a:p>
            <a:r>
              <a:rPr lang="en-US">
                <a:solidFill>
                  <a:schemeClr val="tx1">
                    <a:alpha val="80000"/>
                  </a:schemeClr>
                </a:solidFill>
                <a:ea typeface="+mn-lt"/>
                <a:cs typeface="+mn-lt"/>
              </a:rPr>
              <a:t>In order to apply MOT to the MOT task in an effective and efficient way, different from the previous SOT-based MOT methods, each SOT model of SOTMOT only exploits the target object and its surrounding ones, which are regarded as foregrounds by the detector, to train discriminative model and locate the target. </a:t>
            </a:r>
            <a:endParaRPr lang="en-US">
              <a:solidFill>
                <a:schemeClr val="tx1">
                  <a:alpha val="80000"/>
                </a:schemeClr>
              </a:solidFill>
            </a:endParaRPr>
          </a:p>
        </p:txBody>
      </p:sp>
    </p:spTree>
    <p:extLst>
      <p:ext uri="{BB962C8B-B14F-4D97-AF65-F5344CB8AC3E}">
        <p14:creationId xmlns:p14="http://schemas.microsoft.com/office/powerpoint/2010/main" val="41516218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2709D-27FC-464F-A1B6-03767A4E0A0F}"/>
              </a:ext>
            </a:extLst>
          </p:cNvPr>
          <p:cNvSpPr>
            <a:spLocks noGrp="1"/>
          </p:cNvSpPr>
          <p:nvPr>
            <p:ph type="title"/>
          </p:nvPr>
        </p:nvSpPr>
        <p:spPr>
          <a:xfrm>
            <a:off x="838201" y="559813"/>
            <a:ext cx="4876800" cy="5577934"/>
          </a:xfrm>
        </p:spPr>
        <p:txBody>
          <a:bodyPr>
            <a:normAutofit/>
          </a:bodyPr>
          <a:lstStyle/>
          <a:p>
            <a:r>
              <a:rPr lang="en-US"/>
              <a:t>SOTMOT</a:t>
            </a:r>
          </a:p>
        </p:txBody>
      </p:sp>
      <p:graphicFrame>
        <p:nvGraphicFramePr>
          <p:cNvPr id="16" name="Content Placeholder 2">
            <a:extLst>
              <a:ext uri="{FF2B5EF4-FFF2-40B4-BE49-F238E27FC236}">
                <a16:creationId xmlns:a16="http://schemas.microsoft.com/office/drawing/2014/main" id="{20C02B70-BE1C-479E-82B8-C7CA12DFC4B6}"/>
              </a:ext>
            </a:extLst>
          </p:cNvPr>
          <p:cNvGraphicFramePr>
            <a:graphicFrameLocks noGrp="1"/>
          </p:cNvGraphicFramePr>
          <p:nvPr>
            <p:ph idx="1"/>
            <p:extLst>
              <p:ext uri="{D42A27DB-BD31-4B8C-83A1-F6EECF244321}">
                <p14:modId xmlns:p14="http://schemas.microsoft.com/office/powerpoint/2010/main" val="1760790114"/>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5780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F104E2CE-54A6-468C-872A-52FF50E4DAC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SOTMOT</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6E9DD527-E6B7-425D-BA63-90473C5B7CCF}"/>
              </a:ext>
            </a:extLst>
          </p:cNvPr>
          <p:cNvGraphicFramePr>
            <a:graphicFrameLocks noGrp="1"/>
          </p:cNvGraphicFramePr>
          <p:nvPr>
            <p:ph idx="1"/>
            <p:extLst>
              <p:ext uri="{D42A27DB-BD31-4B8C-83A1-F6EECF244321}">
                <p14:modId xmlns:p14="http://schemas.microsoft.com/office/powerpoint/2010/main" val="201478472"/>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99301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39D68-F8B6-461A-A524-4858C3B8784A}"/>
              </a:ext>
            </a:extLst>
          </p:cNvPr>
          <p:cNvSpPr>
            <a:spLocks noGrp="1"/>
          </p:cNvSpPr>
          <p:nvPr>
            <p:ph type="title"/>
          </p:nvPr>
        </p:nvSpPr>
        <p:spPr>
          <a:xfrm>
            <a:off x="133068" y="502947"/>
            <a:ext cx="4297904" cy="5577934"/>
          </a:xfrm>
        </p:spPr>
        <p:txBody>
          <a:bodyPr>
            <a:normAutofit/>
          </a:bodyPr>
          <a:lstStyle/>
          <a:p>
            <a:r>
              <a:rPr lang="en-US">
                <a:ea typeface="+mj-lt"/>
                <a:cs typeface="+mj-lt"/>
              </a:rPr>
              <a:t>The One-Shot Paradigm: More Consequences</a:t>
            </a:r>
            <a:endParaRPr lang="en-US"/>
          </a:p>
        </p:txBody>
      </p:sp>
      <p:graphicFrame>
        <p:nvGraphicFramePr>
          <p:cNvPr id="5" name="Content Placeholder 2">
            <a:extLst>
              <a:ext uri="{FF2B5EF4-FFF2-40B4-BE49-F238E27FC236}">
                <a16:creationId xmlns:a16="http://schemas.microsoft.com/office/drawing/2014/main" id="{66A8654D-5C95-46D7-836B-00BBCD8720EB}"/>
              </a:ext>
            </a:extLst>
          </p:cNvPr>
          <p:cNvGraphicFramePr>
            <a:graphicFrameLocks noGrp="1"/>
          </p:cNvGraphicFramePr>
          <p:nvPr>
            <p:ph idx="1"/>
            <p:extLst>
              <p:ext uri="{D42A27DB-BD31-4B8C-83A1-F6EECF244321}">
                <p14:modId xmlns:p14="http://schemas.microsoft.com/office/powerpoint/2010/main" val="137155873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85011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6933EC-4E59-4A38-BCDD-A5FFBD076A52}"/>
              </a:ext>
            </a:extLst>
          </p:cNvPr>
          <p:cNvSpPr>
            <a:spLocks noGrp="1"/>
          </p:cNvSpPr>
          <p:nvPr>
            <p:ph type="title"/>
          </p:nvPr>
        </p:nvSpPr>
        <p:spPr>
          <a:xfrm>
            <a:off x="838201" y="559813"/>
            <a:ext cx="4876800" cy="5577934"/>
          </a:xfrm>
        </p:spPr>
        <p:txBody>
          <a:bodyPr>
            <a:normAutofit/>
          </a:bodyPr>
          <a:lstStyle/>
          <a:p>
            <a:r>
              <a:rPr lang="en-US"/>
              <a:t>SOTMOT</a:t>
            </a:r>
          </a:p>
        </p:txBody>
      </p:sp>
      <p:graphicFrame>
        <p:nvGraphicFramePr>
          <p:cNvPr id="5" name="Content Placeholder 2">
            <a:extLst>
              <a:ext uri="{FF2B5EF4-FFF2-40B4-BE49-F238E27FC236}">
                <a16:creationId xmlns:a16="http://schemas.microsoft.com/office/drawing/2014/main" id="{685B3168-5342-47A9-A299-6A1BE7741319}"/>
              </a:ext>
            </a:extLst>
          </p:cNvPr>
          <p:cNvGraphicFramePr>
            <a:graphicFrameLocks noGrp="1"/>
          </p:cNvGraphicFramePr>
          <p:nvPr>
            <p:ph idx="1"/>
            <p:extLst>
              <p:ext uri="{D42A27DB-BD31-4B8C-83A1-F6EECF244321}">
                <p14:modId xmlns:p14="http://schemas.microsoft.com/office/powerpoint/2010/main" val="1682543996"/>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86005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83F7FD8-0AD3-4387-9AB4-1EEBBA025AC8}"/>
              </a:ext>
            </a:extLst>
          </p:cNvPr>
          <p:cNvSpPr>
            <a:spLocks noGrp="1"/>
          </p:cNvSpPr>
          <p:nvPr>
            <p:ph type="title"/>
          </p:nvPr>
        </p:nvSpPr>
        <p:spPr>
          <a:xfrm>
            <a:off x="838200" y="513189"/>
            <a:ext cx="5797883" cy="2667000"/>
          </a:xfrm>
        </p:spPr>
        <p:txBody>
          <a:bodyPr vert="horz" lIns="91440" tIns="45720" rIns="91440" bIns="45720" rtlCol="0" anchor="b">
            <a:normAutofit/>
          </a:bodyPr>
          <a:lstStyle/>
          <a:p>
            <a:r>
              <a:rPr lang="en-US">
                <a:solidFill>
                  <a:schemeClr val="tx2"/>
                </a:solidFill>
              </a:rPr>
              <a:t>Summary &amp; Conclusions</a:t>
            </a:r>
          </a:p>
        </p:txBody>
      </p:sp>
      <p:pic>
        <p:nvPicPr>
          <p:cNvPr id="5" name="Picture 4" descr="Magnifying glass showing decling performance">
            <a:extLst>
              <a:ext uri="{FF2B5EF4-FFF2-40B4-BE49-F238E27FC236}">
                <a16:creationId xmlns:a16="http://schemas.microsoft.com/office/drawing/2014/main" id="{A3CC98F4-1D77-4376-A701-E46B6B261EF0}"/>
              </a:ext>
            </a:extLst>
          </p:cNvPr>
          <p:cNvPicPr>
            <a:picLocks noChangeAspect="1"/>
          </p:cNvPicPr>
          <p:nvPr/>
        </p:nvPicPr>
        <p:blipFill rotWithShape="1">
          <a:blip r:embed="rId3"/>
          <a:srcRect l="22534" r="18591" b="-7"/>
          <a:stretch/>
        </p:blipFill>
        <p:spPr>
          <a:xfrm>
            <a:off x="7162800" y="10"/>
            <a:ext cx="5029200" cy="5693802"/>
          </a:xfrm>
          <a:prstGeom prst="rect">
            <a:avLst/>
          </a:prstGeom>
        </p:spPr>
      </p:pic>
      <p:sp>
        <p:nvSpPr>
          <p:cNvPr id="17" name="Rectangle 16">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2067347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2">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67C74B6F-786D-44A5-B99F-08C4213EAE84}"/>
              </a:ext>
            </a:extLst>
          </p:cNvPr>
          <p:cNvPicPr>
            <a:picLocks noChangeAspect="1"/>
          </p:cNvPicPr>
          <p:nvPr/>
        </p:nvPicPr>
        <p:blipFill rotWithShape="1">
          <a:blip r:embed="rId3">
            <a:alphaModFix amt="60000"/>
          </a:blip>
          <a:srcRect t="1428" r="-1" b="23567"/>
          <a:stretch/>
        </p:blipFill>
        <p:spPr>
          <a:xfrm>
            <a:off x="1524" y="688"/>
            <a:ext cx="12188952" cy="6856624"/>
          </a:xfrm>
          <a:prstGeom prst="rect">
            <a:avLst/>
          </a:prstGeom>
        </p:spPr>
      </p:pic>
      <p:sp>
        <p:nvSpPr>
          <p:cNvPr id="3" name="Content Placeholder 2">
            <a:extLst>
              <a:ext uri="{FF2B5EF4-FFF2-40B4-BE49-F238E27FC236}">
                <a16:creationId xmlns:a16="http://schemas.microsoft.com/office/drawing/2014/main" id="{8F4BEBD1-CEF0-4EDD-B348-DA2039BE2492}"/>
              </a:ext>
            </a:extLst>
          </p:cNvPr>
          <p:cNvSpPr>
            <a:spLocks noGrp="1"/>
          </p:cNvSpPr>
          <p:nvPr>
            <p:ph idx="1"/>
          </p:nvPr>
        </p:nvSpPr>
        <p:spPr>
          <a:xfrm>
            <a:off x="320242" y="86016"/>
            <a:ext cx="8666426" cy="5017076"/>
          </a:xfrm>
        </p:spPr>
        <p:txBody>
          <a:bodyPr vert="horz" lIns="91440" tIns="45720" rIns="91440" bIns="45720" rtlCol="0" anchor="ctr">
            <a:normAutofit/>
          </a:bodyPr>
          <a:lstStyle/>
          <a:p>
            <a:r>
              <a:rPr lang="en-US" sz="1800">
                <a:solidFill>
                  <a:srgbClr val="FFFFFF"/>
                </a:solidFill>
              </a:rPr>
              <a:t>The world of MOT is complex and constantly expanding, which makes it a field worth investing in and worth digging into.</a:t>
            </a:r>
          </a:p>
          <a:p>
            <a:r>
              <a:rPr lang="en-US" sz="1800">
                <a:solidFill>
                  <a:srgbClr val="FFFFFF"/>
                </a:solidFill>
              </a:rPr>
              <a:t>Even though we tried to cever most of the state-of-the-art modern technologies and algorithms, there is plenty of room to expand our research area, cover more mathematical and theoretical aspects of these models, and unleash more technologies that can replace the covered ones.</a:t>
            </a:r>
          </a:p>
          <a:p>
            <a:r>
              <a:rPr lang="en-US" sz="1800">
                <a:solidFill>
                  <a:srgbClr val="FFFFFF"/>
                </a:solidFill>
              </a:rPr>
              <a:t>We can also conclude that there is also plenty of room for improvement and innovation, since these technologies didn't reach (yet) the perfect capacity to track, detect, and analyze.</a:t>
            </a:r>
          </a:p>
          <a:p>
            <a:endParaRPr lang="en-US" sz="1800">
              <a:solidFill>
                <a:srgbClr val="FFFFFF"/>
              </a:solidFill>
            </a:endParaRPr>
          </a:p>
        </p:txBody>
      </p:sp>
    </p:spTree>
    <p:extLst>
      <p:ext uri="{BB962C8B-B14F-4D97-AF65-F5344CB8AC3E}">
        <p14:creationId xmlns:p14="http://schemas.microsoft.com/office/powerpoint/2010/main" val="3141439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2EF48F59-AF81-4D1F-B15F-339D0E1C7A2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0"/>
          <a:stretch/>
        </p:blipFill>
        <p:spPr>
          <a:xfrm>
            <a:off x="20" y="10"/>
            <a:ext cx="12191980" cy="6856614"/>
          </a:xfrm>
          <a:prstGeom prst="rect">
            <a:avLst/>
          </a:prstGeom>
        </p:spPr>
      </p:pic>
      <p:sp>
        <p:nvSpPr>
          <p:cNvPr id="13" name="Rectangle 1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34417D-B282-4E8F-A6C1-C037F3682D11}"/>
              </a:ext>
            </a:extLst>
          </p:cNvPr>
          <p:cNvSpPr>
            <a:spLocks noGrp="1"/>
          </p:cNvSpPr>
          <p:nvPr>
            <p:ph type="ctrTitle"/>
          </p:nvPr>
        </p:nvSpPr>
        <p:spPr>
          <a:xfrm>
            <a:off x="930014" y="38126"/>
            <a:ext cx="10190071" cy="3145855"/>
          </a:xfrm>
        </p:spPr>
        <p:txBody>
          <a:bodyPr anchor="b">
            <a:normAutofit/>
          </a:bodyPr>
          <a:lstStyle/>
          <a:p>
            <a:r>
              <a:rPr lang="en-US" sz="5400">
                <a:solidFill>
                  <a:srgbClr val="FFFFFF"/>
                </a:solidFill>
              </a:rPr>
              <a:t>Thank you for your attention!</a:t>
            </a:r>
          </a:p>
        </p:txBody>
      </p:sp>
      <p:sp>
        <p:nvSpPr>
          <p:cNvPr id="3" name="Subtitle 2">
            <a:extLst>
              <a:ext uri="{FF2B5EF4-FFF2-40B4-BE49-F238E27FC236}">
                <a16:creationId xmlns:a16="http://schemas.microsoft.com/office/drawing/2014/main" id="{32400A73-E272-4799-AF5E-11F509C6490E}"/>
              </a:ext>
            </a:extLst>
          </p:cNvPr>
          <p:cNvSpPr>
            <a:spLocks noGrp="1"/>
          </p:cNvSpPr>
          <p:nvPr>
            <p:ph type="subTitle" idx="1"/>
          </p:nvPr>
        </p:nvSpPr>
        <p:spPr>
          <a:xfrm>
            <a:off x="1340186" y="3826823"/>
            <a:ext cx="9781327" cy="2056617"/>
          </a:xfrm>
        </p:spPr>
        <p:txBody>
          <a:bodyPr vert="horz" lIns="91440" tIns="45720" rIns="91440" bIns="45720" rtlCol="0" anchor="t">
            <a:normAutofit/>
          </a:bodyPr>
          <a:lstStyle/>
          <a:p>
            <a:r>
              <a:rPr lang="en-US" sz="2200">
                <a:solidFill>
                  <a:srgbClr val="FFFFFF"/>
                </a:solidFill>
              </a:rPr>
              <a:t>It was extremely fun working on this research, and it will be even more fun getting our hands dirty on this project!</a:t>
            </a:r>
          </a:p>
        </p:txBody>
      </p:sp>
    </p:spTree>
    <p:extLst>
      <p:ext uri="{BB962C8B-B14F-4D97-AF65-F5344CB8AC3E}">
        <p14:creationId xmlns:p14="http://schemas.microsoft.com/office/powerpoint/2010/main" val="22529629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Many question marks on black background">
            <a:extLst>
              <a:ext uri="{FF2B5EF4-FFF2-40B4-BE49-F238E27FC236}">
                <a16:creationId xmlns:a16="http://schemas.microsoft.com/office/drawing/2014/main" id="{6856D3AD-991E-41D7-8173-F066E2D3D842}"/>
              </a:ext>
            </a:extLst>
          </p:cNvPr>
          <p:cNvPicPr>
            <a:picLocks noChangeAspect="1"/>
          </p:cNvPicPr>
          <p:nvPr/>
        </p:nvPicPr>
        <p:blipFill rotWithShape="1">
          <a:blip r:embed="rId3">
            <a:alphaModFix/>
          </a:blip>
          <a:srcRect t="7637" r="-2" b="-2"/>
          <a:stretch/>
        </p:blipFill>
        <p:spPr>
          <a:xfrm>
            <a:off x="20" y="10"/>
            <a:ext cx="12191980" cy="6856614"/>
          </a:xfrm>
          <a:prstGeom prst="rect">
            <a:avLst/>
          </a:prstGeom>
        </p:spPr>
      </p:pic>
      <p:sp>
        <p:nvSpPr>
          <p:cNvPr id="17" name="Rectangle 16">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07D0D4-CF79-418D-990B-3AD65A1444EE}"/>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a:solidFill>
                  <a:srgbClr val="FFFFFF"/>
                </a:solidFill>
              </a:rPr>
              <a:t>Solutions?</a:t>
            </a:r>
          </a:p>
        </p:txBody>
      </p:sp>
    </p:spTree>
    <p:extLst>
      <p:ext uri="{BB962C8B-B14F-4D97-AF65-F5344CB8AC3E}">
        <p14:creationId xmlns:p14="http://schemas.microsoft.com/office/powerpoint/2010/main" val="37290682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454B3-BC50-4534-A1CF-3E291D103A05}"/>
              </a:ext>
            </a:extLst>
          </p:cNvPr>
          <p:cNvSpPr>
            <a:spLocks noGrp="1"/>
          </p:cNvSpPr>
          <p:nvPr>
            <p:ph type="title"/>
          </p:nvPr>
        </p:nvSpPr>
        <p:spPr>
          <a:xfrm>
            <a:off x="1198182" y="381000"/>
            <a:ext cx="10003218" cy="1600124"/>
          </a:xfrm>
        </p:spPr>
        <p:txBody>
          <a:bodyPr>
            <a:normAutofit/>
          </a:bodyPr>
          <a:lstStyle/>
          <a:p>
            <a:r>
              <a:rPr lang="en-US" dirty="0"/>
              <a:t>Multiple Object Tracking &amp; Detection: a Clean Definition</a:t>
            </a:r>
          </a:p>
        </p:txBody>
      </p:sp>
      <p:sp>
        <p:nvSpPr>
          <p:cNvPr id="3" name="Content Placeholder 2">
            <a:extLst>
              <a:ext uri="{FF2B5EF4-FFF2-40B4-BE49-F238E27FC236}">
                <a16:creationId xmlns:a16="http://schemas.microsoft.com/office/drawing/2014/main" id="{F272ACD9-58C3-46A6-BCB5-41AFD29A7F5E}"/>
              </a:ext>
            </a:extLst>
          </p:cNvPr>
          <p:cNvSpPr>
            <a:spLocks noGrp="1"/>
          </p:cNvSpPr>
          <p:nvPr>
            <p:ph idx="1"/>
          </p:nvPr>
        </p:nvSpPr>
        <p:spPr>
          <a:xfrm>
            <a:off x="1185756" y="2362200"/>
            <a:ext cx="8796444" cy="3935986"/>
          </a:xfrm>
        </p:spPr>
        <p:txBody>
          <a:bodyPr anchor="ctr">
            <a:normAutofit/>
          </a:bodyPr>
          <a:lstStyle/>
          <a:p>
            <a:r>
              <a:rPr lang="en-US" sz="2400">
                <a:solidFill>
                  <a:schemeClr val="tx1">
                    <a:alpha val="80000"/>
                  </a:schemeClr>
                </a:solidFill>
                <a:ea typeface="+mn-lt"/>
                <a:cs typeface="+mn-lt"/>
              </a:rPr>
              <a:t> MOT consists of estimating the locations of multiple objects and providing identifications to these objects.</a:t>
            </a:r>
            <a:endParaRPr lang="en-US" sz="2400" b="1">
              <a:solidFill>
                <a:schemeClr val="tx1">
                  <a:alpha val="80000"/>
                </a:schemeClr>
              </a:solidFill>
            </a:endParaRPr>
          </a:p>
        </p:txBody>
      </p:sp>
    </p:spTree>
    <p:extLst>
      <p:ext uri="{BB962C8B-B14F-4D97-AF65-F5344CB8AC3E}">
        <p14:creationId xmlns:p14="http://schemas.microsoft.com/office/powerpoint/2010/main" val="24881293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3" name="Picture 2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FC307C18-52D6-4410-B827-CC126820BCFC}"/>
              </a:ext>
            </a:extLst>
          </p:cNvPr>
          <p:cNvSpPr>
            <a:spLocks noGrp="1"/>
          </p:cNvSpPr>
          <p:nvPr>
            <p:ph type="title"/>
          </p:nvPr>
        </p:nvSpPr>
        <p:spPr>
          <a:xfrm>
            <a:off x="838201" y="559813"/>
            <a:ext cx="10348146" cy="1675009"/>
          </a:xfrm>
        </p:spPr>
        <p:txBody>
          <a:bodyPr anchor="t">
            <a:normAutofit/>
          </a:bodyPr>
          <a:lstStyle/>
          <a:p>
            <a:r>
              <a:rPr lang="en-US">
                <a:solidFill>
                  <a:schemeClr val="tx2"/>
                </a:solidFill>
              </a:rPr>
              <a:t>Suggested Improvements</a:t>
            </a:r>
          </a:p>
        </p:txBody>
      </p:sp>
      <p:pic>
        <p:nvPicPr>
          <p:cNvPr id="25" name="Picture 2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3" name="Content Placeholder 2">
            <a:extLst>
              <a:ext uri="{FF2B5EF4-FFF2-40B4-BE49-F238E27FC236}">
                <a16:creationId xmlns:a16="http://schemas.microsoft.com/office/drawing/2014/main" id="{09C2F4A3-A5BA-4F4F-9D76-B88C0881F21C}"/>
              </a:ext>
            </a:extLst>
          </p:cNvPr>
          <p:cNvSpPr>
            <a:spLocks noGrp="1"/>
          </p:cNvSpPr>
          <p:nvPr>
            <p:ph idx="1"/>
          </p:nvPr>
        </p:nvSpPr>
        <p:spPr>
          <a:xfrm>
            <a:off x="3994587" y="2403097"/>
            <a:ext cx="7841298" cy="3709990"/>
          </a:xfrm>
        </p:spPr>
        <p:txBody>
          <a:bodyPr anchor="ctr">
            <a:normAutofit/>
          </a:bodyPr>
          <a:lstStyle/>
          <a:p>
            <a:r>
              <a:rPr lang="en-US" sz="2400">
                <a:solidFill>
                  <a:schemeClr val="tx2"/>
                </a:solidFill>
                <a:ea typeface="+mn-lt"/>
                <a:cs typeface="+mn-lt"/>
              </a:rPr>
              <a:t>Inspired by the other computer vision tasks, such as </a:t>
            </a:r>
            <a:r>
              <a:rPr lang="en-US" sz="2400" b="1">
                <a:solidFill>
                  <a:schemeClr val="tx2"/>
                </a:solidFill>
                <a:ea typeface="+mn-lt"/>
                <a:cs typeface="+mn-lt"/>
              </a:rPr>
              <a:t>action recognition </a:t>
            </a:r>
            <a:r>
              <a:rPr lang="en-US" sz="2400">
                <a:solidFill>
                  <a:schemeClr val="tx2"/>
                </a:solidFill>
                <a:ea typeface="+mn-lt"/>
                <a:cs typeface="+mn-lt"/>
              </a:rPr>
              <a:t>and </a:t>
            </a:r>
            <a:r>
              <a:rPr lang="en-US" sz="2400" b="1">
                <a:solidFill>
                  <a:schemeClr val="tx2"/>
                </a:solidFill>
                <a:ea typeface="+mn-lt"/>
                <a:cs typeface="+mn-lt"/>
              </a:rPr>
              <a:t>semantic segmentation</a:t>
            </a:r>
            <a:r>
              <a:rPr lang="en-US" sz="2400">
                <a:solidFill>
                  <a:schemeClr val="tx2"/>
                </a:solidFill>
                <a:ea typeface="+mn-lt"/>
                <a:cs typeface="+mn-lt"/>
              </a:rPr>
              <a:t>, some researchers have improved the performance of one-shot MOT tracking with the proposed MAC-MOT model.</a:t>
            </a:r>
          </a:p>
          <a:p>
            <a:endParaRPr lang="en-US" sz="1800">
              <a:solidFill>
                <a:schemeClr val="tx2"/>
              </a:solidFill>
            </a:endParaRPr>
          </a:p>
        </p:txBody>
      </p:sp>
    </p:spTree>
    <p:extLst>
      <p:ext uri="{BB962C8B-B14F-4D97-AF65-F5344CB8AC3E}">
        <p14:creationId xmlns:p14="http://schemas.microsoft.com/office/powerpoint/2010/main" val="28375846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E0E7-C8A7-4DA7-81D9-652114208635}"/>
              </a:ext>
            </a:extLst>
          </p:cNvPr>
          <p:cNvSpPr>
            <a:spLocks noGrp="1"/>
          </p:cNvSpPr>
          <p:nvPr>
            <p:ph type="title"/>
          </p:nvPr>
        </p:nvSpPr>
        <p:spPr/>
        <p:txBody>
          <a:bodyPr>
            <a:normAutofit fontScale="90000"/>
          </a:bodyPr>
          <a:lstStyle/>
          <a:p>
            <a:r>
              <a:rPr lang="en-US" b="0">
                <a:ea typeface="+mj-lt"/>
                <a:cs typeface="+mj-lt"/>
              </a:rPr>
              <a:t>Pipeline of the Motion and Correlation-Multiple Object Tracking (MAC-MOT) framework</a:t>
            </a:r>
            <a:endParaRPr lang="en-US"/>
          </a:p>
        </p:txBody>
      </p:sp>
      <p:pic>
        <p:nvPicPr>
          <p:cNvPr id="4" name="Picture 4" descr="A picture containing diagram&#10;&#10;Description automatically generated">
            <a:extLst>
              <a:ext uri="{FF2B5EF4-FFF2-40B4-BE49-F238E27FC236}">
                <a16:creationId xmlns:a16="http://schemas.microsoft.com/office/drawing/2014/main" id="{2809F84F-ED00-4936-83D9-FA233110B8B0}"/>
              </a:ext>
            </a:extLst>
          </p:cNvPr>
          <p:cNvPicPr>
            <a:picLocks noGrp="1" noChangeAspect="1"/>
          </p:cNvPicPr>
          <p:nvPr>
            <p:ph idx="1"/>
          </p:nvPr>
        </p:nvPicPr>
        <p:blipFill>
          <a:blip r:embed="rId2"/>
          <a:stretch>
            <a:fillRect/>
          </a:stretch>
        </p:blipFill>
        <p:spPr>
          <a:xfrm>
            <a:off x="212678" y="2002507"/>
            <a:ext cx="11766643" cy="4692423"/>
          </a:xfrm>
        </p:spPr>
      </p:pic>
    </p:spTree>
    <p:extLst>
      <p:ext uri="{BB962C8B-B14F-4D97-AF65-F5344CB8AC3E}">
        <p14:creationId xmlns:p14="http://schemas.microsoft.com/office/powerpoint/2010/main" val="19880407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3" name="Content Placeholder 2">
            <a:extLst>
              <a:ext uri="{FF2B5EF4-FFF2-40B4-BE49-F238E27FC236}">
                <a16:creationId xmlns:a16="http://schemas.microsoft.com/office/drawing/2014/main" id="{DDD6B35C-4D4A-443B-A28A-EB782A915A76}"/>
              </a:ext>
            </a:extLst>
          </p:cNvPr>
          <p:cNvSpPr>
            <a:spLocks noGrp="1"/>
          </p:cNvSpPr>
          <p:nvPr>
            <p:ph idx="1"/>
          </p:nvPr>
        </p:nvSpPr>
        <p:spPr>
          <a:xfrm>
            <a:off x="1617602" y="253575"/>
            <a:ext cx="9555676" cy="5859512"/>
          </a:xfrm>
        </p:spPr>
        <p:txBody>
          <a:bodyPr vert="horz" lIns="91440" tIns="45720" rIns="91440" bIns="45720" rtlCol="0" anchor="ctr">
            <a:normAutofit/>
          </a:bodyPr>
          <a:lstStyle/>
          <a:p>
            <a:pPr>
              <a:lnSpc>
                <a:spcPct val="100000"/>
              </a:lnSpc>
            </a:pPr>
            <a:r>
              <a:rPr lang="en-US" sz="2400">
                <a:solidFill>
                  <a:schemeClr val="tx2"/>
                </a:solidFill>
                <a:ea typeface="+mn-lt"/>
                <a:cs typeface="+mn-lt"/>
              </a:rPr>
              <a:t>The MAC-MOT consists of five components, a backbone, a motion-enhanced attention module, a dual correlation attention module, a detection branch, and a </a:t>
            </a:r>
            <a:r>
              <a:rPr lang="en-US" sz="2400" err="1">
                <a:solidFill>
                  <a:schemeClr val="tx2"/>
                </a:solidFill>
                <a:ea typeface="+mn-lt"/>
                <a:cs typeface="+mn-lt"/>
              </a:rPr>
              <a:t>ReID</a:t>
            </a:r>
            <a:r>
              <a:rPr lang="en-US" sz="2400">
                <a:solidFill>
                  <a:schemeClr val="tx2"/>
                </a:solidFill>
                <a:ea typeface="+mn-lt"/>
                <a:cs typeface="+mn-lt"/>
              </a:rPr>
              <a:t> branch. </a:t>
            </a:r>
          </a:p>
          <a:p>
            <a:pPr>
              <a:lnSpc>
                <a:spcPct val="100000"/>
              </a:lnSpc>
            </a:pPr>
            <a:r>
              <a:rPr lang="en-US" sz="2400">
                <a:solidFill>
                  <a:schemeClr val="tx2"/>
                </a:solidFill>
                <a:ea typeface="+mn-lt"/>
                <a:cs typeface="+mn-lt"/>
              </a:rPr>
              <a:t>MAC-MOT takes adjacent frames as input, denoted by I(t) and I(t-1). </a:t>
            </a:r>
          </a:p>
          <a:p>
            <a:pPr>
              <a:lnSpc>
                <a:spcPct val="100000"/>
              </a:lnSpc>
            </a:pPr>
            <a:r>
              <a:rPr lang="en-US" sz="2400">
                <a:solidFill>
                  <a:schemeClr val="tx2"/>
                </a:solidFill>
                <a:ea typeface="+mn-lt"/>
                <a:cs typeface="+mn-lt"/>
              </a:rPr>
              <a:t>The backbone is exploited to extract multiple scale features from I(t) and I(t-1).</a:t>
            </a:r>
            <a:endParaRPr lang="en-US" sz="2400">
              <a:solidFill>
                <a:schemeClr val="tx2"/>
              </a:solidFill>
            </a:endParaRPr>
          </a:p>
          <a:p>
            <a:pPr>
              <a:lnSpc>
                <a:spcPct val="100000"/>
              </a:lnSpc>
            </a:pPr>
            <a:r>
              <a:rPr lang="en-US" sz="2400">
                <a:solidFill>
                  <a:schemeClr val="tx2"/>
                </a:solidFill>
                <a:ea typeface="+mn-lt"/>
                <a:cs typeface="+mn-lt"/>
              </a:rPr>
              <a:t>Then, the MEA utilizes the temporal difference between the features from the two frames to enhance the motion information. </a:t>
            </a:r>
          </a:p>
          <a:p>
            <a:pPr>
              <a:lnSpc>
                <a:spcPct val="100000"/>
              </a:lnSpc>
            </a:pPr>
            <a:r>
              <a:rPr lang="en-US" sz="2400">
                <a:solidFill>
                  <a:schemeClr val="tx2"/>
                </a:solidFill>
                <a:ea typeface="+mn-lt"/>
                <a:cs typeface="+mn-lt"/>
              </a:rPr>
              <a:t> Finally, the detection branch tasks the </a:t>
            </a:r>
            <a:r>
              <a:rPr lang="en-US" sz="2400" err="1">
                <a:solidFill>
                  <a:schemeClr val="tx2"/>
                </a:solidFill>
                <a:ea typeface="+mn-lt"/>
                <a:cs typeface="+mn-lt"/>
              </a:rPr>
              <a:t>Fdet</a:t>
            </a:r>
            <a:r>
              <a:rPr lang="en-US" sz="2400">
                <a:solidFill>
                  <a:schemeClr val="tx2"/>
                </a:solidFill>
                <a:ea typeface="+mn-lt"/>
                <a:cs typeface="+mn-lt"/>
              </a:rPr>
              <a:t>  as input to get the bounding boxes of the objects, while the re-identification branch takes the Freid as input to get the embedding feature of each object.</a:t>
            </a:r>
            <a:endParaRPr lang="en-US" sz="2400">
              <a:solidFill>
                <a:schemeClr val="tx2"/>
              </a:solidFill>
            </a:endParaRPr>
          </a:p>
        </p:txBody>
      </p:sp>
    </p:spTree>
    <p:extLst>
      <p:ext uri="{BB962C8B-B14F-4D97-AF65-F5344CB8AC3E}">
        <p14:creationId xmlns:p14="http://schemas.microsoft.com/office/powerpoint/2010/main" val="6786940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0" name="Picture 2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1" name="Rectangle 2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7">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9">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3">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F81B62B-FADD-432A-9C6D-DD9E45D41F3E}"/>
              </a:ext>
            </a:extLst>
          </p:cNvPr>
          <p:cNvPicPr>
            <a:picLocks noChangeAspect="1"/>
          </p:cNvPicPr>
          <p:nvPr/>
        </p:nvPicPr>
        <p:blipFill rotWithShape="1">
          <a:blip r:embed="rId4">
            <a:alphaModFix amt="70000"/>
          </a:blip>
          <a:srcRect t="5635" r="-1" b="10090"/>
          <a:stretch/>
        </p:blipFill>
        <p:spPr>
          <a:xfrm>
            <a:off x="20" y="10"/>
            <a:ext cx="12191980" cy="6856614"/>
          </a:xfrm>
          <a:prstGeom prst="rect">
            <a:avLst/>
          </a:prstGeom>
        </p:spPr>
      </p:pic>
      <p:sp>
        <p:nvSpPr>
          <p:cNvPr id="2" name="Title 1">
            <a:extLst>
              <a:ext uri="{FF2B5EF4-FFF2-40B4-BE49-F238E27FC236}">
                <a16:creationId xmlns:a16="http://schemas.microsoft.com/office/drawing/2014/main" id="{1D1B4891-1A1E-44B4-8522-0D126BDD6225}"/>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After Better Understanding of The Different MOT Approaches, Now What?</a:t>
            </a:r>
          </a:p>
        </p:txBody>
      </p:sp>
    </p:spTree>
    <p:extLst>
      <p:ext uri="{BB962C8B-B14F-4D97-AF65-F5344CB8AC3E}">
        <p14:creationId xmlns:p14="http://schemas.microsoft.com/office/powerpoint/2010/main" val="26350573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3" name="Picture 2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4">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9" name="Picture 28">
            <a:extLst>
              <a:ext uri="{FF2B5EF4-FFF2-40B4-BE49-F238E27FC236}">
                <a16:creationId xmlns:a16="http://schemas.microsoft.com/office/drawing/2014/main" id="{FFECA84E-1776-4B03-9261-CF74A291DF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rot="16200000">
            <a:off x="43976" y="-43974"/>
            <a:ext cx="1447800" cy="1535750"/>
          </a:xfrm>
          <a:prstGeom prst="rect">
            <a:avLst/>
          </a:prstGeom>
        </p:spPr>
      </p:pic>
      <p:sp>
        <p:nvSpPr>
          <p:cNvPr id="2" name="Title 1">
            <a:extLst>
              <a:ext uri="{FF2B5EF4-FFF2-40B4-BE49-F238E27FC236}">
                <a16:creationId xmlns:a16="http://schemas.microsoft.com/office/drawing/2014/main" id="{D8B105DA-10E3-41EF-AD4F-1763BB838C9F}"/>
              </a:ext>
            </a:extLst>
          </p:cNvPr>
          <p:cNvSpPr>
            <a:spLocks noGrp="1"/>
          </p:cNvSpPr>
          <p:nvPr>
            <p:ph type="title"/>
          </p:nvPr>
        </p:nvSpPr>
        <p:spPr>
          <a:xfrm>
            <a:off x="1293876" y="304801"/>
            <a:ext cx="9601200" cy="1534297"/>
          </a:xfrm>
        </p:spPr>
        <p:txBody>
          <a:bodyPr vert="horz" lIns="91440" tIns="45720" rIns="91440" bIns="45720" rtlCol="0" anchor="b">
            <a:normAutofit/>
          </a:bodyPr>
          <a:lstStyle/>
          <a:p>
            <a:pPr algn="ctr"/>
            <a:r>
              <a:rPr lang="en-US">
                <a:solidFill>
                  <a:schemeClr val="tx2"/>
                </a:solidFill>
              </a:rPr>
              <a:t>Technologies &amp; Modern Applications!!</a:t>
            </a:r>
          </a:p>
        </p:txBody>
      </p:sp>
      <p:pic>
        <p:nvPicPr>
          <p:cNvPr id="31" name="Picture 30">
            <a:extLst>
              <a:ext uri="{FF2B5EF4-FFF2-40B4-BE49-F238E27FC236}">
                <a16:creationId xmlns:a16="http://schemas.microsoft.com/office/drawing/2014/main" id="{2BFFF490-82EC-4000-BB36-A67FD39E3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a:off x="10820400" y="3144779"/>
            <a:ext cx="1371600" cy="2548349"/>
          </a:xfrm>
          <a:prstGeom prst="rect">
            <a:avLst/>
          </a:prstGeom>
        </p:spPr>
      </p:pic>
      <p:pic>
        <p:nvPicPr>
          <p:cNvPr id="4" name="Picture 3">
            <a:extLst>
              <a:ext uri="{FF2B5EF4-FFF2-40B4-BE49-F238E27FC236}">
                <a16:creationId xmlns:a16="http://schemas.microsoft.com/office/drawing/2014/main" id="{A1D52B8C-5220-4F87-AD0C-DD24EBA21CD0}"/>
              </a:ext>
            </a:extLst>
          </p:cNvPr>
          <p:cNvPicPr>
            <a:picLocks noChangeAspect="1"/>
          </p:cNvPicPr>
          <p:nvPr/>
        </p:nvPicPr>
        <p:blipFill rotWithShape="1">
          <a:blip r:embed="rId5"/>
          <a:srcRect t="33516" r="-2" b="15724"/>
          <a:stretch/>
        </p:blipFill>
        <p:spPr>
          <a:xfrm>
            <a:off x="619840" y="3003970"/>
            <a:ext cx="11084189" cy="3854030"/>
          </a:xfrm>
          <a:custGeom>
            <a:avLst/>
            <a:gdLst/>
            <a:ahLst/>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pic>
    </p:spTree>
    <p:extLst>
      <p:ext uri="{BB962C8B-B14F-4D97-AF65-F5344CB8AC3E}">
        <p14:creationId xmlns:p14="http://schemas.microsoft.com/office/powerpoint/2010/main" val="18937315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DD139-7650-4F6B-8F5C-050E278ACBD4}"/>
              </a:ext>
            </a:extLst>
          </p:cNvPr>
          <p:cNvSpPr>
            <a:spLocks noGrp="1"/>
          </p:cNvSpPr>
          <p:nvPr>
            <p:ph type="title"/>
          </p:nvPr>
        </p:nvSpPr>
        <p:spPr>
          <a:xfrm>
            <a:off x="1198182" y="381000"/>
            <a:ext cx="10003218" cy="1600124"/>
          </a:xfrm>
        </p:spPr>
        <p:txBody>
          <a:bodyPr>
            <a:normAutofit/>
          </a:bodyPr>
          <a:lstStyle/>
          <a:p>
            <a:pPr marL="285750" indent="-285750">
              <a:spcBef>
                <a:spcPts val="1000"/>
              </a:spcBef>
              <a:buFont typeface="Arial"/>
              <a:buChar char="•"/>
            </a:pPr>
            <a:r>
              <a:rPr lang="en-US" sz="4100" b="0">
                <a:ea typeface="+mj-lt"/>
                <a:cs typeface="+mj-lt"/>
              </a:rPr>
              <a:t>Object Detection vs Image Classification vs Instance Segmentation</a:t>
            </a:r>
          </a:p>
        </p:txBody>
      </p:sp>
      <p:sp>
        <p:nvSpPr>
          <p:cNvPr id="3" name="Content Placeholder 2">
            <a:extLst>
              <a:ext uri="{FF2B5EF4-FFF2-40B4-BE49-F238E27FC236}">
                <a16:creationId xmlns:a16="http://schemas.microsoft.com/office/drawing/2014/main" id="{08BB9645-EB62-4B36-AF89-B947DA198120}"/>
              </a:ext>
            </a:extLst>
          </p:cNvPr>
          <p:cNvSpPr>
            <a:spLocks noGrp="1"/>
          </p:cNvSpPr>
          <p:nvPr>
            <p:ph idx="1"/>
          </p:nvPr>
        </p:nvSpPr>
        <p:spPr>
          <a:xfrm>
            <a:off x="1185756" y="2362200"/>
            <a:ext cx="8796444" cy="3935986"/>
          </a:xfrm>
        </p:spPr>
        <p:txBody>
          <a:bodyPr vert="horz" lIns="91440" tIns="45720" rIns="91440" bIns="45720" rtlCol="0" anchor="ctr">
            <a:normAutofit/>
          </a:bodyPr>
          <a:lstStyle/>
          <a:p>
            <a:r>
              <a:rPr lang="en-US" sz="1800">
                <a:solidFill>
                  <a:schemeClr val="tx1">
                    <a:alpha val="80000"/>
                  </a:schemeClr>
                </a:solidFill>
                <a:ea typeface="+mn-lt"/>
                <a:cs typeface="+mn-lt"/>
              </a:rPr>
              <a:t>In CV, terms like</a:t>
            </a:r>
            <a:r>
              <a:rPr lang="en-US" sz="1800" b="1">
                <a:solidFill>
                  <a:schemeClr val="tx1">
                    <a:alpha val="80000"/>
                  </a:schemeClr>
                </a:solidFill>
                <a:ea typeface="+mn-lt"/>
                <a:cs typeface="+mn-lt"/>
              </a:rPr>
              <a:t> object detection</a:t>
            </a:r>
            <a:r>
              <a:rPr lang="en-US" sz="1800">
                <a:solidFill>
                  <a:schemeClr val="tx1">
                    <a:alpha val="80000"/>
                  </a:schemeClr>
                </a:solidFill>
                <a:ea typeface="+mn-lt"/>
                <a:cs typeface="+mn-lt"/>
              </a:rPr>
              <a:t>, </a:t>
            </a:r>
            <a:r>
              <a:rPr lang="en-US" sz="1800" b="1">
                <a:solidFill>
                  <a:schemeClr val="tx1">
                    <a:alpha val="80000"/>
                  </a:schemeClr>
                </a:solidFill>
                <a:ea typeface="+mn-lt"/>
                <a:cs typeface="+mn-lt"/>
              </a:rPr>
              <a:t>image classification</a:t>
            </a:r>
            <a:r>
              <a:rPr lang="en-US" sz="1800">
                <a:solidFill>
                  <a:schemeClr val="tx1">
                    <a:alpha val="80000"/>
                  </a:schemeClr>
                </a:solidFill>
                <a:ea typeface="+mn-lt"/>
                <a:cs typeface="+mn-lt"/>
              </a:rPr>
              <a:t> </a:t>
            </a:r>
            <a:r>
              <a:rPr lang="en-US" sz="1800" b="1">
                <a:solidFill>
                  <a:schemeClr val="tx1">
                    <a:alpha val="80000"/>
                  </a:schemeClr>
                </a:solidFill>
                <a:ea typeface="+mn-lt"/>
                <a:cs typeface="+mn-lt"/>
              </a:rPr>
              <a:t>and instance</a:t>
            </a:r>
            <a:r>
              <a:rPr lang="en-US" sz="1800">
                <a:solidFill>
                  <a:schemeClr val="tx1">
                    <a:alpha val="80000"/>
                  </a:schemeClr>
                </a:solidFill>
                <a:ea typeface="+mn-lt"/>
                <a:cs typeface="+mn-lt"/>
              </a:rPr>
              <a:t> and </a:t>
            </a:r>
            <a:r>
              <a:rPr lang="en-US" sz="1800" b="1">
                <a:solidFill>
                  <a:schemeClr val="tx1">
                    <a:alpha val="80000"/>
                  </a:schemeClr>
                </a:solidFill>
                <a:ea typeface="+mn-lt"/>
                <a:cs typeface="+mn-lt"/>
              </a:rPr>
              <a:t>semantic segmentation </a:t>
            </a:r>
            <a:r>
              <a:rPr lang="en-US" sz="1800">
                <a:solidFill>
                  <a:schemeClr val="tx1">
                    <a:alpha val="80000"/>
                  </a:schemeClr>
                </a:solidFill>
                <a:ea typeface="+mn-lt"/>
                <a:cs typeface="+mn-lt"/>
              </a:rPr>
              <a:t>are often used. </a:t>
            </a:r>
          </a:p>
          <a:p>
            <a:r>
              <a:rPr lang="en-US" sz="1800">
                <a:solidFill>
                  <a:schemeClr val="tx1">
                    <a:alpha val="80000"/>
                  </a:schemeClr>
                </a:solidFill>
                <a:ea typeface="+mn-lt"/>
                <a:cs typeface="+mn-lt"/>
              </a:rPr>
              <a:t>Although these three terms appear together on several occasions, they represent different CV abilities:</a:t>
            </a:r>
            <a:endParaRPr lang="en-US" sz="1800">
              <a:solidFill>
                <a:schemeClr val="tx1">
                  <a:alpha val="80000"/>
                </a:schemeClr>
              </a:solidFill>
            </a:endParaRPr>
          </a:p>
          <a:p>
            <a:pPr marL="0" indent="0">
              <a:buNone/>
            </a:pPr>
            <a:r>
              <a:rPr lang="en-US" sz="1800">
                <a:solidFill>
                  <a:schemeClr val="tx1">
                    <a:alpha val="80000"/>
                  </a:schemeClr>
                </a:solidFill>
                <a:ea typeface="+mn-lt"/>
                <a:cs typeface="+mn-lt"/>
              </a:rPr>
              <a:t>    • Image Classification: </a:t>
            </a:r>
            <a:endParaRPr lang="en-US" sz="1800">
              <a:solidFill>
                <a:schemeClr val="tx1">
                  <a:alpha val="80000"/>
                </a:schemeClr>
              </a:solidFill>
            </a:endParaRPr>
          </a:p>
          <a:p>
            <a:pPr marL="0" indent="0">
              <a:buNone/>
            </a:pPr>
            <a:r>
              <a:rPr lang="en-US" sz="1800">
                <a:solidFill>
                  <a:schemeClr val="tx1">
                    <a:alpha val="80000"/>
                  </a:schemeClr>
                </a:solidFill>
                <a:ea typeface="+mn-lt"/>
                <a:cs typeface="+mn-lt"/>
              </a:rPr>
              <a:t>Given a certain image with a single object, image classification performs the assignment of a class to that specific object;</a:t>
            </a:r>
          </a:p>
          <a:p>
            <a:pPr marL="0" indent="0">
              <a:buNone/>
            </a:pPr>
            <a:r>
              <a:rPr lang="en-US" sz="1800">
                <a:solidFill>
                  <a:schemeClr val="tx1">
                    <a:alpha val="80000"/>
                  </a:schemeClr>
                </a:solidFill>
                <a:ea typeface="+mn-lt"/>
                <a:cs typeface="+mn-lt"/>
              </a:rPr>
              <a:t>   • Object Detection: </a:t>
            </a:r>
          </a:p>
          <a:p>
            <a:pPr marL="0" indent="0">
              <a:buNone/>
            </a:pPr>
            <a:r>
              <a:rPr lang="en-US" sz="1800">
                <a:solidFill>
                  <a:schemeClr val="tx1">
                    <a:alpha val="80000"/>
                  </a:schemeClr>
                </a:solidFill>
                <a:ea typeface="+mn-lt"/>
                <a:cs typeface="+mn-lt"/>
              </a:rPr>
              <a:t>Consists of locating and classifying all the objects present in an image, by putting a bounding box around them with the respective class attribution;</a:t>
            </a:r>
            <a:endParaRPr lang="en-US" sz="1800">
              <a:solidFill>
                <a:schemeClr val="tx1">
                  <a:alpha val="80000"/>
                </a:schemeClr>
              </a:solidFill>
            </a:endParaRPr>
          </a:p>
        </p:txBody>
      </p:sp>
    </p:spTree>
    <p:extLst>
      <p:ext uri="{BB962C8B-B14F-4D97-AF65-F5344CB8AC3E}">
        <p14:creationId xmlns:p14="http://schemas.microsoft.com/office/powerpoint/2010/main" val="40335576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 name="Content Placeholder 2">
            <a:extLst>
              <a:ext uri="{FF2B5EF4-FFF2-40B4-BE49-F238E27FC236}">
                <a16:creationId xmlns:a16="http://schemas.microsoft.com/office/drawing/2014/main" id="{80314C6F-A44C-4EBB-8747-3CB81F158D13}"/>
              </a:ext>
            </a:extLst>
          </p:cNvPr>
          <p:cNvSpPr>
            <a:spLocks noGrp="1"/>
          </p:cNvSpPr>
          <p:nvPr>
            <p:ph idx="1"/>
          </p:nvPr>
        </p:nvSpPr>
        <p:spPr>
          <a:xfrm>
            <a:off x="649101" y="1567257"/>
            <a:ext cx="8762436" cy="3728613"/>
          </a:xfrm>
        </p:spPr>
        <p:txBody>
          <a:bodyPr vert="horz" lIns="91440" tIns="45720" rIns="91440" bIns="45720" rtlCol="0" anchor="t">
            <a:normAutofit/>
          </a:bodyPr>
          <a:lstStyle/>
          <a:p>
            <a:pPr marL="0" indent="0">
              <a:buNone/>
            </a:pPr>
            <a:r>
              <a:rPr lang="en-US" sz="2400">
                <a:solidFill>
                  <a:schemeClr val="tx2"/>
                </a:solidFill>
                <a:ea typeface="+mn-lt"/>
                <a:cs typeface="+mn-lt"/>
              </a:rPr>
              <a:t>  • Semantic Segmentation: </a:t>
            </a:r>
            <a:endParaRPr lang="en-US" sz="2400">
              <a:solidFill>
                <a:schemeClr val="tx2"/>
              </a:solidFill>
            </a:endParaRPr>
          </a:p>
          <a:p>
            <a:pPr marL="0" indent="0">
              <a:buNone/>
            </a:pPr>
            <a:r>
              <a:rPr lang="en-US" sz="2400">
                <a:solidFill>
                  <a:schemeClr val="tx2"/>
                </a:solidFill>
                <a:ea typeface="+mn-lt"/>
                <a:cs typeface="+mn-lt"/>
              </a:rPr>
              <a:t>Corresponds to object segmentation in an image by creating a pixel-wise mask that associates each image pixel to a given class;</a:t>
            </a:r>
          </a:p>
          <a:p>
            <a:pPr marL="0" indent="0">
              <a:buNone/>
            </a:pPr>
            <a:r>
              <a:rPr lang="en-US" sz="2400">
                <a:solidFill>
                  <a:schemeClr val="tx2"/>
                </a:solidFill>
                <a:ea typeface="+mn-lt"/>
                <a:cs typeface="+mn-lt"/>
              </a:rPr>
              <a:t>  • Instance Segmentation: </a:t>
            </a:r>
          </a:p>
          <a:p>
            <a:pPr marL="0" indent="0">
              <a:buNone/>
            </a:pPr>
            <a:r>
              <a:rPr lang="en-US" sz="2400">
                <a:solidFill>
                  <a:schemeClr val="tx2"/>
                </a:solidFill>
                <a:ea typeface="+mn-lt"/>
                <a:cs typeface="+mn-lt"/>
              </a:rPr>
              <a:t>The task of segmenting objects in an image by creating a pixelwise mask that groups all pixels belonging to the same object instance.</a:t>
            </a:r>
          </a:p>
          <a:p>
            <a:endParaRPr lang="en-US" sz="1800">
              <a:solidFill>
                <a:schemeClr val="tx2"/>
              </a:solidFill>
            </a:endParaRP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1886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grass, mammal, bear&#10;&#10;Description automatically generated">
            <a:extLst>
              <a:ext uri="{FF2B5EF4-FFF2-40B4-BE49-F238E27FC236}">
                <a16:creationId xmlns:a16="http://schemas.microsoft.com/office/drawing/2014/main" id="{770634CA-BF2A-4AE4-9BEC-7BAD5E374B50}"/>
              </a:ext>
            </a:extLst>
          </p:cNvPr>
          <p:cNvPicPr>
            <a:picLocks noChangeAspect="1"/>
          </p:cNvPicPr>
          <p:nvPr/>
        </p:nvPicPr>
        <p:blipFill>
          <a:blip r:embed="rId2"/>
          <a:stretch>
            <a:fillRect/>
          </a:stretch>
        </p:blipFill>
        <p:spPr>
          <a:xfrm>
            <a:off x="892315" y="379344"/>
            <a:ext cx="10407372" cy="5867399"/>
          </a:xfrm>
          <a:prstGeom prst="rect">
            <a:avLst/>
          </a:prstGeom>
        </p:spPr>
      </p:pic>
    </p:spTree>
    <p:extLst>
      <p:ext uri="{BB962C8B-B14F-4D97-AF65-F5344CB8AC3E}">
        <p14:creationId xmlns:p14="http://schemas.microsoft.com/office/powerpoint/2010/main" val="3764632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85145C2D-EA6C-4AF9-A42F-DB68337B97F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The Detection Process</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F1C54EBA-61E1-4B5E-AF73-3DC8C1DA0C6D}"/>
              </a:ext>
            </a:extLst>
          </p:cNvPr>
          <p:cNvGraphicFramePr>
            <a:graphicFrameLocks noGrp="1"/>
          </p:cNvGraphicFramePr>
          <p:nvPr>
            <p:ph idx="1"/>
            <p:extLst>
              <p:ext uri="{D42A27DB-BD31-4B8C-83A1-F6EECF244321}">
                <p14:modId xmlns:p14="http://schemas.microsoft.com/office/powerpoint/2010/main" val="2936118559"/>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72775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111EAB55-6361-4D2E-B9A0-72953AB11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584305-C834-4AD0-AC2F-60906D91C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34290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72EB4-7EFB-48BD-BCED-78F2D4596F11}"/>
              </a:ext>
            </a:extLst>
          </p:cNvPr>
          <p:cNvSpPr>
            <a:spLocks noGrp="1"/>
          </p:cNvSpPr>
          <p:nvPr>
            <p:ph type="title"/>
          </p:nvPr>
        </p:nvSpPr>
        <p:spPr>
          <a:xfrm>
            <a:off x="1198181" y="559813"/>
            <a:ext cx="9988166" cy="2564387"/>
          </a:xfrm>
        </p:spPr>
        <p:txBody>
          <a:bodyPr anchor="ctr">
            <a:normAutofit/>
          </a:bodyPr>
          <a:lstStyle/>
          <a:p>
            <a:pPr algn="ctr"/>
            <a:r>
              <a:rPr lang="en-US" b="0">
                <a:ea typeface="+mj-lt"/>
                <a:cs typeface="+mj-lt"/>
              </a:rPr>
              <a:t>Region Proposals</a:t>
            </a:r>
            <a:endParaRPr lang="en-US"/>
          </a:p>
        </p:txBody>
      </p:sp>
      <p:sp>
        <p:nvSpPr>
          <p:cNvPr id="3" name="Content Placeholder 2">
            <a:extLst>
              <a:ext uri="{FF2B5EF4-FFF2-40B4-BE49-F238E27FC236}">
                <a16:creationId xmlns:a16="http://schemas.microsoft.com/office/drawing/2014/main" id="{A8AAEC12-DDA9-42E8-A5BF-22204665BA74}"/>
              </a:ext>
            </a:extLst>
          </p:cNvPr>
          <p:cNvSpPr>
            <a:spLocks noGrp="1"/>
          </p:cNvSpPr>
          <p:nvPr>
            <p:ph idx="1"/>
          </p:nvPr>
        </p:nvSpPr>
        <p:spPr>
          <a:xfrm>
            <a:off x="2005091" y="3657600"/>
            <a:ext cx="8188033" cy="2455487"/>
          </a:xfrm>
        </p:spPr>
        <p:txBody>
          <a:bodyPr vert="horz" lIns="91440" tIns="45720" rIns="91440" bIns="45720" rtlCol="0" anchor="ctr">
            <a:normAutofit/>
          </a:bodyPr>
          <a:lstStyle/>
          <a:p>
            <a:pPr algn="ctr"/>
            <a:endParaRPr lang="en-US" sz="1800">
              <a:solidFill>
                <a:schemeClr val="tx1"/>
              </a:solidFill>
            </a:endParaRPr>
          </a:p>
          <a:p>
            <a:pPr algn="ctr"/>
            <a:r>
              <a:rPr lang="en-US" sz="1800">
                <a:solidFill>
                  <a:schemeClr val="tx1"/>
                </a:solidFill>
                <a:ea typeface="+mn-lt"/>
                <a:cs typeface="+mn-lt"/>
              </a:rPr>
              <a:t>Considering that the objects present in an image can be positioned in several different locations and have distinct aspect ratios or sizes, if we plan to analyze the entire image, a </a:t>
            </a:r>
            <a:r>
              <a:rPr lang="en-US" sz="1800" b="1">
                <a:solidFill>
                  <a:schemeClr val="tx1"/>
                </a:solidFill>
                <a:ea typeface="+mn-lt"/>
                <a:cs typeface="+mn-lt"/>
              </a:rPr>
              <a:t>sliding window</a:t>
            </a:r>
            <a:r>
              <a:rPr lang="en-US" sz="1800">
                <a:solidFill>
                  <a:schemeClr val="tx1"/>
                </a:solidFill>
                <a:ea typeface="+mn-lt"/>
                <a:cs typeface="+mn-lt"/>
              </a:rPr>
              <a:t> with different sizes could be used. </a:t>
            </a:r>
          </a:p>
          <a:p>
            <a:pPr algn="ctr"/>
            <a:r>
              <a:rPr lang="en-US" sz="1800">
                <a:solidFill>
                  <a:schemeClr val="tx1"/>
                </a:solidFill>
                <a:ea typeface="+mn-lt"/>
                <a:cs typeface="+mn-lt"/>
              </a:rPr>
              <a:t>This approach can deliver high accuracy rates, but it also can turn out to be a double edge sword. </a:t>
            </a:r>
            <a:endParaRPr lang="en-US" sz="1800">
              <a:solidFill>
                <a:schemeClr val="tx1"/>
              </a:solidFill>
            </a:endParaRPr>
          </a:p>
        </p:txBody>
      </p:sp>
    </p:spTree>
    <p:extLst>
      <p:ext uri="{BB962C8B-B14F-4D97-AF65-F5344CB8AC3E}">
        <p14:creationId xmlns:p14="http://schemas.microsoft.com/office/powerpoint/2010/main" val="580673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1" name="Picture 2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3" name="Rectangle 22">
            <a:extLst>
              <a:ext uri="{FF2B5EF4-FFF2-40B4-BE49-F238E27FC236}">
                <a16:creationId xmlns:a16="http://schemas.microsoft.com/office/drawing/2014/main" id="{26B0FCFA-8A2E-4F10-87BD-34565BD7C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32DA72A5-2775-4FE6-9A97-1C8DEE0E0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28966E53-3C41-4F5A-A432-755BFE5D75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9600" y="533400"/>
            <a:ext cx="2438400" cy="2438400"/>
          </a:xfrm>
          <a:prstGeom prst="rect">
            <a:avLst/>
          </a:prstGeom>
        </p:spPr>
      </p:pic>
      <p:pic>
        <p:nvPicPr>
          <p:cNvPr id="29" name="Picture 28">
            <a:extLst>
              <a:ext uri="{FF2B5EF4-FFF2-40B4-BE49-F238E27FC236}">
                <a16:creationId xmlns:a16="http://schemas.microsoft.com/office/drawing/2014/main" id="{D47F75BB-A3CB-4161-B316-A2A9C88F72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a:off x="10820400" y="3144779"/>
            <a:ext cx="1371600" cy="2548349"/>
          </a:xfrm>
          <a:prstGeom prst="rect">
            <a:avLst/>
          </a:prstGeom>
        </p:spPr>
      </p:pic>
      <p:sp>
        <p:nvSpPr>
          <p:cNvPr id="2" name="Title 1">
            <a:extLst>
              <a:ext uri="{FF2B5EF4-FFF2-40B4-BE49-F238E27FC236}">
                <a16:creationId xmlns:a16="http://schemas.microsoft.com/office/drawing/2014/main" id="{27F454B3-BC50-4534-A1CF-3E291D103A05}"/>
              </a:ext>
            </a:extLst>
          </p:cNvPr>
          <p:cNvSpPr>
            <a:spLocks noGrp="1"/>
          </p:cNvSpPr>
          <p:nvPr>
            <p:ph type="title"/>
          </p:nvPr>
        </p:nvSpPr>
        <p:spPr>
          <a:xfrm>
            <a:off x="3429000" y="775412"/>
            <a:ext cx="7391400" cy="2593263"/>
          </a:xfrm>
        </p:spPr>
        <p:txBody>
          <a:bodyPr vert="horz" lIns="91440" tIns="45720" rIns="91440" bIns="45720" rtlCol="0" anchor="b">
            <a:normAutofit/>
          </a:bodyPr>
          <a:lstStyle/>
          <a:p>
            <a:r>
              <a:rPr lang="en-US" sz="5200">
                <a:solidFill>
                  <a:schemeClr val="tx2"/>
                </a:solidFill>
              </a:rPr>
              <a:t>How About MOT Approaches?</a:t>
            </a:r>
          </a:p>
        </p:txBody>
      </p:sp>
      <p:sp>
        <p:nvSpPr>
          <p:cNvPr id="3" name="Content Placeholder 2">
            <a:extLst>
              <a:ext uri="{FF2B5EF4-FFF2-40B4-BE49-F238E27FC236}">
                <a16:creationId xmlns:a16="http://schemas.microsoft.com/office/drawing/2014/main" id="{F272ACD9-58C3-46A6-BCB5-41AFD29A7F5E}"/>
              </a:ext>
            </a:extLst>
          </p:cNvPr>
          <p:cNvSpPr>
            <a:spLocks noGrp="1"/>
          </p:cNvSpPr>
          <p:nvPr>
            <p:ph idx="1"/>
          </p:nvPr>
        </p:nvSpPr>
        <p:spPr>
          <a:xfrm>
            <a:off x="3437604" y="3505200"/>
            <a:ext cx="7379748" cy="2667000"/>
          </a:xfrm>
        </p:spPr>
        <p:txBody>
          <a:bodyPr vert="horz" lIns="91440" tIns="45720" rIns="91440" bIns="45720" rtlCol="0" anchor="t">
            <a:normAutofit/>
          </a:bodyPr>
          <a:lstStyle/>
          <a:p>
            <a:pPr marL="0" indent="0">
              <a:buNone/>
            </a:pPr>
            <a:r>
              <a:rPr lang="en-US" sz="2200">
                <a:solidFill>
                  <a:schemeClr val="tx2"/>
                </a:solidFill>
              </a:rPr>
              <a:t>Currently, MOT can be summarized into two paradigms: </a:t>
            </a:r>
            <a:r>
              <a:rPr lang="en-US" sz="2200" b="1">
                <a:solidFill>
                  <a:schemeClr val="tx2"/>
                </a:solidFill>
              </a:rPr>
              <a:t>two-stage</a:t>
            </a:r>
            <a:r>
              <a:rPr lang="en-US" sz="2200">
                <a:solidFill>
                  <a:schemeClr val="tx2"/>
                </a:solidFill>
              </a:rPr>
              <a:t> and </a:t>
            </a:r>
            <a:r>
              <a:rPr lang="en-US" sz="2200" b="1">
                <a:solidFill>
                  <a:schemeClr val="tx2"/>
                </a:solidFill>
              </a:rPr>
              <a:t>one-shot</a:t>
            </a:r>
            <a:r>
              <a:rPr lang="en-US" sz="2200">
                <a:solidFill>
                  <a:schemeClr val="tx2"/>
                </a:solidFill>
              </a:rPr>
              <a:t> frameworks.</a:t>
            </a:r>
          </a:p>
        </p:txBody>
      </p:sp>
    </p:spTree>
    <p:extLst>
      <p:ext uri="{BB962C8B-B14F-4D97-AF65-F5344CB8AC3E}">
        <p14:creationId xmlns:p14="http://schemas.microsoft.com/office/powerpoint/2010/main" val="21008100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BBDFC5D0-A6A1-469E-B2EB-F265176371FF}"/>
              </a:ext>
            </a:extLst>
          </p:cNvPr>
          <p:cNvSpPr>
            <a:spLocks noGrp="1"/>
          </p:cNvSpPr>
          <p:nvPr>
            <p:ph type="title"/>
          </p:nvPr>
        </p:nvSpPr>
        <p:spPr>
          <a:xfrm>
            <a:off x="838201" y="559813"/>
            <a:ext cx="8763000" cy="1664573"/>
          </a:xfrm>
        </p:spPr>
        <p:txBody>
          <a:bodyPr>
            <a:normAutofit/>
          </a:bodyPr>
          <a:lstStyle/>
          <a:p>
            <a:r>
              <a:rPr lang="en-US">
                <a:solidFill>
                  <a:schemeClr val="tx2"/>
                </a:solidFill>
              </a:rPr>
              <a:t>Region proposals: Challenges</a:t>
            </a:r>
          </a:p>
        </p:txBody>
      </p:sp>
      <p:sp>
        <p:nvSpPr>
          <p:cNvPr id="3" name="Content Placeholder 2">
            <a:extLst>
              <a:ext uri="{FF2B5EF4-FFF2-40B4-BE49-F238E27FC236}">
                <a16:creationId xmlns:a16="http://schemas.microsoft.com/office/drawing/2014/main" id="{C3CF837E-3134-4E7D-A888-2E98E473EFB9}"/>
              </a:ext>
            </a:extLst>
          </p:cNvPr>
          <p:cNvSpPr>
            <a:spLocks noGrp="1"/>
          </p:cNvSpPr>
          <p:nvPr>
            <p:ph idx="1"/>
          </p:nvPr>
        </p:nvSpPr>
        <p:spPr>
          <a:xfrm>
            <a:off x="825797" y="2384474"/>
            <a:ext cx="8762436" cy="3728613"/>
          </a:xfrm>
        </p:spPr>
        <p:txBody>
          <a:bodyPr vert="horz" lIns="91440" tIns="45720" rIns="91440" bIns="45720" rtlCol="0" anchor="t">
            <a:normAutofit/>
          </a:bodyPr>
          <a:lstStyle/>
          <a:p>
            <a:r>
              <a:rPr lang="en-US" sz="1800" dirty="0">
                <a:solidFill>
                  <a:schemeClr val="tx2"/>
                </a:solidFill>
                <a:ea typeface="+mn-lt"/>
                <a:cs typeface="+mn-lt"/>
              </a:rPr>
              <a:t>If on one side we have a very accurate model, on the other side is visible that this approach requires a profound </a:t>
            </a:r>
            <a:r>
              <a:rPr lang="en-US" sz="1800" b="1" dirty="0">
                <a:solidFill>
                  <a:schemeClr val="tx2"/>
                </a:solidFill>
                <a:ea typeface="+mn-lt"/>
                <a:cs typeface="+mn-lt"/>
              </a:rPr>
              <a:t>computational power</a:t>
            </a:r>
            <a:r>
              <a:rPr lang="en-US" sz="1800" dirty="0">
                <a:solidFill>
                  <a:schemeClr val="tx2"/>
                </a:solidFill>
                <a:ea typeface="+mn-lt"/>
                <a:cs typeface="+mn-lt"/>
              </a:rPr>
              <a:t>, due to the numerous quantity of candidate windows.</a:t>
            </a:r>
          </a:p>
          <a:p>
            <a:r>
              <a:rPr lang="en-US" sz="1800" dirty="0">
                <a:solidFill>
                  <a:schemeClr val="tx2"/>
                </a:solidFill>
                <a:ea typeface="+mn-lt"/>
                <a:cs typeface="+mn-lt"/>
              </a:rPr>
              <a:t> In order to obtain the best of the two sides, if a fixed number of sliding windows templates is applied, then it is possible to achieve accurate proposals and, at the same time, use less computational power. </a:t>
            </a:r>
          </a:p>
          <a:p>
            <a:r>
              <a:rPr lang="en-US" sz="1800" dirty="0">
                <a:solidFill>
                  <a:schemeClr val="tx2"/>
                </a:solidFill>
                <a:ea typeface="+mn-lt"/>
                <a:cs typeface="+mn-lt"/>
              </a:rPr>
              <a:t>Important to emphasize that the use of </a:t>
            </a:r>
            <a:r>
              <a:rPr lang="en-US" sz="1800" b="1" dirty="0">
                <a:solidFill>
                  <a:schemeClr val="tx2"/>
                </a:solidFill>
                <a:ea typeface="+mn-lt"/>
                <a:cs typeface="+mn-lt"/>
              </a:rPr>
              <a:t>different size sliding windows</a:t>
            </a:r>
            <a:r>
              <a:rPr lang="en-US" sz="1800" dirty="0">
                <a:solidFill>
                  <a:schemeClr val="tx2"/>
                </a:solidFill>
                <a:ea typeface="+mn-lt"/>
                <a:cs typeface="+mn-lt"/>
              </a:rPr>
              <a:t> with a non-fixed number will also output many redundant windows, what devalues the computational effort that it requires</a:t>
            </a:r>
          </a:p>
          <a:p>
            <a:endParaRPr lang="en-US" sz="1800">
              <a:solidFill>
                <a:schemeClr val="tx2"/>
              </a:solidFill>
            </a:endParaRP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3151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 name="Rectangle 11">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033F8A2C-3D6E-460E-BB96-D7F308A35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 name="Picture 3" descr="A picture containing dog, grass&#10;&#10;Description automatically generated">
            <a:extLst>
              <a:ext uri="{FF2B5EF4-FFF2-40B4-BE49-F238E27FC236}">
                <a16:creationId xmlns:a16="http://schemas.microsoft.com/office/drawing/2014/main" id="{FF12E14C-4227-4D30-B602-40D8816630E6}"/>
              </a:ext>
            </a:extLst>
          </p:cNvPr>
          <p:cNvPicPr>
            <a:picLocks noChangeAspect="1"/>
          </p:cNvPicPr>
          <p:nvPr/>
        </p:nvPicPr>
        <p:blipFill rotWithShape="1">
          <a:blip r:embed="rId3">
            <a:alphaModFix/>
          </a:blip>
          <a:srcRect t="209" r="-1" b="666"/>
          <a:stretch/>
        </p:blipFill>
        <p:spPr>
          <a:xfrm>
            <a:off x="3048" y="1376"/>
            <a:ext cx="12188952" cy="6856624"/>
          </a:xfrm>
          <a:prstGeom prst="rect">
            <a:avLst/>
          </a:prstGeom>
        </p:spPr>
      </p:pic>
      <p:sp>
        <p:nvSpPr>
          <p:cNvPr id="16" name="Rectangle 1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0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3C946-D5D3-44CD-9C89-922E8A8AF6C3}"/>
              </a:ext>
            </a:extLst>
          </p:cNvPr>
          <p:cNvSpPr>
            <a:spLocks noGrp="1"/>
          </p:cNvSpPr>
          <p:nvPr>
            <p:ph type="title"/>
          </p:nvPr>
        </p:nvSpPr>
        <p:spPr>
          <a:xfrm>
            <a:off x="1692014" y="-607708"/>
            <a:ext cx="10190071" cy="1299290"/>
          </a:xfrm>
        </p:spPr>
        <p:txBody>
          <a:bodyPr vert="horz" lIns="91440" tIns="45720" rIns="91440" bIns="45720" rtlCol="0" anchor="b">
            <a:normAutofit fontScale="90000"/>
          </a:bodyPr>
          <a:lstStyle/>
          <a:p>
            <a:pPr algn="ctr"/>
            <a:endParaRPr lang="en-US" sz="5400">
              <a:solidFill>
                <a:srgbClr val="FFFFFF"/>
              </a:solidFill>
            </a:endParaRPr>
          </a:p>
          <a:p>
            <a:r>
              <a:rPr lang="en-US" b="0">
                <a:ea typeface="+mj-lt"/>
                <a:cs typeface="+mj-lt"/>
              </a:rPr>
              <a:t>Example of a set of region proposals</a:t>
            </a:r>
            <a:endParaRPr lang="en-US">
              <a:ea typeface="+mj-lt"/>
              <a:cs typeface="+mj-lt"/>
            </a:endParaRPr>
          </a:p>
        </p:txBody>
      </p:sp>
    </p:spTree>
    <p:extLst>
      <p:ext uri="{BB962C8B-B14F-4D97-AF65-F5344CB8AC3E}">
        <p14:creationId xmlns:p14="http://schemas.microsoft.com/office/powerpoint/2010/main" val="5182900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7FF52577-0809-473D-9C8E-D7EEC98E495E}"/>
              </a:ext>
            </a:extLst>
          </p:cNvPr>
          <p:cNvSpPr>
            <a:spLocks noGrp="1"/>
          </p:cNvSpPr>
          <p:nvPr>
            <p:ph type="title"/>
          </p:nvPr>
        </p:nvSpPr>
        <p:spPr>
          <a:xfrm>
            <a:off x="838201" y="559813"/>
            <a:ext cx="10348146" cy="1283471"/>
          </a:xfrm>
        </p:spPr>
        <p:txBody>
          <a:bodyPr anchor="t">
            <a:normAutofit/>
          </a:bodyPr>
          <a:lstStyle/>
          <a:p>
            <a:r>
              <a:rPr lang="en-US" b="0">
                <a:solidFill>
                  <a:schemeClr val="tx2"/>
                </a:solidFill>
                <a:ea typeface="+mj-lt"/>
                <a:cs typeface="+mj-lt"/>
              </a:rPr>
              <a:t>Feature Extraction</a:t>
            </a:r>
            <a:endParaRPr lang="en-US">
              <a:solidFill>
                <a:schemeClr val="tx2"/>
              </a:solidFill>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62B6697E-56EA-46E2-94E5-E75424969BF4}"/>
              </a:ext>
            </a:extLst>
          </p:cNvPr>
          <p:cNvGraphicFramePr>
            <a:graphicFrameLocks noGrp="1"/>
          </p:cNvGraphicFramePr>
          <p:nvPr>
            <p:ph idx="1"/>
            <p:extLst>
              <p:ext uri="{D42A27DB-BD31-4B8C-83A1-F6EECF244321}">
                <p14:modId xmlns:p14="http://schemas.microsoft.com/office/powerpoint/2010/main" val="2155914270"/>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71355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 name="Rectangle 11">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7">
            <a:extLst>
              <a:ext uri="{FF2B5EF4-FFF2-40B4-BE49-F238E27FC236}">
                <a16:creationId xmlns:a16="http://schemas.microsoft.com/office/drawing/2014/main" id="{ED576C57-47BA-4566-87D4-DA179E259C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alphaModFix amt="60000"/>
            <a:extLst>
              <a:ext uri="{28A0092B-C50C-407E-A947-70E740481C1C}">
                <a14:useLocalDpi xmlns:a14="http://schemas.microsoft.com/office/drawing/2010/main" val="0"/>
              </a:ext>
            </a:extLst>
          </a:blip>
          <a:srcRect t="37018" r="40625"/>
          <a:stretch/>
        </p:blipFill>
        <p:spPr>
          <a:xfrm rot="16200000">
            <a:off x="69883" y="-43975"/>
            <a:ext cx="1447800" cy="1535750"/>
          </a:xfrm>
          <a:prstGeom prst="rect">
            <a:avLst/>
          </a:prstGeom>
        </p:spPr>
      </p:pic>
      <p:pic>
        <p:nvPicPr>
          <p:cNvPr id="20" name="Picture 19">
            <a:extLst>
              <a:ext uri="{FF2B5EF4-FFF2-40B4-BE49-F238E27FC236}">
                <a16:creationId xmlns:a16="http://schemas.microsoft.com/office/drawing/2014/main" id="{B3A8B115-875D-4B9A-8153-2CD893FCFB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alphaModFix amt="60000"/>
            <a:extLst>
              <a:ext uri="{28A0092B-C50C-407E-A947-70E740481C1C}">
                <a14:useLocalDpi xmlns:a14="http://schemas.microsoft.com/office/drawing/2010/main" val="0"/>
              </a:ext>
            </a:extLst>
          </a:blip>
          <a:srcRect r="46048"/>
          <a:stretch/>
        </p:blipFill>
        <p:spPr>
          <a:xfrm>
            <a:off x="10814364" y="3672852"/>
            <a:ext cx="1371600" cy="2548349"/>
          </a:xfrm>
          <a:prstGeom prst="rect">
            <a:avLst/>
          </a:prstGeom>
        </p:spPr>
      </p:pic>
      <p:pic>
        <p:nvPicPr>
          <p:cNvPr id="4" name="Picture 4" descr="Diagram&#10;&#10;Description automatically generated">
            <a:extLst>
              <a:ext uri="{FF2B5EF4-FFF2-40B4-BE49-F238E27FC236}">
                <a16:creationId xmlns:a16="http://schemas.microsoft.com/office/drawing/2014/main" id="{C28B2E49-8826-4CDF-913F-D48A1E0B7F1B}"/>
              </a:ext>
            </a:extLst>
          </p:cNvPr>
          <p:cNvPicPr>
            <a:picLocks noChangeAspect="1"/>
          </p:cNvPicPr>
          <p:nvPr/>
        </p:nvPicPr>
        <p:blipFill>
          <a:blip r:embed="rId5"/>
          <a:stretch>
            <a:fillRect/>
          </a:stretch>
        </p:blipFill>
        <p:spPr>
          <a:xfrm>
            <a:off x="792921" y="1713229"/>
            <a:ext cx="10860156" cy="3519888"/>
          </a:xfrm>
          <a:prstGeom prst="rect">
            <a:avLst/>
          </a:prstGeom>
        </p:spPr>
      </p:pic>
    </p:spTree>
    <p:extLst>
      <p:ext uri="{BB962C8B-B14F-4D97-AF65-F5344CB8AC3E}">
        <p14:creationId xmlns:p14="http://schemas.microsoft.com/office/powerpoint/2010/main" val="15974277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CD851-BADB-4B78-9AEC-0F832FB45EA0}"/>
              </a:ext>
            </a:extLst>
          </p:cNvPr>
          <p:cNvSpPr>
            <a:spLocks noGrp="1"/>
          </p:cNvSpPr>
          <p:nvPr>
            <p:ph type="title"/>
          </p:nvPr>
        </p:nvSpPr>
        <p:spPr>
          <a:xfrm>
            <a:off x="838201" y="559813"/>
            <a:ext cx="2819399" cy="5577934"/>
          </a:xfrm>
        </p:spPr>
        <p:txBody>
          <a:bodyPr>
            <a:normAutofit/>
          </a:bodyPr>
          <a:lstStyle/>
          <a:p>
            <a:r>
              <a:rPr lang="en-US" sz="3400" b="0">
                <a:ea typeface="+mj-lt"/>
                <a:cs typeface="+mj-lt"/>
              </a:rPr>
              <a:t>Classification</a:t>
            </a:r>
            <a:endParaRPr lang="en-US" sz="3400"/>
          </a:p>
        </p:txBody>
      </p:sp>
      <p:graphicFrame>
        <p:nvGraphicFramePr>
          <p:cNvPr id="8" name="Content Placeholder 5">
            <a:extLst>
              <a:ext uri="{FF2B5EF4-FFF2-40B4-BE49-F238E27FC236}">
                <a16:creationId xmlns:a16="http://schemas.microsoft.com/office/drawing/2014/main" id="{FCFE3E4F-6205-41F3-8B20-C3E5FC987F47}"/>
              </a:ext>
            </a:extLst>
          </p:cNvPr>
          <p:cNvGraphicFramePr>
            <a:graphicFrameLocks noGrp="1"/>
          </p:cNvGraphicFramePr>
          <p:nvPr>
            <p:ph idx="1"/>
            <p:extLst>
              <p:ext uri="{D42A27DB-BD31-4B8C-83A1-F6EECF244321}">
                <p14:modId xmlns:p14="http://schemas.microsoft.com/office/powerpoint/2010/main" val="357128963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68107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light, lit&#10;&#10;Description automatically generated">
            <a:extLst>
              <a:ext uri="{FF2B5EF4-FFF2-40B4-BE49-F238E27FC236}">
                <a16:creationId xmlns:a16="http://schemas.microsoft.com/office/drawing/2014/main" id="{FE0C32FE-0318-47E4-AEE8-CDBF8A019EF6}"/>
              </a:ext>
            </a:extLst>
          </p:cNvPr>
          <p:cNvPicPr>
            <a:picLocks noGrp="1" noChangeAspect="1"/>
          </p:cNvPicPr>
          <p:nvPr>
            <p:ph idx="1"/>
          </p:nvPr>
        </p:nvPicPr>
        <p:blipFill>
          <a:blip r:embed="rId2"/>
          <a:stretch>
            <a:fillRect/>
          </a:stretch>
        </p:blipFill>
        <p:spPr>
          <a:xfrm>
            <a:off x="389144" y="1042332"/>
            <a:ext cx="11303276" cy="4773129"/>
          </a:xfrm>
        </p:spPr>
      </p:pic>
    </p:spTree>
    <p:extLst>
      <p:ext uri="{BB962C8B-B14F-4D97-AF65-F5344CB8AC3E}">
        <p14:creationId xmlns:p14="http://schemas.microsoft.com/office/powerpoint/2010/main" val="10283242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07C7CBF-2E02-4C63-9DAE-0980EB642A9C}"/>
              </a:ext>
            </a:extLst>
          </p:cNvPr>
          <p:cNvSpPr>
            <a:spLocks noGrp="1"/>
          </p:cNvSpPr>
          <p:nvPr>
            <p:ph type="title"/>
          </p:nvPr>
        </p:nvSpPr>
        <p:spPr>
          <a:xfrm>
            <a:off x="838201" y="559813"/>
            <a:ext cx="8763000" cy="1664573"/>
          </a:xfrm>
        </p:spPr>
        <p:txBody>
          <a:bodyPr>
            <a:normAutofit/>
          </a:bodyPr>
          <a:lstStyle/>
          <a:p>
            <a:r>
              <a:rPr lang="en-US" b="0">
                <a:solidFill>
                  <a:schemeClr val="tx2"/>
                </a:solidFill>
                <a:ea typeface="+mj-lt"/>
                <a:cs typeface="+mj-lt"/>
              </a:rPr>
              <a:t>Object Detectors</a:t>
            </a:r>
            <a:endParaRPr lang="en-US">
              <a:solidFill>
                <a:schemeClr val="tx2"/>
              </a:solidFill>
            </a:endParaRPr>
          </a:p>
        </p:txBody>
      </p:sp>
      <p:sp>
        <p:nvSpPr>
          <p:cNvPr id="3" name="Content Placeholder 2">
            <a:extLst>
              <a:ext uri="{FF2B5EF4-FFF2-40B4-BE49-F238E27FC236}">
                <a16:creationId xmlns:a16="http://schemas.microsoft.com/office/drawing/2014/main" id="{08806CEA-81B6-42FC-8E89-3B30CAEE0073}"/>
              </a:ext>
            </a:extLst>
          </p:cNvPr>
          <p:cNvSpPr>
            <a:spLocks noGrp="1"/>
          </p:cNvSpPr>
          <p:nvPr>
            <p:ph idx="1"/>
          </p:nvPr>
        </p:nvSpPr>
        <p:spPr>
          <a:xfrm>
            <a:off x="825797" y="2384474"/>
            <a:ext cx="8762436" cy="3728613"/>
          </a:xfrm>
        </p:spPr>
        <p:txBody>
          <a:bodyPr vert="horz" lIns="91440" tIns="45720" rIns="91440" bIns="45720" rtlCol="0" anchor="t">
            <a:normAutofit/>
          </a:bodyPr>
          <a:lstStyle/>
          <a:p>
            <a:pPr marL="0" indent="0">
              <a:buNone/>
            </a:pPr>
            <a:endParaRPr lang="en-US" sz="1800">
              <a:solidFill>
                <a:schemeClr val="tx2"/>
              </a:solidFill>
            </a:endParaRPr>
          </a:p>
          <a:p>
            <a:r>
              <a:rPr lang="en-US" sz="1800">
                <a:solidFill>
                  <a:schemeClr val="tx2"/>
                </a:solidFill>
                <a:ea typeface="+mn-lt"/>
                <a:cs typeface="+mn-lt"/>
              </a:rPr>
              <a:t>Image object detectors can be split into two groups: </a:t>
            </a:r>
            <a:r>
              <a:rPr lang="en-US" sz="1800" b="1">
                <a:solidFill>
                  <a:schemeClr val="tx2"/>
                </a:solidFill>
                <a:ea typeface="+mn-lt"/>
                <a:cs typeface="+mn-lt"/>
              </a:rPr>
              <a:t>two-stage</a:t>
            </a:r>
            <a:r>
              <a:rPr lang="en-US" sz="1800">
                <a:solidFill>
                  <a:schemeClr val="tx2"/>
                </a:solidFill>
                <a:ea typeface="+mn-lt"/>
                <a:cs typeface="+mn-lt"/>
              </a:rPr>
              <a:t> detectors and </a:t>
            </a:r>
            <a:r>
              <a:rPr lang="en-US" sz="1800" b="1">
                <a:solidFill>
                  <a:schemeClr val="tx2"/>
                </a:solidFill>
                <a:ea typeface="+mn-lt"/>
                <a:cs typeface="+mn-lt"/>
              </a:rPr>
              <a:t>one stage</a:t>
            </a:r>
            <a:r>
              <a:rPr lang="en-US" sz="1800">
                <a:solidFill>
                  <a:schemeClr val="tx2"/>
                </a:solidFill>
                <a:ea typeface="+mn-lt"/>
                <a:cs typeface="+mn-lt"/>
              </a:rPr>
              <a:t> detectors.</a:t>
            </a:r>
            <a:endParaRPr lang="en-US" sz="1800">
              <a:solidFill>
                <a:schemeClr val="tx2"/>
              </a:solidFill>
            </a:endParaRPr>
          </a:p>
          <a:p>
            <a:r>
              <a:rPr lang="en-US" sz="1800">
                <a:solidFill>
                  <a:schemeClr val="tx2"/>
                </a:solidFill>
                <a:ea typeface="+mn-lt"/>
                <a:cs typeface="+mn-lt"/>
              </a:rPr>
              <a:t>The most representative two-stage detector is the</a:t>
            </a:r>
            <a:r>
              <a:rPr lang="en-US" sz="1800" b="1">
                <a:solidFill>
                  <a:schemeClr val="tx2"/>
                </a:solidFill>
                <a:ea typeface="+mn-lt"/>
                <a:cs typeface="+mn-lt"/>
              </a:rPr>
              <a:t> Faster R-CNN</a:t>
            </a:r>
            <a:r>
              <a:rPr lang="en-US" sz="1800">
                <a:solidFill>
                  <a:schemeClr val="tx2"/>
                </a:solidFill>
                <a:ea typeface="+mn-lt"/>
                <a:cs typeface="+mn-lt"/>
              </a:rPr>
              <a:t>, while </a:t>
            </a:r>
            <a:r>
              <a:rPr lang="en-US" sz="1800" b="1">
                <a:solidFill>
                  <a:schemeClr val="tx2"/>
                </a:solidFill>
                <a:ea typeface="+mn-lt"/>
                <a:cs typeface="+mn-lt"/>
              </a:rPr>
              <a:t>YOLO </a:t>
            </a:r>
            <a:r>
              <a:rPr lang="en-US" sz="1800">
                <a:solidFill>
                  <a:schemeClr val="tx2"/>
                </a:solidFill>
                <a:ea typeface="+mn-lt"/>
                <a:cs typeface="+mn-lt"/>
              </a:rPr>
              <a:t>(You Only Look Once) and </a:t>
            </a:r>
            <a:r>
              <a:rPr lang="en-US" sz="1800" b="1">
                <a:solidFill>
                  <a:schemeClr val="tx2"/>
                </a:solidFill>
                <a:ea typeface="+mn-lt"/>
                <a:cs typeface="+mn-lt"/>
              </a:rPr>
              <a:t>SSD </a:t>
            </a:r>
            <a:r>
              <a:rPr lang="en-US" sz="1800">
                <a:solidFill>
                  <a:schemeClr val="tx2"/>
                </a:solidFill>
                <a:ea typeface="+mn-lt"/>
                <a:cs typeface="+mn-lt"/>
              </a:rPr>
              <a:t>are the equivalent of the one-stage object detectors group. </a:t>
            </a:r>
          </a:p>
          <a:p>
            <a:r>
              <a:rPr lang="en-US" sz="1800">
                <a:solidFill>
                  <a:schemeClr val="tx2"/>
                </a:solidFill>
                <a:ea typeface="+mn-lt"/>
                <a:cs typeface="+mn-lt"/>
              </a:rPr>
              <a:t>The two-stage detectors provide an accurate localization and identification of the objects, and the one-stage detectors can deliver high processing speed results. </a:t>
            </a:r>
            <a:endParaRPr lang="en-US" sz="1800">
              <a:solidFill>
                <a:schemeClr val="tx2"/>
              </a:solidFill>
            </a:endParaRP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60020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5F902C-27E4-4AC5-8806-DF0ADC274994}"/>
              </a:ext>
            </a:extLst>
          </p:cNvPr>
          <p:cNvSpPr>
            <a:spLocks noGrp="1"/>
          </p:cNvSpPr>
          <p:nvPr>
            <p:ph type="title"/>
          </p:nvPr>
        </p:nvSpPr>
        <p:spPr>
          <a:xfrm>
            <a:off x="540027" y="537726"/>
            <a:ext cx="3493051" cy="5577934"/>
          </a:xfrm>
        </p:spPr>
        <p:txBody>
          <a:bodyPr>
            <a:normAutofit/>
          </a:bodyPr>
          <a:lstStyle/>
          <a:p>
            <a:r>
              <a:rPr lang="en-US"/>
              <a:t>Two-Stage Detectors</a:t>
            </a:r>
          </a:p>
        </p:txBody>
      </p:sp>
      <p:graphicFrame>
        <p:nvGraphicFramePr>
          <p:cNvPr id="5" name="Content Placeholder 2">
            <a:extLst>
              <a:ext uri="{FF2B5EF4-FFF2-40B4-BE49-F238E27FC236}">
                <a16:creationId xmlns:a16="http://schemas.microsoft.com/office/drawing/2014/main" id="{6D5682D2-10C3-4ADF-8155-F19FFF1CCE47}"/>
              </a:ext>
            </a:extLst>
          </p:cNvPr>
          <p:cNvGraphicFramePr>
            <a:graphicFrameLocks noGrp="1"/>
          </p:cNvGraphicFramePr>
          <p:nvPr>
            <p:ph idx="1"/>
            <p:extLst>
              <p:ext uri="{D42A27DB-BD31-4B8C-83A1-F6EECF244321}">
                <p14:modId xmlns:p14="http://schemas.microsoft.com/office/powerpoint/2010/main" val="35616638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2992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C7153D9C-C13C-44B2-AB87-EDF3D01B22DF}"/>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One-Stage Detectors</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4022848E-DC07-4546-B74A-63F99D5E25B9}"/>
              </a:ext>
            </a:extLst>
          </p:cNvPr>
          <p:cNvGraphicFramePr>
            <a:graphicFrameLocks noGrp="1"/>
          </p:cNvGraphicFramePr>
          <p:nvPr>
            <p:ph idx="1"/>
            <p:extLst>
              <p:ext uri="{D42A27DB-BD31-4B8C-83A1-F6EECF244321}">
                <p14:modId xmlns:p14="http://schemas.microsoft.com/office/powerpoint/2010/main" val="4157437837"/>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338230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AC27D55C-AE71-4182-B345-60806920F222}"/>
              </a:ext>
            </a:extLst>
          </p:cNvPr>
          <p:cNvPicPr>
            <a:picLocks noChangeAspect="1"/>
          </p:cNvPicPr>
          <p:nvPr/>
        </p:nvPicPr>
        <p:blipFill>
          <a:blip r:embed="rId2"/>
          <a:stretch>
            <a:fillRect/>
          </a:stretch>
        </p:blipFill>
        <p:spPr>
          <a:xfrm>
            <a:off x="2383182" y="131760"/>
            <a:ext cx="7436677" cy="6495086"/>
          </a:xfrm>
          <a:prstGeom prst="rect">
            <a:avLst/>
          </a:prstGeom>
        </p:spPr>
      </p:pic>
    </p:spTree>
    <p:extLst>
      <p:ext uri="{BB962C8B-B14F-4D97-AF65-F5344CB8AC3E}">
        <p14:creationId xmlns:p14="http://schemas.microsoft.com/office/powerpoint/2010/main" val="40538351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982F1-BC93-458D-B982-6EEFF5E351ED}"/>
              </a:ext>
            </a:extLst>
          </p:cNvPr>
          <p:cNvSpPr>
            <a:spLocks noGrp="1"/>
          </p:cNvSpPr>
          <p:nvPr>
            <p:ph type="title"/>
          </p:nvPr>
        </p:nvSpPr>
        <p:spPr>
          <a:xfrm>
            <a:off x="838201" y="559813"/>
            <a:ext cx="2819399" cy="5577934"/>
          </a:xfrm>
        </p:spPr>
        <p:txBody>
          <a:bodyPr>
            <a:normAutofit/>
          </a:bodyPr>
          <a:lstStyle/>
          <a:p>
            <a:r>
              <a:rPr lang="en-US">
                <a:ea typeface="+mj-lt"/>
                <a:cs typeface="+mj-lt"/>
              </a:rPr>
              <a:t>The two-stage approach</a:t>
            </a:r>
            <a:endParaRPr lang="en-US"/>
          </a:p>
        </p:txBody>
      </p:sp>
      <p:graphicFrame>
        <p:nvGraphicFramePr>
          <p:cNvPr id="27" name="Content Placeholder 2">
            <a:extLst>
              <a:ext uri="{FF2B5EF4-FFF2-40B4-BE49-F238E27FC236}">
                <a16:creationId xmlns:a16="http://schemas.microsoft.com/office/drawing/2014/main" id="{8CB4CC6B-283E-4ED1-A201-C5866665EC4E}"/>
              </a:ext>
            </a:extLst>
          </p:cNvPr>
          <p:cNvGraphicFramePr>
            <a:graphicFrameLocks noGrp="1"/>
          </p:cNvGraphicFramePr>
          <p:nvPr>
            <p:ph idx="1"/>
            <p:extLst>
              <p:ext uri="{D42A27DB-BD31-4B8C-83A1-F6EECF244321}">
                <p14:modId xmlns:p14="http://schemas.microsoft.com/office/powerpoint/2010/main" val="140708301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37281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A27CD3F-F52F-4F26-A10F-5BCC1B95BBC5}"/>
              </a:ext>
            </a:extLst>
          </p:cNvPr>
          <p:cNvSpPr>
            <a:spLocks noGrp="1"/>
          </p:cNvSpPr>
          <p:nvPr>
            <p:ph type="title"/>
          </p:nvPr>
        </p:nvSpPr>
        <p:spPr>
          <a:xfrm>
            <a:off x="838201" y="559813"/>
            <a:ext cx="8763000" cy="1664573"/>
          </a:xfrm>
        </p:spPr>
        <p:txBody>
          <a:bodyPr>
            <a:normAutofit/>
          </a:bodyPr>
          <a:lstStyle/>
          <a:p>
            <a:r>
              <a:rPr lang="en-US">
                <a:solidFill>
                  <a:schemeClr val="tx2"/>
                </a:solidFill>
              </a:rPr>
              <a:t>Deep Learning &amp; MOT</a:t>
            </a:r>
          </a:p>
        </p:txBody>
      </p:sp>
      <p:sp>
        <p:nvSpPr>
          <p:cNvPr id="3" name="Content Placeholder 2">
            <a:extLst>
              <a:ext uri="{FF2B5EF4-FFF2-40B4-BE49-F238E27FC236}">
                <a16:creationId xmlns:a16="http://schemas.microsoft.com/office/drawing/2014/main" id="{F0280722-3101-4F84-B3CA-CF511459064B}"/>
              </a:ext>
            </a:extLst>
          </p:cNvPr>
          <p:cNvSpPr>
            <a:spLocks noGrp="1"/>
          </p:cNvSpPr>
          <p:nvPr>
            <p:ph idx="1"/>
          </p:nvPr>
        </p:nvSpPr>
        <p:spPr>
          <a:xfrm>
            <a:off x="825797" y="2384474"/>
            <a:ext cx="8762436" cy="3728613"/>
          </a:xfrm>
        </p:spPr>
        <p:txBody>
          <a:bodyPr vert="horz" lIns="91440" tIns="45720" rIns="91440" bIns="45720" rtlCol="0" anchor="t">
            <a:noAutofit/>
          </a:bodyPr>
          <a:lstStyle/>
          <a:p>
            <a:r>
              <a:rPr lang="en-US" sz="2400">
                <a:solidFill>
                  <a:schemeClr val="tx2"/>
                </a:solidFill>
                <a:ea typeface="+mn-lt"/>
                <a:cs typeface="+mn-lt"/>
              </a:rPr>
              <a:t>The major reason why we cannot proceed with the Multiple Object Detection problem by building a standard convolutional network followed by a fully connected layer is that the length of the output layer is variable — not constant, this is because the number of occurrences of the objects of interest is not fixed. </a:t>
            </a:r>
          </a:p>
          <a:p>
            <a:r>
              <a:rPr lang="en-US" sz="2400">
                <a:solidFill>
                  <a:schemeClr val="tx2"/>
                </a:solidFill>
                <a:ea typeface="+mn-lt"/>
                <a:cs typeface="+mn-lt"/>
              </a:rPr>
              <a:t>A naive approach to solve this problem would be to take different regions of interest from the image and use a CNN to classify the presence of the object within that region. </a:t>
            </a:r>
            <a:endParaRPr lang="en-US" sz="2400">
              <a:solidFill>
                <a:schemeClr val="tx2"/>
              </a:solidFill>
            </a:endParaRPr>
          </a:p>
        </p:txBody>
      </p:sp>
      <p:sp>
        <p:nvSpPr>
          <p:cNvPr id="23" name="Rectangle 22">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6448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29B146C-E1D1-49B5-AB16-F0156F5AD7AB}"/>
              </a:ext>
            </a:extLst>
          </p:cNvPr>
          <p:cNvSpPr>
            <a:spLocks noGrp="1"/>
          </p:cNvSpPr>
          <p:nvPr>
            <p:ph type="title"/>
          </p:nvPr>
        </p:nvSpPr>
        <p:spPr>
          <a:xfrm>
            <a:off x="838201" y="559813"/>
            <a:ext cx="8763000" cy="1664573"/>
          </a:xfrm>
        </p:spPr>
        <p:txBody>
          <a:bodyPr>
            <a:normAutofit/>
          </a:bodyPr>
          <a:lstStyle/>
          <a:p>
            <a:r>
              <a:rPr lang="en-US">
                <a:solidFill>
                  <a:schemeClr val="tx2"/>
                </a:solidFill>
              </a:rPr>
              <a:t>Deep Learning &amp; MOT</a:t>
            </a:r>
          </a:p>
        </p:txBody>
      </p:sp>
      <p:sp>
        <p:nvSpPr>
          <p:cNvPr id="3" name="Content Placeholder 2">
            <a:extLst>
              <a:ext uri="{FF2B5EF4-FFF2-40B4-BE49-F238E27FC236}">
                <a16:creationId xmlns:a16="http://schemas.microsoft.com/office/drawing/2014/main" id="{B06B5D00-BC18-4308-9C3A-B239C19087AD}"/>
              </a:ext>
            </a:extLst>
          </p:cNvPr>
          <p:cNvSpPr>
            <a:spLocks noGrp="1"/>
          </p:cNvSpPr>
          <p:nvPr>
            <p:ph idx="1"/>
          </p:nvPr>
        </p:nvSpPr>
        <p:spPr>
          <a:xfrm>
            <a:off x="825797" y="2384474"/>
            <a:ext cx="8762436" cy="3728613"/>
          </a:xfrm>
        </p:spPr>
        <p:txBody>
          <a:bodyPr vert="horz" lIns="91440" tIns="45720" rIns="91440" bIns="45720" rtlCol="0" anchor="t">
            <a:normAutofit/>
          </a:bodyPr>
          <a:lstStyle/>
          <a:p>
            <a:r>
              <a:rPr lang="en-US" sz="2400" dirty="0">
                <a:solidFill>
                  <a:schemeClr val="tx2"/>
                </a:solidFill>
                <a:ea typeface="+mn-lt"/>
                <a:cs typeface="+mn-lt"/>
              </a:rPr>
              <a:t>The problem with this approach is that the objects of interest might have different spatial locations within the image and different aspect ratios. </a:t>
            </a:r>
          </a:p>
          <a:p>
            <a:r>
              <a:rPr lang="en-US" sz="2400" dirty="0">
                <a:solidFill>
                  <a:schemeClr val="tx2"/>
                </a:solidFill>
                <a:ea typeface="+mn-lt"/>
                <a:cs typeface="+mn-lt"/>
              </a:rPr>
              <a:t>Hence, you would have to select a huge number of regions, and this could computationally blow up. </a:t>
            </a:r>
          </a:p>
          <a:p>
            <a:r>
              <a:rPr lang="en-US" sz="2400" dirty="0">
                <a:solidFill>
                  <a:schemeClr val="tx2"/>
                </a:solidFill>
                <a:ea typeface="+mn-lt"/>
                <a:cs typeface="+mn-lt"/>
              </a:rPr>
              <a:t>Therefore, algorithms like R-CNN, YOLO etc. have been developed to find these occurrences and find them fast.</a:t>
            </a: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1808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3" name="Picture 2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4">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EEAC0451-70CB-4391-B5B6-25D69DDF451C}"/>
              </a:ext>
            </a:extLst>
          </p:cNvPr>
          <p:cNvPicPr>
            <a:picLocks noChangeAspect="1"/>
          </p:cNvPicPr>
          <p:nvPr/>
        </p:nvPicPr>
        <p:blipFill rotWithShape="1">
          <a:blip r:embed="rId3">
            <a:alphaModFix/>
          </a:blip>
          <a:srcRect t="4115" b="11632"/>
          <a:stretch/>
        </p:blipFill>
        <p:spPr>
          <a:xfrm>
            <a:off x="20" y="10"/>
            <a:ext cx="12191980" cy="6856614"/>
          </a:xfrm>
          <a:prstGeom prst="rect">
            <a:avLst/>
          </a:prstGeom>
        </p:spPr>
      </p:pic>
      <p:sp>
        <p:nvSpPr>
          <p:cNvPr id="29" name="Rectangle 28">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EBEE80-1A47-41D6-96BE-B90046E0B620}"/>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a:solidFill>
                  <a:srgbClr val="FFFFFF"/>
                </a:solidFill>
              </a:rPr>
              <a:t>Two-stage </a:t>
            </a:r>
            <a:br>
              <a:rPr lang="en-US" sz="5400">
                <a:solidFill>
                  <a:srgbClr val="FFFFFF"/>
                </a:solidFill>
              </a:rPr>
            </a:br>
            <a:r>
              <a:rPr lang="en-US" sz="5400">
                <a:solidFill>
                  <a:srgbClr val="FFFFFF"/>
                </a:solidFill>
              </a:rPr>
              <a:t>Detectors</a:t>
            </a:r>
          </a:p>
        </p:txBody>
      </p:sp>
    </p:spTree>
    <p:extLst>
      <p:ext uri="{BB962C8B-B14F-4D97-AF65-F5344CB8AC3E}">
        <p14:creationId xmlns:p14="http://schemas.microsoft.com/office/powerpoint/2010/main" val="25479434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B44D8484-241D-405D-91E3-336FF4B48AC7}"/>
              </a:ext>
            </a:extLst>
          </p:cNvPr>
          <p:cNvSpPr>
            <a:spLocks noGrp="1"/>
          </p:cNvSpPr>
          <p:nvPr>
            <p:ph type="title"/>
          </p:nvPr>
        </p:nvSpPr>
        <p:spPr>
          <a:xfrm>
            <a:off x="838201" y="559813"/>
            <a:ext cx="8763000" cy="1664573"/>
          </a:xfrm>
        </p:spPr>
        <p:txBody>
          <a:bodyPr>
            <a:normAutofit/>
          </a:bodyPr>
          <a:lstStyle/>
          <a:p>
            <a:r>
              <a:rPr lang="en-US">
                <a:solidFill>
                  <a:schemeClr val="tx2"/>
                </a:solidFill>
              </a:rPr>
              <a:t>R-CNN</a:t>
            </a:r>
          </a:p>
        </p:txBody>
      </p:sp>
      <p:sp>
        <p:nvSpPr>
          <p:cNvPr id="3" name="Content Placeholder 2">
            <a:extLst>
              <a:ext uri="{FF2B5EF4-FFF2-40B4-BE49-F238E27FC236}">
                <a16:creationId xmlns:a16="http://schemas.microsoft.com/office/drawing/2014/main" id="{4ECD9EF5-D5DE-4FAE-9FE4-25E18F32D242}"/>
              </a:ext>
            </a:extLst>
          </p:cNvPr>
          <p:cNvSpPr>
            <a:spLocks noGrp="1"/>
          </p:cNvSpPr>
          <p:nvPr>
            <p:ph idx="1"/>
          </p:nvPr>
        </p:nvSpPr>
        <p:spPr>
          <a:xfrm>
            <a:off x="549710" y="2141518"/>
            <a:ext cx="8762436" cy="3728613"/>
          </a:xfrm>
        </p:spPr>
        <p:txBody>
          <a:bodyPr vert="horz" lIns="91440" tIns="45720" rIns="91440" bIns="45720" rtlCol="0" anchor="t">
            <a:normAutofit/>
          </a:bodyPr>
          <a:lstStyle/>
          <a:p>
            <a:r>
              <a:rPr lang="en-US" sz="2400">
                <a:solidFill>
                  <a:schemeClr val="bg2">
                    <a:lumMod val="10000"/>
                  </a:schemeClr>
                </a:solidFill>
                <a:ea typeface="+mn-lt"/>
                <a:cs typeface="+mn-lt"/>
              </a:rPr>
              <a:t>To bypass the problem of selecting a huge number of regions, </a:t>
            </a:r>
            <a:r>
              <a:rPr lang="en-US" sz="2400">
                <a:solidFill>
                  <a:schemeClr val="bg2">
                    <a:lumMod val="10000"/>
                  </a:schemeClr>
                </a:solidFill>
                <a:ea typeface="+mn-lt"/>
                <a:cs typeface="+mn-lt"/>
                <a:hlinkClick r:id="rId2">
                  <a:extLst>
                    <a:ext uri="{A12FA001-AC4F-418D-AE19-62706E023703}">
                      <ahyp:hlinkClr xmlns:ahyp="http://schemas.microsoft.com/office/drawing/2018/hyperlinkcolor" val="tx"/>
                    </a:ext>
                  </a:extLst>
                </a:hlinkClick>
              </a:rPr>
              <a:t>Ross Girshick et al</a:t>
            </a:r>
            <a:r>
              <a:rPr lang="en-US" sz="2400">
                <a:solidFill>
                  <a:schemeClr val="bg2">
                    <a:lumMod val="10000"/>
                  </a:schemeClr>
                </a:solidFill>
                <a:ea typeface="+mn-lt"/>
                <a:cs typeface="+mn-lt"/>
              </a:rPr>
              <a:t> proposed a method where we use selective search to extract just 2000 regions from the image and he called them region proposals. </a:t>
            </a:r>
            <a:endParaRPr lang="en-US">
              <a:solidFill>
                <a:schemeClr val="bg2">
                  <a:lumMod val="10000"/>
                </a:schemeClr>
              </a:solidFill>
              <a:ea typeface="+mn-lt"/>
              <a:cs typeface="+mn-lt"/>
            </a:endParaRPr>
          </a:p>
          <a:p>
            <a:r>
              <a:rPr lang="en-US" sz="2400">
                <a:solidFill>
                  <a:schemeClr val="bg2">
                    <a:lumMod val="10000"/>
                  </a:schemeClr>
                </a:solidFill>
                <a:ea typeface="+mn-lt"/>
                <a:cs typeface="+mn-lt"/>
              </a:rPr>
              <a:t>Therefore, now, instead of trying to classify a huge number of regions, you can just work with 2000 regions. </a:t>
            </a:r>
            <a:endParaRPr lang="en-US">
              <a:solidFill>
                <a:schemeClr val="bg2">
                  <a:lumMod val="10000"/>
                </a:schemeClr>
              </a:solidFill>
              <a:ea typeface="+mn-lt"/>
              <a:cs typeface="+mn-lt"/>
            </a:endParaRPr>
          </a:p>
          <a:p>
            <a:r>
              <a:rPr lang="en-US" sz="2400">
                <a:solidFill>
                  <a:schemeClr val="bg2">
                    <a:lumMod val="10000"/>
                  </a:schemeClr>
                </a:solidFill>
                <a:ea typeface="+mn-lt"/>
                <a:cs typeface="+mn-lt"/>
              </a:rPr>
              <a:t>These 2000 region proposals are generated using the selective search algorithm which is written below.</a:t>
            </a:r>
            <a:endParaRPr lang="en-US">
              <a:solidFill>
                <a:schemeClr val="bg2">
                  <a:lumMod val="10000"/>
                </a:schemeClr>
              </a:solidFill>
              <a:ea typeface="+mn-lt"/>
              <a:cs typeface="+mn-lt"/>
            </a:endParaRP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3">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9940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6471B96-BA2F-49E6-BF27-B43AEB70BC86}"/>
              </a:ext>
            </a:extLst>
          </p:cNvPr>
          <p:cNvSpPr>
            <a:spLocks noGrp="1"/>
          </p:cNvSpPr>
          <p:nvPr>
            <p:ph type="title"/>
          </p:nvPr>
        </p:nvSpPr>
        <p:spPr>
          <a:xfrm>
            <a:off x="838201" y="559813"/>
            <a:ext cx="8763000" cy="1664573"/>
          </a:xfrm>
        </p:spPr>
        <p:txBody>
          <a:bodyPr>
            <a:normAutofit/>
          </a:bodyPr>
          <a:lstStyle/>
          <a:p>
            <a:r>
              <a:rPr lang="en-US">
                <a:solidFill>
                  <a:schemeClr val="tx2"/>
                </a:solidFill>
              </a:rPr>
              <a:t>R-CNN</a:t>
            </a:r>
          </a:p>
        </p:txBody>
      </p:sp>
      <p:sp>
        <p:nvSpPr>
          <p:cNvPr id="3" name="Content Placeholder 2">
            <a:extLst>
              <a:ext uri="{FF2B5EF4-FFF2-40B4-BE49-F238E27FC236}">
                <a16:creationId xmlns:a16="http://schemas.microsoft.com/office/drawing/2014/main" id="{B981270B-EAB1-4C86-BFAA-2F96A5D605CA}"/>
              </a:ext>
            </a:extLst>
          </p:cNvPr>
          <p:cNvSpPr>
            <a:spLocks noGrp="1"/>
          </p:cNvSpPr>
          <p:nvPr>
            <p:ph idx="1"/>
          </p:nvPr>
        </p:nvSpPr>
        <p:spPr>
          <a:xfrm>
            <a:off x="825797" y="2384474"/>
            <a:ext cx="8762436" cy="3728613"/>
          </a:xfrm>
        </p:spPr>
        <p:txBody>
          <a:bodyPr vert="horz" lIns="91440" tIns="45720" rIns="91440" bIns="45720" rtlCol="0" anchor="t">
            <a:normAutofit/>
          </a:bodyPr>
          <a:lstStyle/>
          <a:p>
            <a:r>
              <a:rPr lang="en-US" sz="2400">
                <a:solidFill>
                  <a:schemeClr val="tx2"/>
                </a:solidFill>
                <a:ea typeface="+mn-lt"/>
                <a:cs typeface="+mn-lt"/>
              </a:rPr>
              <a:t>Selective Search:</a:t>
            </a:r>
            <a:br>
              <a:rPr lang="en-US" sz="2400">
                <a:ea typeface="+mn-lt"/>
                <a:cs typeface="+mn-lt"/>
              </a:rPr>
            </a:br>
            <a:r>
              <a:rPr lang="en-US" sz="2400">
                <a:solidFill>
                  <a:schemeClr val="tx2"/>
                </a:solidFill>
                <a:ea typeface="+mn-lt"/>
                <a:cs typeface="+mn-lt"/>
              </a:rPr>
              <a:t>1. Generate initial sub-segmentation, we generate many candidate regions</a:t>
            </a:r>
            <a:br>
              <a:rPr lang="en-US" sz="2400">
                <a:ea typeface="+mn-lt"/>
                <a:cs typeface="+mn-lt"/>
              </a:rPr>
            </a:br>
            <a:r>
              <a:rPr lang="en-US" sz="2400">
                <a:solidFill>
                  <a:schemeClr val="tx2"/>
                </a:solidFill>
                <a:ea typeface="+mn-lt"/>
                <a:cs typeface="+mn-lt"/>
              </a:rPr>
              <a:t>2. Use greedy algorithm to recursively combine similar regions into larger ones </a:t>
            </a:r>
            <a:br>
              <a:rPr lang="en-US" sz="2400">
                <a:ea typeface="+mn-lt"/>
                <a:cs typeface="+mn-lt"/>
              </a:rPr>
            </a:br>
            <a:r>
              <a:rPr lang="en-US" sz="2400">
                <a:solidFill>
                  <a:schemeClr val="tx2"/>
                </a:solidFill>
                <a:ea typeface="+mn-lt"/>
                <a:cs typeface="+mn-lt"/>
              </a:rPr>
              <a:t>3. Use the generated regions to produce the final candidate region proposals</a:t>
            </a:r>
            <a:r>
              <a:rPr lang="en-US" sz="1800">
                <a:solidFill>
                  <a:schemeClr val="tx2"/>
                </a:solidFill>
                <a:ea typeface="+mn-lt"/>
                <a:cs typeface="+mn-lt"/>
              </a:rPr>
              <a:t> </a:t>
            </a:r>
            <a:endParaRPr lang="en-US" sz="1800">
              <a:solidFill>
                <a:schemeClr val="tx2"/>
              </a:solidFill>
            </a:endParaRP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81348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4F4C994A-D1A5-424E-AE7A-9F1803958578}"/>
              </a:ext>
            </a:extLst>
          </p:cNvPr>
          <p:cNvPicPr>
            <a:picLocks noChangeAspect="1"/>
          </p:cNvPicPr>
          <p:nvPr/>
        </p:nvPicPr>
        <p:blipFill>
          <a:blip r:embed="rId2"/>
          <a:stretch>
            <a:fillRect/>
          </a:stretch>
        </p:blipFill>
        <p:spPr>
          <a:xfrm>
            <a:off x="340139" y="910983"/>
            <a:ext cx="11511721" cy="4296118"/>
          </a:xfrm>
          <a:prstGeom prst="rect">
            <a:avLst/>
          </a:prstGeom>
        </p:spPr>
      </p:pic>
    </p:spTree>
    <p:extLst>
      <p:ext uri="{BB962C8B-B14F-4D97-AF65-F5344CB8AC3E}">
        <p14:creationId xmlns:p14="http://schemas.microsoft.com/office/powerpoint/2010/main" val="20215303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83109-F0AC-4C4A-97EC-F09D21F029AD}"/>
              </a:ext>
            </a:extLst>
          </p:cNvPr>
          <p:cNvSpPr>
            <a:spLocks noGrp="1"/>
          </p:cNvSpPr>
          <p:nvPr>
            <p:ph type="title"/>
          </p:nvPr>
        </p:nvSpPr>
        <p:spPr>
          <a:xfrm>
            <a:off x="838201" y="559813"/>
            <a:ext cx="2819399" cy="5577934"/>
          </a:xfrm>
        </p:spPr>
        <p:txBody>
          <a:bodyPr>
            <a:normAutofit/>
          </a:bodyPr>
          <a:lstStyle/>
          <a:p>
            <a:r>
              <a:rPr lang="en-US"/>
              <a:t>R-CNN</a:t>
            </a:r>
          </a:p>
        </p:txBody>
      </p:sp>
      <p:graphicFrame>
        <p:nvGraphicFramePr>
          <p:cNvPr id="16" name="Content Placeholder 2">
            <a:extLst>
              <a:ext uri="{FF2B5EF4-FFF2-40B4-BE49-F238E27FC236}">
                <a16:creationId xmlns:a16="http://schemas.microsoft.com/office/drawing/2014/main" id="{CF12B28E-1C59-45FC-A73F-31EA4EA54E86}"/>
              </a:ext>
            </a:extLst>
          </p:cNvPr>
          <p:cNvGraphicFramePr>
            <a:graphicFrameLocks noGrp="1"/>
          </p:cNvGraphicFramePr>
          <p:nvPr>
            <p:ph idx="1"/>
            <p:extLst>
              <p:ext uri="{D42A27DB-BD31-4B8C-83A1-F6EECF244321}">
                <p14:modId xmlns:p14="http://schemas.microsoft.com/office/powerpoint/2010/main" val="11176893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3621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70F7C53-6459-469C-8DDC-27642016E68E}"/>
              </a:ext>
            </a:extLst>
          </p:cNvPr>
          <p:cNvSpPr>
            <a:spLocks noGrp="1"/>
          </p:cNvSpPr>
          <p:nvPr>
            <p:ph type="title"/>
          </p:nvPr>
        </p:nvSpPr>
        <p:spPr>
          <a:xfrm>
            <a:off x="838201" y="559813"/>
            <a:ext cx="8763000" cy="1664573"/>
          </a:xfrm>
        </p:spPr>
        <p:txBody>
          <a:bodyPr>
            <a:normAutofit/>
          </a:bodyPr>
          <a:lstStyle/>
          <a:p>
            <a:r>
              <a:rPr lang="en-US">
                <a:solidFill>
                  <a:schemeClr val="tx2"/>
                </a:solidFill>
              </a:rPr>
              <a:t>R-CNN</a:t>
            </a:r>
          </a:p>
        </p:txBody>
      </p:sp>
      <p:sp>
        <p:nvSpPr>
          <p:cNvPr id="3" name="Content Placeholder 2">
            <a:extLst>
              <a:ext uri="{FF2B5EF4-FFF2-40B4-BE49-F238E27FC236}">
                <a16:creationId xmlns:a16="http://schemas.microsoft.com/office/drawing/2014/main" id="{791C20C9-C5D1-47C5-A3CA-A686EB681ECA}"/>
              </a:ext>
            </a:extLst>
          </p:cNvPr>
          <p:cNvSpPr>
            <a:spLocks noGrp="1"/>
          </p:cNvSpPr>
          <p:nvPr>
            <p:ph idx="1"/>
          </p:nvPr>
        </p:nvSpPr>
        <p:spPr>
          <a:xfrm>
            <a:off x="825797" y="2384474"/>
            <a:ext cx="8762436" cy="3728613"/>
          </a:xfrm>
        </p:spPr>
        <p:txBody>
          <a:bodyPr vert="horz" lIns="91440" tIns="45720" rIns="91440" bIns="45720" rtlCol="0" anchor="t">
            <a:noAutofit/>
          </a:bodyPr>
          <a:lstStyle/>
          <a:p>
            <a:r>
              <a:rPr lang="en-US" sz="2400">
                <a:solidFill>
                  <a:schemeClr val="tx2"/>
                </a:solidFill>
                <a:ea typeface="+mn-lt"/>
                <a:cs typeface="+mn-lt"/>
              </a:rPr>
              <a:t>In addition to predicting the presence of an object within the region proposals, the algorithm also predicts four values which are offset values to increase the precision of the bounding box.</a:t>
            </a:r>
          </a:p>
          <a:p>
            <a:r>
              <a:rPr lang="en-US" sz="2400">
                <a:solidFill>
                  <a:schemeClr val="tx2"/>
                </a:solidFill>
                <a:ea typeface="+mn-lt"/>
                <a:cs typeface="+mn-lt"/>
              </a:rPr>
              <a:t>For example, given a region proposal, the algorithm would have predicted the presence of a person but the face of that person within that region proposal could’ve been cut in half.</a:t>
            </a:r>
          </a:p>
          <a:p>
            <a:r>
              <a:rPr lang="en-US" sz="2400">
                <a:solidFill>
                  <a:schemeClr val="tx2"/>
                </a:solidFill>
                <a:ea typeface="+mn-lt"/>
                <a:cs typeface="+mn-lt"/>
              </a:rPr>
              <a:t> Therefore, the offset values help in adjusting the bounding box of the region proposal.</a:t>
            </a: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0451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EA950505-2AE9-45DA-86AC-8BEEA8C0E42A}"/>
              </a:ext>
            </a:extLst>
          </p:cNvPr>
          <p:cNvPicPr>
            <a:picLocks noChangeAspect="1"/>
          </p:cNvPicPr>
          <p:nvPr/>
        </p:nvPicPr>
        <p:blipFill>
          <a:blip r:embed="rId2"/>
          <a:stretch>
            <a:fillRect/>
          </a:stretch>
        </p:blipFill>
        <p:spPr>
          <a:xfrm>
            <a:off x="218661" y="1605582"/>
            <a:ext cx="11754677" cy="3735185"/>
          </a:xfrm>
          <a:prstGeom prst="rect">
            <a:avLst/>
          </a:prstGeom>
        </p:spPr>
      </p:pic>
    </p:spTree>
    <p:extLst>
      <p:ext uri="{BB962C8B-B14F-4D97-AF65-F5344CB8AC3E}">
        <p14:creationId xmlns:p14="http://schemas.microsoft.com/office/powerpoint/2010/main" val="22761225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C67BAAE-8A31-4D5F-9844-DAEC3FEB80D7}"/>
              </a:ext>
            </a:extLst>
          </p:cNvPr>
          <p:cNvSpPr>
            <a:spLocks noGrp="1"/>
          </p:cNvSpPr>
          <p:nvPr>
            <p:ph type="title"/>
          </p:nvPr>
        </p:nvSpPr>
        <p:spPr>
          <a:xfrm>
            <a:off x="838201" y="559813"/>
            <a:ext cx="8763000" cy="1664573"/>
          </a:xfrm>
        </p:spPr>
        <p:txBody>
          <a:bodyPr>
            <a:normAutofit/>
          </a:bodyPr>
          <a:lstStyle/>
          <a:p>
            <a:r>
              <a:rPr lang="en-US">
                <a:solidFill>
                  <a:schemeClr val="tx2"/>
                </a:solidFill>
              </a:rPr>
              <a:t>R-CNN</a:t>
            </a:r>
          </a:p>
        </p:txBody>
      </p:sp>
      <p:sp>
        <p:nvSpPr>
          <p:cNvPr id="3" name="Content Placeholder 2">
            <a:extLst>
              <a:ext uri="{FF2B5EF4-FFF2-40B4-BE49-F238E27FC236}">
                <a16:creationId xmlns:a16="http://schemas.microsoft.com/office/drawing/2014/main" id="{233ED7EF-81C8-48AE-8BCE-A378312D17D1}"/>
              </a:ext>
            </a:extLst>
          </p:cNvPr>
          <p:cNvSpPr>
            <a:spLocks noGrp="1"/>
          </p:cNvSpPr>
          <p:nvPr>
            <p:ph idx="1"/>
          </p:nvPr>
        </p:nvSpPr>
        <p:spPr>
          <a:xfrm>
            <a:off x="825797" y="2384474"/>
            <a:ext cx="8762436" cy="3728613"/>
          </a:xfrm>
        </p:spPr>
        <p:txBody>
          <a:bodyPr vert="horz" lIns="91440" tIns="45720" rIns="91440" bIns="45720" rtlCol="0" anchor="t">
            <a:normAutofit/>
          </a:bodyPr>
          <a:lstStyle/>
          <a:p>
            <a:r>
              <a:rPr lang="en-US" sz="2400">
                <a:solidFill>
                  <a:schemeClr val="bg2">
                    <a:lumMod val="10000"/>
                  </a:schemeClr>
                </a:solidFill>
                <a:ea typeface="+mn-lt"/>
                <a:cs typeface="+mn-lt"/>
              </a:rPr>
              <a:t>Although R-CNN presents a relatively simple and straightforward method, it has a low execution rate because the CNN extracts the features of the proposal regions only one at a time. </a:t>
            </a:r>
          </a:p>
          <a:p>
            <a:r>
              <a:rPr lang="en-US" sz="2400">
                <a:solidFill>
                  <a:schemeClr val="bg2">
                    <a:lumMod val="10000"/>
                  </a:schemeClr>
                </a:solidFill>
                <a:ea typeface="+mn-lt"/>
                <a:cs typeface="+mn-lt"/>
              </a:rPr>
              <a:t>When considering images with thousands of proposed regions, the model might not give us the results that we planned to.</a:t>
            </a:r>
            <a:endParaRPr lang="en-US" sz="2400">
              <a:solidFill>
                <a:schemeClr val="bg2">
                  <a:lumMod val="10000"/>
                </a:schemeClr>
              </a:solidFill>
            </a:endParaRP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5590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3CBB8E-7B29-497C-A086-12D7F5AAA354}"/>
              </a:ext>
            </a:extLst>
          </p:cNvPr>
          <p:cNvSpPr>
            <a:spLocks noGrp="1"/>
          </p:cNvSpPr>
          <p:nvPr>
            <p:ph type="title"/>
          </p:nvPr>
        </p:nvSpPr>
        <p:spPr>
          <a:xfrm>
            <a:off x="1198182" y="381000"/>
            <a:ext cx="10003218" cy="1600124"/>
          </a:xfrm>
        </p:spPr>
        <p:txBody>
          <a:bodyPr>
            <a:normAutofit/>
          </a:bodyPr>
          <a:lstStyle/>
          <a:p>
            <a:r>
              <a:rPr lang="en-US"/>
              <a:t>History of the Two-stage approach</a:t>
            </a:r>
          </a:p>
        </p:txBody>
      </p:sp>
      <p:graphicFrame>
        <p:nvGraphicFramePr>
          <p:cNvPr id="16" name="Content Placeholder 2">
            <a:extLst>
              <a:ext uri="{FF2B5EF4-FFF2-40B4-BE49-F238E27FC236}">
                <a16:creationId xmlns:a16="http://schemas.microsoft.com/office/drawing/2014/main" id="{27AE5979-E63F-468B-9E97-4CABAB26C9BC}"/>
              </a:ext>
            </a:extLst>
          </p:cNvPr>
          <p:cNvGraphicFramePr>
            <a:graphicFrameLocks noGrp="1"/>
          </p:cNvGraphicFramePr>
          <p:nvPr>
            <p:ph idx="1"/>
            <p:extLst>
              <p:ext uri="{D42A27DB-BD31-4B8C-83A1-F6EECF244321}">
                <p14:modId xmlns:p14="http://schemas.microsoft.com/office/powerpoint/2010/main" val="318514448"/>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389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81947E9-6294-48B4-9672-279A3750BE80}"/>
              </a:ext>
            </a:extLst>
          </p:cNvPr>
          <p:cNvSpPr>
            <a:spLocks noGrp="1"/>
          </p:cNvSpPr>
          <p:nvPr>
            <p:ph type="title"/>
          </p:nvPr>
        </p:nvSpPr>
        <p:spPr>
          <a:xfrm>
            <a:off x="838201" y="559813"/>
            <a:ext cx="8763000" cy="1664573"/>
          </a:xfrm>
        </p:spPr>
        <p:txBody>
          <a:bodyPr>
            <a:normAutofit/>
          </a:bodyPr>
          <a:lstStyle/>
          <a:p>
            <a:r>
              <a:rPr lang="en-US">
                <a:solidFill>
                  <a:schemeClr val="tx2"/>
                </a:solidFill>
              </a:rPr>
              <a:t>R-CNN: Problems</a:t>
            </a:r>
          </a:p>
        </p:txBody>
      </p:sp>
      <p:sp>
        <p:nvSpPr>
          <p:cNvPr id="3" name="Content Placeholder 2">
            <a:extLst>
              <a:ext uri="{FF2B5EF4-FFF2-40B4-BE49-F238E27FC236}">
                <a16:creationId xmlns:a16="http://schemas.microsoft.com/office/drawing/2014/main" id="{A3630D3A-CA77-4D87-BA74-A81AEE138B8E}"/>
              </a:ext>
            </a:extLst>
          </p:cNvPr>
          <p:cNvSpPr>
            <a:spLocks noGrp="1"/>
          </p:cNvSpPr>
          <p:nvPr>
            <p:ph idx="1"/>
          </p:nvPr>
        </p:nvSpPr>
        <p:spPr>
          <a:xfrm>
            <a:off x="825797" y="2384474"/>
            <a:ext cx="8762436" cy="3728613"/>
          </a:xfrm>
        </p:spPr>
        <p:txBody>
          <a:bodyPr vert="horz" lIns="91440" tIns="45720" rIns="91440" bIns="45720" rtlCol="0" anchor="t">
            <a:normAutofit fontScale="92500"/>
          </a:bodyPr>
          <a:lstStyle/>
          <a:p>
            <a:r>
              <a:rPr lang="en-US" sz="2400">
                <a:solidFill>
                  <a:schemeClr val="tx2"/>
                </a:solidFill>
                <a:ea typeface="+mn-lt"/>
                <a:cs typeface="+mn-lt"/>
              </a:rPr>
              <a:t>It still takes a huge amount of time to train the network as you would have to classify 2000 region proposals per image.</a:t>
            </a:r>
            <a:endParaRPr lang="en-US" sz="2400">
              <a:solidFill>
                <a:schemeClr val="tx2"/>
              </a:solidFill>
            </a:endParaRPr>
          </a:p>
          <a:p>
            <a:r>
              <a:rPr lang="en-US" sz="2400">
                <a:solidFill>
                  <a:schemeClr val="tx2"/>
                </a:solidFill>
                <a:ea typeface="+mn-lt"/>
                <a:cs typeface="+mn-lt"/>
              </a:rPr>
              <a:t>It cannot be implemented real time as it takes around 47 seconds for each test image.</a:t>
            </a:r>
            <a:endParaRPr lang="en-US" sz="2400">
              <a:solidFill>
                <a:schemeClr val="tx2"/>
              </a:solidFill>
            </a:endParaRPr>
          </a:p>
          <a:p>
            <a:r>
              <a:rPr lang="en-US" sz="2400">
                <a:solidFill>
                  <a:schemeClr val="tx2"/>
                </a:solidFill>
                <a:ea typeface="+mn-lt"/>
                <a:cs typeface="+mn-lt"/>
              </a:rPr>
              <a:t>The selective search algorithm is a fixed algorithm.</a:t>
            </a:r>
          </a:p>
          <a:p>
            <a:r>
              <a:rPr lang="en-US" sz="2400">
                <a:solidFill>
                  <a:schemeClr val="tx2"/>
                </a:solidFill>
                <a:ea typeface="+mn-lt"/>
                <a:cs typeface="+mn-lt"/>
              </a:rPr>
              <a:t> Therefore, no learning is happening at that stage. </a:t>
            </a:r>
          </a:p>
          <a:p>
            <a:r>
              <a:rPr lang="en-US" sz="2400">
                <a:solidFill>
                  <a:schemeClr val="tx2"/>
                </a:solidFill>
                <a:ea typeface="+mn-lt"/>
                <a:cs typeface="+mn-lt"/>
              </a:rPr>
              <a:t>This could lead to the generation of bad candidate region proposals.</a:t>
            </a:r>
            <a:endParaRPr lang="en-US" sz="2400">
              <a:solidFill>
                <a:schemeClr val="tx2"/>
              </a:solidFill>
            </a:endParaRPr>
          </a:p>
          <a:p>
            <a:endParaRPr lang="en-US" sz="1800">
              <a:solidFill>
                <a:schemeClr val="tx2"/>
              </a:solidFill>
            </a:endParaRP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4491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A549-0B63-40A4-8DE0-E6EDEEF575B2}"/>
              </a:ext>
            </a:extLst>
          </p:cNvPr>
          <p:cNvSpPr>
            <a:spLocks noGrp="1"/>
          </p:cNvSpPr>
          <p:nvPr>
            <p:ph type="title"/>
          </p:nvPr>
        </p:nvSpPr>
        <p:spPr/>
        <p:txBody>
          <a:bodyPr/>
          <a:lstStyle/>
          <a:p>
            <a:r>
              <a:rPr lang="en-US"/>
              <a:t>Fast R-CNN</a:t>
            </a:r>
          </a:p>
        </p:txBody>
      </p:sp>
      <p:pic>
        <p:nvPicPr>
          <p:cNvPr id="4" name="Picture 4" descr="Diagram&#10;&#10;Description automatically generated">
            <a:extLst>
              <a:ext uri="{FF2B5EF4-FFF2-40B4-BE49-F238E27FC236}">
                <a16:creationId xmlns:a16="http://schemas.microsoft.com/office/drawing/2014/main" id="{EF54EB9A-4A87-450D-9A13-0F7E6B849A59}"/>
              </a:ext>
            </a:extLst>
          </p:cNvPr>
          <p:cNvPicPr>
            <a:picLocks noGrp="1" noChangeAspect="1"/>
          </p:cNvPicPr>
          <p:nvPr>
            <p:ph idx="1"/>
          </p:nvPr>
        </p:nvPicPr>
        <p:blipFill>
          <a:blip r:embed="rId2"/>
          <a:stretch>
            <a:fillRect/>
          </a:stretch>
        </p:blipFill>
        <p:spPr>
          <a:xfrm>
            <a:off x="194986" y="1649862"/>
            <a:ext cx="11802026" cy="4794940"/>
          </a:xfrm>
        </p:spPr>
      </p:pic>
    </p:spTree>
    <p:extLst>
      <p:ext uri="{BB962C8B-B14F-4D97-AF65-F5344CB8AC3E}">
        <p14:creationId xmlns:p14="http://schemas.microsoft.com/office/powerpoint/2010/main" val="5906430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E184EE6-EDB2-4717-B5B6-27D81544A3F7}"/>
              </a:ext>
            </a:extLst>
          </p:cNvPr>
          <p:cNvSpPr>
            <a:spLocks noGrp="1"/>
          </p:cNvSpPr>
          <p:nvPr>
            <p:ph type="title"/>
          </p:nvPr>
        </p:nvSpPr>
        <p:spPr>
          <a:xfrm>
            <a:off x="540027" y="184335"/>
            <a:ext cx="8763000" cy="1664573"/>
          </a:xfrm>
        </p:spPr>
        <p:txBody>
          <a:bodyPr>
            <a:normAutofit/>
          </a:bodyPr>
          <a:lstStyle/>
          <a:p>
            <a:r>
              <a:rPr lang="en-US">
                <a:solidFill>
                  <a:schemeClr val="tx2"/>
                </a:solidFill>
              </a:rPr>
              <a:t>Fast R-CNN</a:t>
            </a:r>
          </a:p>
        </p:txBody>
      </p:sp>
      <p:sp>
        <p:nvSpPr>
          <p:cNvPr id="3" name="Content Placeholder 2">
            <a:extLst>
              <a:ext uri="{FF2B5EF4-FFF2-40B4-BE49-F238E27FC236}">
                <a16:creationId xmlns:a16="http://schemas.microsoft.com/office/drawing/2014/main" id="{5DB7631A-23F6-4B2A-8301-7C8804EEB4A6}"/>
              </a:ext>
            </a:extLst>
          </p:cNvPr>
          <p:cNvSpPr>
            <a:spLocks noGrp="1"/>
          </p:cNvSpPr>
          <p:nvPr>
            <p:ph idx="1"/>
          </p:nvPr>
        </p:nvSpPr>
        <p:spPr>
          <a:xfrm>
            <a:off x="660145" y="1843344"/>
            <a:ext cx="8762436" cy="3728613"/>
          </a:xfrm>
        </p:spPr>
        <p:txBody>
          <a:bodyPr vert="horz" lIns="91440" tIns="45720" rIns="91440" bIns="45720" rtlCol="0" anchor="t">
            <a:noAutofit/>
          </a:bodyPr>
          <a:lstStyle/>
          <a:p>
            <a:r>
              <a:rPr lang="en-US" sz="2200">
                <a:solidFill>
                  <a:schemeClr val="tx2"/>
                </a:solidFill>
                <a:ea typeface="+mn-lt"/>
                <a:cs typeface="+mn-lt"/>
              </a:rPr>
              <a:t>The same author of R-CNN solved some of the drawbacks of R-CNN to build a faster object detection algorithm and it was called Fast R-CNN. </a:t>
            </a:r>
          </a:p>
          <a:p>
            <a:r>
              <a:rPr lang="en-US" sz="2200">
                <a:solidFill>
                  <a:schemeClr val="tx2"/>
                </a:solidFill>
                <a:ea typeface="+mn-lt"/>
                <a:cs typeface="+mn-lt"/>
              </a:rPr>
              <a:t>The approach is like the R-CNN algorithm. </a:t>
            </a:r>
          </a:p>
          <a:p>
            <a:r>
              <a:rPr lang="en-US" sz="2200">
                <a:solidFill>
                  <a:schemeClr val="tx2"/>
                </a:solidFill>
                <a:ea typeface="+mn-lt"/>
                <a:cs typeface="+mn-lt"/>
              </a:rPr>
              <a:t>But, instead of feeding the region proposals to the CNN, we feed the input image to the CNN to generate a convolutional feature map. </a:t>
            </a:r>
          </a:p>
          <a:p>
            <a:r>
              <a:rPr lang="en-US" sz="2200">
                <a:solidFill>
                  <a:schemeClr val="tx2"/>
                </a:solidFill>
                <a:ea typeface="+mn-lt"/>
                <a:cs typeface="+mn-lt"/>
              </a:rPr>
              <a:t>From the convolutional feature map, we identify the region of proposals and warp them into squares and by using a RoI pooling layer we reshape them into a fixed size so that it can be fed into a fully connected layer. </a:t>
            </a:r>
          </a:p>
          <a:p>
            <a:endParaRPr lang="en-US" sz="1800">
              <a:solidFill>
                <a:schemeClr val="tx2"/>
              </a:solidFill>
            </a:endParaRP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4652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DF221CA-F450-4416-951A-BAA79A4D6692}"/>
              </a:ext>
            </a:extLst>
          </p:cNvPr>
          <p:cNvSpPr>
            <a:spLocks noGrp="1"/>
          </p:cNvSpPr>
          <p:nvPr>
            <p:ph type="title"/>
          </p:nvPr>
        </p:nvSpPr>
        <p:spPr>
          <a:xfrm>
            <a:off x="838201" y="559813"/>
            <a:ext cx="8763000" cy="1664573"/>
          </a:xfrm>
        </p:spPr>
        <p:txBody>
          <a:bodyPr>
            <a:normAutofit/>
          </a:bodyPr>
          <a:lstStyle/>
          <a:p>
            <a:r>
              <a:rPr lang="en-US">
                <a:solidFill>
                  <a:schemeClr val="tx2"/>
                </a:solidFill>
              </a:rPr>
              <a:t>Fast R-CNN</a:t>
            </a:r>
          </a:p>
        </p:txBody>
      </p:sp>
      <p:sp>
        <p:nvSpPr>
          <p:cNvPr id="3" name="Content Placeholder 2">
            <a:extLst>
              <a:ext uri="{FF2B5EF4-FFF2-40B4-BE49-F238E27FC236}">
                <a16:creationId xmlns:a16="http://schemas.microsoft.com/office/drawing/2014/main" id="{41BED84F-A8F6-4ADC-B8A9-68309C0837FF}"/>
              </a:ext>
            </a:extLst>
          </p:cNvPr>
          <p:cNvSpPr>
            <a:spLocks noGrp="1"/>
          </p:cNvSpPr>
          <p:nvPr>
            <p:ph idx="1"/>
          </p:nvPr>
        </p:nvSpPr>
        <p:spPr>
          <a:xfrm>
            <a:off x="825797" y="2384474"/>
            <a:ext cx="8762436" cy="3728613"/>
          </a:xfrm>
        </p:spPr>
        <p:txBody>
          <a:bodyPr vert="horz" lIns="91440" tIns="45720" rIns="91440" bIns="45720" rtlCol="0" anchor="t">
            <a:normAutofit/>
          </a:bodyPr>
          <a:lstStyle/>
          <a:p>
            <a:r>
              <a:rPr lang="en-US" sz="2400">
                <a:solidFill>
                  <a:schemeClr val="tx2"/>
                </a:solidFill>
                <a:ea typeface="+mn-lt"/>
                <a:cs typeface="+mn-lt"/>
              </a:rPr>
              <a:t>From the RoI feature vector, we use a softmax layer to predict the class of the proposed region and the offset values for the bounding box.</a:t>
            </a:r>
          </a:p>
          <a:p>
            <a:r>
              <a:rPr lang="en-US" sz="2400">
                <a:solidFill>
                  <a:schemeClr val="tx2"/>
                </a:solidFill>
                <a:ea typeface="+mn-lt"/>
                <a:cs typeface="+mn-lt"/>
              </a:rPr>
              <a:t>The reason “Fast R-CNN” is faster than R-CNN is because you don’t have to feed 2000 region proposals to the convolutional neural network every time. </a:t>
            </a:r>
          </a:p>
          <a:p>
            <a:r>
              <a:rPr lang="en-US" sz="2400">
                <a:solidFill>
                  <a:schemeClr val="tx2"/>
                </a:solidFill>
                <a:ea typeface="+mn-lt"/>
                <a:cs typeface="+mn-lt"/>
              </a:rPr>
              <a:t>Instead, the convolution operation is done only once per image and a feature map is generated from it.</a:t>
            </a:r>
            <a:endParaRPr lang="en-US" sz="2400">
              <a:solidFill>
                <a:schemeClr val="tx2"/>
              </a:solidFill>
            </a:endParaRP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5747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0B7FEED-A13C-461E-8302-3CA841E81752}"/>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a:solidFill>
                  <a:schemeClr val="tx2"/>
                </a:solidFill>
              </a:rPr>
              <a:t>Algorithms</a:t>
            </a:r>
            <a:br>
              <a:rPr lang="en-US">
                <a:solidFill>
                  <a:schemeClr val="tx2"/>
                </a:solidFill>
              </a:rPr>
            </a:br>
            <a:r>
              <a:rPr lang="en-US">
                <a:solidFill>
                  <a:schemeClr val="tx2"/>
                </a:solidFill>
              </a:rPr>
              <a:t>Comparisons</a:t>
            </a:r>
          </a:p>
        </p:txBody>
      </p:sp>
      <p:sp>
        <p:nvSpPr>
          <p:cNvPr id="17" name="Rectangle 16">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8716"/>
            <a:ext cx="12192000" cy="459491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58716"/>
            <a:ext cx="12191999" cy="4608809"/>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A095AF60-4AA6-4FCF-8BB6-2544D4B42E3A}"/>
              </a:ext>
            </a:extLst>
          </p:cNvPr>
          <p:cNvPicPr>
            <a:picLocks noGrp="1" noChangeAspect="1"/>
          </p:cNvPicPr>
          <p:nvPr>
            <p:ph idx="1"/>
          </p:nvPr>
        </p:nvPicPr>
        <p:blipFill>
          <a:blip r:embed="rId4"/>
          <a:stretch>
            <a:fillRect/>
          </a:stretch>
        </p:blipFill>
        <p:spPr>
          <a:xfrm>
            <a:off x="838200" y="2685409"/>
            <a:ext cx="10515600" cy="3601592"/>
          </a:xfrm>
          <a:prstGeom prst="rect">
            <a:avLst/>
          </a:prstGeom>
        </p:spPr>
      </p:pic>
    </p:spTree>
    <p:extLst>
      <p:ext uri="{BB962C8B-B14F-4D97-AF65-F5344CB8AC3E}">
        <p14:creationId xmlns:p14="http://schemas.microsoft.com/office/powerpoint/2010/main" val="29645762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888096CF-6C0A-4A82-B33C-A18D46764125}"/>
              </a:ext>
            </a:extLst>
          </p:cNvPr>
          <p:cNvSpPr>
            <a:spLocks noGrp="1"/>
          </p:cNvSpPr>
          <p:nvPr>
            <p:ph type="title"/>
          </p:nvPr>
        </p:nvSpPr>
        <p:spPr>
          <a:xfrm>
            <a:off x="838201" y="559813"/>
            <a:ext cx="10348146" cy="1675009"/>
          </a:xfrm>
        </p:spPr>
        <p:txBody>
          <a:bodyPr anchor="t">
            <a:normAutofit/>
          </a:bodyPr>
          <a:lstStyle/>
          <a:p>
            <a:r>
              <a:rPr lang="en-US">
                <a:solidFill>
                  <a:schemeClr val="tx2"/>
                </a:solidFill>
              </a:rPr>
              <a:t>Fast R-CNN</a:t>
            </a:r>
          </a:p>
        </p:txBody>
      </p:sp>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3" name="Content Placeholder 2">
            <a:extLst>
              <a:ext uri="{FF2B5EF4-FFF2-40B4-BE49-F238E27FC236}">
                <a16:creationId xmlns:a16="http://schemas.microsoft.com/office/drawing/2014/main" id="{B8FEE004-FE58-414B-AE52-E1A6054B5FE2}"/>
              </a:ext>
            </a:extLst>
          </p:cNvPr>
          <p:cNvSpPr>
            <a:spLocks noGrp="1"/>
          </p:cNvSpPr>
          <p:nvPr>
            <p:ph idx="1"/>
          </p:nvPr>
        </p:nvSpPr>
        <p:spPr>
          <a:xfrm>
            <a:off x="3994587" y="2403097"/>
            <a:ext cx="7178691" cy="3709990"/>
          </a:xfrm>
        </p:spPr>
        <p:txBody>
          <a:bodyPr vert="horz" lIns="91440" tIns="45720" rIns="91440" bIns="45720" rtlCol="0" anchor="ctr">
            <a:normAutofit/>
          </a:bodyPr>
          <a:lstStyle/>
          <a:p>
            <a:r>
              <a:rPr lang="en-US" sz="2000">
                <a:solidFill>
                  <a:schemeClr val="tx2"/>
                </a:solidFill>
                <a:ea typeface="+mn-lt"/>
                <a:cs typeface="+mn-lt"/>
              </a:rPr>
              <a:t>From the above graphs, you can infer that Fast R-CNN is significantly faster in training and testing sessions over R-CNN.</a:t>
            </a:r>
          </a:p>
          <a:p>
            <a:r>
              <a:rPr lang="en-US" sz="2000">
                <a:solidFill>
                  <a:schemeClr val="tx2"/>
                </a:solidFill>
                <a:ea typeface="+mn-lt"/>
                <a:cs typeface="+mn-lt"/>
              </a:rPr>
              <a:t> When you look at the performance of Fast R-CNN during testing time, including region proposals slows down the algorithm significantly when compared to not using region proposals. </a:t>
            </a:r>
          </a:p>
          <a:p>
            <a:r>
              <a:rPr lang="en-US" sz="2000">
                <a:solidFill>
                  <a:schemeClr val="tx2"/>
                </a:solidFill>
                <a:ea typeface="+mn-lt"/>
                <a:cs typeface="+mn-lt"/>
              </a:rPr>
              <a:t>Therefore, region proposals become bottlenecks in Fast R-CNN algorithm affecting its performance.</a:t>
            </a:r>
            <a:endParaRPr lang="en-US" sz="2000">
              <a:solidFill>
                <a:schemeClr val="tx2"/>
              </a:solidFill>
            </a:endParaRPr>
          </a:p>
        </p:txBody>
      </p:sp>
    </p:spTree>
    <p:extLst>
      <p:ext uri="{BB962C8B-B14F-4D97-AF65-F5344CB8AC3E}">
        <p14:creationId xmlns:p14="http://schemas.microsoft.com/office/powerpoint/2010/main" val="15131377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D961-0679-4B87-B81F-A63E146AB640}"/>
              </a:ext>
            </a:extLst>
          </p:cNvPr>
          <p:cNvSpPr>
            <a:spLocks noGrp="1"/>
          </p:cNvSpPr>
          <p:nvPr>
            <p:ph type="title"/>
          </p:nvPr>
        </p:nvSpPr>
        <p:spPr/>
        <p:txBody>
          <a:bodyPr/>
          <a:lstStyle/>
          <a:p>
            <a:r>
              <a:rPr lang="en-US"/>
              <a:t>Fast R-CNN Architecture</a:t>
            </a:r>
          </a:p>
        </p:txBody>
      </p:sp>
      <p:pic>
        <p:nvPicPr>
          <p:cNvPr id="4" name="Picture 4" descr="Diagram&#10;&#10;Description automatically generated">
            <a:extLst>
              <a:ext uri="{FF2B5EF4-FFF2-40B4-BE49-F238E27FC236}">
                <a16:creationId xmlns:a16="http://schemas.microsoft.com/office/drawing/2014/main" id="{FB4DDDB1-860C-4EF6-AB4C-03E3EA3BF6BE}"/>
              </a:ext>
            </a:extLst>
          </p:cNvPr>
          <p:cNvPicPr>
            <a:picLocks noGrp="1" noChangeAspect="1"/>
          </p:cNvPicPr>
          <p:nvPr>
            <p:ph idx="1"/>
          </p:nvPr>
        </p:nvPicPr>
        <p:blipFill>
          <a:blip r:embed="rId2"/>
          <a:stretch>
            <a:fillRect/>
          </a:stretch>
        </p:blipFill>
        <p:spPr>
          <a:xfrm>
            <a:off x="319157" y="2137358"/>
            <a:ext cx="11553686" cy="3234639"/>
          </a:xfrm>
        </p:spPr>
      </p:pic>
    </p:spTree>
    <p:extLst>
      <p:ext uri="{BB962C8B-B14F-4D97-AF65-F5344CB8AC3E}">
        <p14:creationId xmlns:p14="http://schemas.microsoft.com/office/powerpoint/2010/main" val="250811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8DA913-A79C-4C30-AEBE-9713914D81CA}"/>
              </a:ext>
            </a:extLst>
          </p:cNvPr>
          <p:cNvSpPr>
            <a:spLocks noGrp="1"/>
          </p:cNvSpPr>
          <p:nvPr>
            <p:ph type="title"/>
          </p:nvPr>
        </p:nvSpPr>
        <p:spPr>
          <a:xfrm>
            <a:off x="7200104" y="-61265"/>
            <a:ext cx="4185024" cy="2912691"/>
          </a:xfrm>
        </p:spPr>
        <p:txBody>
          <a:bodyPr vert="horz" lIns="91440" tIns="45720" rIns="91440" bIns="45720" rtlCol="0" anchor="b">
            <a:normAutofit/>
          </a:bodyPr>
          <a:lstStyle/>
          <a:p>
            <a:r>
              <a:rPr lang="en-US"/>
              <a:t>Faster R-CNN</a:t>
            </a:r>
          </a:p>
        </p:txBody>
      </p:sp>
      <p:pic>
        <p:nvPicPr>
          <p:cNvPr id="4" name="Picture 4" descr="Diagram, engineering drawing&#10;&#10;Description automatically generated">
            <a:extLst>
              <a:ext uri="{FF2B5EF4-FFF2-40B4-BE49-F238E27FC236}">
                <a16:creationId xmlns:a16="http://schemas.microsoft.com/office/drawing/2014/main" id="{7F801E18-A1C8-47C0-8EB0-5309C07A9E33}"/>
              </a:ext>
            </a:extLst>
          </p:cNvPr>
          <p:cNvPicPr>
            <a:picLocks noGrp="1" noChangeAspect="1"/>
          </p:cNvPicPr>
          <p:nvPr>
            <p:ph idx="1"/>
          </p:nvPr>
        </p:nvPicPr>
        <p:blipFill>
          <a:blip r:embed="rId4"/>
          <a:stretch>
            <a:fillRect/>
          </a:stretch>
        </p:blipFill>
        <p:spPr>
          <a:xfrm>
            <a:off x="967343" y="567942"/>
            <a:ext cx="5673985" cy="5716862"/>
          </a:xfrm>
          <a:prstGeom prst="rect">
            <a:avLst/>
          </a:prstGeom>
        </p:spPr>
      </p:pic>
    </p:spTree>
    <p:extLst>
      <p:ext uri="{BB962C8B-B14F-4D97-AF65-F5344CB8AC3E}">
        <p14:creationId xmlns:p14="http://schemas.microsoft.com/office/powerpoint/2010/main" val="30223052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4097F-3F14-491D-8F08-5C0179E1D67F}"/>
              </a:ext>
            </a:extLst>
          </p:cNvPr>
          <p:cNvSpPr>
            <a:spLocks noGrp="1"/>
          </p:cNvSpPr>
          <p:nvPr>
            <p:ph type="title"/>
          </p:nvPr>
        </p:nvSpPr>
        <p:spPr>
          <a:xfrm>
            <a:off x="838201" y="559813"/>
            <a:ext cx="2819399" cy="5577934"/>
          </a:xfrm>
        </p:spPr>
        <p:txBody>
          <a:bodyPr>
            <a:normAutofit/>
          </a:bodyPr>
          <a:lstStyle/>
          <a:p>
            <a:r>
              <a:rPr lang="en-US"/>
              <a:t>(even) Faster R-CNN</a:t>
            </a:r>
          </a:p>
        </p:txBody>
      </p:sp>
      <p:graphicFrame>
        <p:nvGraphicFramePr>
          <p:cNvPr id="5" name="Content Placeholder 2">
            <a:extLst>
              <a:ext uri="{FF2B5EF4-FFF2-40B4-BE49-F238E27FC236}">
                <a16:creationId xmlns:a16="http://schemas.microsoft.com/office/drawing/2014/main" id="{228542B5-5C88-46CA-A286-82B9FC591C68}"/>
              </a:ext>
            </a:extLst>
          </p:cNvPr>
          <p:cNvGraphicFramePr>
            <a:graphicFrameLocks noGrp="1"/>
          </p:cNvGraphicFramePr>
          <p:nvPr>
            <p:ph idx="1"/>
            <p:extLst>
              <p:ext uri="{D42A27DB-BD31-4B8C-83A1-F6EECF244321}">
                <p14:modId xmlns:p14="http://schemas.microsoft.com/office/powerpoint/2010/main" val="239653050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18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CDCD5-24BD-4A9C-81E0-A5BA35103CF8}"/>
              </a:ext>
            </a:extLst>
          </p:cNvPr>
          <p:cNvSpPr>
            <a:spLocks noGrp="1"/>
          </p:cNvSpPr>
          <p:nvPr>
            <p:ph type="title"/>
          </p:nvPr>
        </p:nvSpPr>
        <p:spPr>
          <a:xfrm>
            <a:off x="164550" y="559813"/>
            <a:ext cx="5727146" cy="5577934"/>
          </a:xfrm>
        </p:spPr>
        <p:txBody>
          <a:bodyPr>
            <a:normAutofit/>
          </a:bodyPr>
          <a:lstStyle/>
          <a:p>
            <a:r>
              <a:rPr lang="en-US">
                <a:ea typeface="+mj-lt"/>
                <a:cs typeface="+mj-lt"/>
              </a:rPr>
              <a:t>(even) Faster R-CNN</a:t>
            </a:r>
            <a:endParaRPr lang="en-US"/>
          </a:p>
        </p:txBody>
      </p:sp>
      <p:graphicFrame>
        <p:nvGraphicFramePr>
          <p:cNvPr id="5" name="Content Placeholder 2">
            <a:extLst>
              <a:ext uri="{FF2B5EF4-FFF2-40B4-BE49-F238E27FC236}">
                <a16:creationId xmlns:a16="http://schemas.microsoft.com/office/drawing/2014/main" id="{8B7336F2-1FFD-4BFE-9A7E-E7EFDBC34A99}"/>
              </a:ext>
            </a:extLst>
          </p:cNvPr>
          <p:cNvGraphicFramePr>
            <a:graphicFrameLocks noGrp="1"/>
          </p:cNvGraphicFramePr>
          <p:nvPr>
            <p:ph idx="1"/>
            <p:extLst>
              <p:ext uri="{D42A27DB-BD31-4B8C-83A1-F6EECF244321}">
                <p14:modId xmlns:p14="http://schemas.microsoft.com/office/powerpoint/2010/main" val="4074151489"/>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42859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3CBB8E-7B29-497C-A086-12D7F5AAA354}"/>
              </a:ext>
            </a:extLst>
          </p:cNvPr>
          <p:cNvSpPr>
            <a:spLocks noGrp="1"/>
          </p:cNvSpPr>
          <p:nvPr>
            <p:ph type="title"/>
          </p:nvPr>
        </p:nvSpPr>
        <p:spPr>
          <a:xfrm>
            <a:off x="838201" y="559813"/>
            <a:ext cx="2819399" cy="5577934"/>
          </a:xfrm>
        </p:spPr>
        <p:txBody>
          <a:bodyPr>
            <a:normAutofit/>
          </a:bodyPr>
          <a:lstStyle/>
          <a:p>
            <a:r>
              <a:rPr lang="en-US"/>
              <a:t>History of the Two-stage approach</a:t>
            </a:r>
          </a:p>
        </p:txBody>
      </p:sp>
      <p:graphicFrame>
        <p:nvGraphicFramePr>
          <p:cNvPr id="16" name="Content Placeholder 2">
            <a:extLst>
              <a:ext uri="{FF2B5EF4-FFF2-40B4-BE49-F238E27FC236}">
                <a16:creationId xmlns:a16="http://schemas.microsoft.com/office/drawing/2014/main" id="{91A01B1A-6447-48F7-A1ED-03E94C9BA564}"/>
              </a:ext>
            </a:extLst>
          </p:cNvPr>
          <p:cNvGraphicFramePr>
            <a:graphicFrameLocks noGrp="1"/>
          </p:cNvGraphicFramePr>
          <p:nvPr>
            <p:ph idx="1"/>
            <p:extLst>
              <p:ext uri="{D42A27DB-BD31-4B8C-83A1-F6EECF244321}">
                <p14:modId xmlns:p14="http://schemas.microsoft.com/office/powerpoint/2010/main" val="402438451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71631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E42D-1920-44EA-ACA6-C72D342C410A}"/>
              </a:ext>
            </a:extLst>
          </p:cNvPr>
          <p:cNvSpPr>
            <a:spLocks noGrp="1"/>
          </p:cNvSpPr>
          <p:nvPr>
            <p:ph type="title"/>
          </p:nvPr>
        </p:nvSpPr>
        <p:spPr/>
        <p:txBody>
          <a:bodyPr/>
          <a:lstStyle/>
          <a:p>
            <a:r>
              <a:rPr lang="en-US"/>
              <a:t>(even) Faster R-CNN Architecture</a:t>
            </a:r>
          </a:p>
        </p:txBody>
      </p:sp>
      <p:pic>
        <p:nvPicPr>
          <p:cNvPr id="4" name="Picture 4" descr="Diagram&#10;&#10;Description automatically generated">
            <a:extLst>
              <a:ext uri="{FF2B5EF4-FFF2-40B4-BE49-F238E27FC236}">
                <a16:creationId xmlns:a16="http://schemas.microsoft.com/office/drawing/2014/main" id="{EB3D072A-A60F-4948-BCC5-140679A324DF}"/>
              </a:ext>
            </a:extLst>
          </p:cNvPr>
          <p:cNvPicPr>
            <a:picLocks noGrp="1" noChangeAspect="1"/>
          </p:cNvPicPr>
          <p:nvPr>
            <p:ph idx="1"/>
          </p:nvPr>
        </p:nvPicPr>
        <p:blipFill>
          <a:blip r:embed="rId2"/>
          <a:stretch>
            <a:fillRect/>
          </a:stretch>
        </p:blipFill>
        <p:spPr>
          <a:xfrm>
            <a:off x="584200" y="2526578"/>
            <a:ext cx="11023599" cy="3284462"/>
          </a:xfrm>
        </p:spPr>
      </p:pic>
    </p:spTree>
    <p:extLst>
      <p:ext uri="{BB962C8B-B14F-4D97-AF65-F5344CB8AC3E}">
        <p14:creationId xmlns:p14="http://schemas.microsoft.com/office/powerpoint/2010/main" val="33758119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7AE5-2B79-4F4A-A943-6D42209E6018}"/>
              </a:ext>
            </a:extLst>
          </p:cNvPr>
          <p:cNvSpPr>
            <a:spLocks noGrp="1"/>
          </p:cNvSpPr>
          <p:nvPr>
            <p:ph type="title"/>
          </p:nvPr>
        </p:nvSpPr>
        <p:spPr/>
        <p:txBody>
          <a:bodyPr>
            <a:noAutofit/>
          </a:bodyPr>
          <a:lstStyle/>
          <a:p>
            <a:r>
              <a:rPr lang="en-US" sz="2800" b="0">
                <a:ea typeface="+mj-lt"/>
                <a:cs typeface="+mj-lt"/>
              </a:rPr>
              <a:t>From the above graph, we can see that Faster R-CNN is much faster than its predecessors. Therefore, it can even be used for real-time object detection</a:t>
            </a:r>
            <a:endParaRPr lang="en-US" sz="2800"/>
          </a:p>
        </p:txBody>
      </p:sp>
      <p:pic>
        <p:nvPicPr>
          <p:cNvPr id="4" name="Picture 4" descr="Chart&#10;&#10;Description automatically generated">
            <a:extLst>
              <a:ext uri="{FF2B5EF4-FFF2-40B4-BE49-F238E27FC236}">
                <a16:creationId xmlns:a16="http://schemas.microsoft.com/office/drawing/2014/main" id="{EE53BB7A-436E-40C4-B7EF-8BD2FD06AD94}"/>
              </a:ext>
            </a:extLst>
          </p:cNvPr>
          <p:cNvPicPr>
            <a:picLocks noGrp="1" noChangeAspect="1"/>
          </p:cNvPicPr>
          <p:nvPr>
            <p:ph idx="1"/>
          </p:nvPr>
        </p:nvPicPr>
        <p:blipFill>
          <a:blip r:embed="rId2"/>
          <a:stretch>
            <a:fillRect/>
          </a:stretch>
        </p:blipFill>
        <p:spPr>
          <a:xfrm>
            <a:off x="1487073" y="1994694"/>
            <a:ext cx="9228896" cy="4547014"/>
          </a:xfrm>
        </p:spPr>
      </p:pic>
    </p:spTree>
    <p:extLst>
      <p:ext uri="{BB962C8B-B14F-4D97-AF65-F5344CB8AC3E}">
        <p14:creationId xmlns:p14="http://schemas.microsoft.com/office/powerpoint/2010/main" val="18501144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6E779-C70E-4BED-911C-D57D30867858}"/>
              </a:ext>
            </a:extLst>
          </p:cNvPr>
          <p:cNvSpPr>
            <a:spLocks noGrp="1"/>
          </p:cNvSpPr>
          <p:nvPr>
            <p:ph type="title"/>
          </p:nvPr>
        </p:nvSpPr>
        <p:spPr>
          <a:xfrm>
            <a:off x="838201" y="559813"/>
            <a:ext cx="2819399" cy="5577934"/>
          </a:xfrm>
        </p:spPr>
        <p:txBody>
          <a:bodyPr>
            <a:normAutofit/>
          </a:bodyPr>
          <a:lstStyle/>
          <a:p>
            <a:r>
              <a:rPr lang="en-US"/>
              <a:t>Two-stage vs. One-stage</a:t>
            </a:r>
          </a:p>
        </p:txBody>
      </p:sp>
      <p:graphicFrame>
        <p:nvGraphicFramePr>
          <p:cNvPr id="16" name="Content Placeholder 2">
            <a:extLst>
              <a:ext uri="{FF2B5EF4-FFF2-40B4-BE49-F238E27FC236}">
                <a16:creationId xmlns:a16="http://schemas.microsoft.com/office/drawing/2014/main" id="{6AC7D1D6-CD2C-4BD7-8BAA-AFD7A922114A}"/>
              </a:ext>
            </a:extLst>
          </p:cNvPr>
          <p:cNvGraphicFramePr>
            <a:graphicFrameLocks noGrp="1"/>
          </p:cNvGraphicFramePr>
          <p:nvPr>
            <p:ph idx="1"/>
            <p:extLst>
              <p:ext uri="{D42A27DB-BD31-4B8C-83A1-F6EECF244321}">
                <p14:modId xmlns:p14="http://schemas.microsoft.com/office/powerpoint/2010/main" val="80561035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89258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9D7448-D9C4-41D5-9FAE-2CC1FD4E1514}"/>
              </a:ext>
            </a:extLst>
          </p:cNvPr>
          <p:cNvSpPr>
            <a:spLocks noGrp="1"/>
          </p:cNvSpPr>
          <p:nvPr>
            <p:ph type="title"/>
          </p:nvPr>
        </p:nvSpPr>
        <p:spPr>
          <a:xfrm>
            <a:off x="838201" y="559813"/>
            <a:ext cx="2819399" cy="5577934"/>
          </a:xfrm>
        </p:spPr>
        <p:txBody>
          <a:bodyPr>
            <a:normAutofit/>
          </a:bodyPr>
          <a:lstStyle/>
          <a:p>
            <a:r>
              <a:rPr lang="en-US">
                <a:ea typeface="+mj-lt"/>
                <a:cs typeface="+mj-lt"/>
              </a:rPr>
              <a:t>Two-stage vs. One-stage</a:t>
            </a:r>
            <a:endParaRPr lang="en-US" b="0">
              <a:ea typeface="+mj-lt"/>
              <a:cs typeface="+mj-lt"/>
            </a:endParaRPr>
          </a:p>
        </p:txBody>
      </p:sp>
      <p:graphicFrame>
        <p:nvGraphicFramePr>
          <p:cNvPr id="16" name="Content Placeholder 2">
            <a:extLst>
              <a:ext uri="{FF2B5EF4-FFF2-40B4-BE49-F238E27FC236}">
                <a16:creationId xmlns:a16="http://schemas.microsoft.com/office/drawing/2014/main" id="{A2496166-E690-4FF1-B668-AEF7C93E0E4B}"/>
              </a:ext>
            </a:extLst>
          </p:cNvPr>
          <p:cNvGraphicFramePr>
            <a:graphicFrameLocks noGrp="1"/>
          </p:cNvGraphicFramePr>
          <p:nvPr>
            <p:ph idx="1"/>
            <p:extLst>
              <p:ext uri="{D42A27DB-BD31-4B8C-83A1-F6EECF244321}">
                <p14:modId xmlns:p14="http://schemas.microsoft.com/office/powerpoint/2010/main" val="3507927409"/>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05836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3" name="Picture 2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24">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EEAC0451-70CB-4391-B5B6-25D69DDF451C}"/>
              </a:ext>
            </a:extLst>
          </p:cNvPr>
          <p:cNvPicPr>
            <a:picLocks noChangeAspect="1"/>
          </p:cNvPicPr>
          <p:nvPr/>
        </p:nvPicPr>
        <p:blipFill rotWithShape="1">
          <a:blip r:embed="rId3">
            <a:alphaModFix/>
          </a:blip>
          <a:srcRect t="4115" b="11632"/>
          <a:stretch/>
        </p:blipFill>
        <p:spPr>
          <a:xfrm>
            <a:off x="20" y="10"/>
            <a:ext cx="12191980" cy="6856614"/>
          </a:xfrm>
          <a:prstGeom prst="rect">
            <a:avLst/>
          </a:prstGeom>
        </p:spPr>
      </p:pic>
      <p:sp>
        <p:nvSpPr>
          <p:cNvPr id="29" name="Rectangle 28">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EBEE80-1A47-41D6-96BE-B90046E0B620}"/>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a:solidFill>
                  <a:srgbClr val="FFFFFF"/>
                </a:solidFill>
              </a:rPr>
              <a:t>One-stage </a:t>
            </a:r>
            <a:br>
              <a:rPr lang="en-US" sz="5400"/>
            </a:br>
            <a:r>
              <a:rPr lang="en-US" sz="5400">
                <a:solidFill>
                  <a:srgbClr val="FFFFFF"/>
                </a:solidFill>
              </a:rPr>
              <a:t>Detectors</a:t>
            </a:r>
          </a:p>
        </p:txBody>
      </p:sp>
    </p:spTree>
    <p:extLst>
      <p:ext uri="{BB962C8B-B14F-4D97-AF65-F5344CB8AC3E}">
        <p14:creationId xmlns:p14="http://schemas.microsoft.com/office/powerpoint/2010/main" val="24181650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AB4FDF9-7223-41B3-AA6D-384A59F5DA24}"/>
              </a:ext>
            </a:extLst>
          </p:cNvPr>
          <p:cNvSpPr>
            <a:spLocks noGrp="1"/>
          </p:cNvSpPr>
          <p:nvPr>
            <p:ph type="title"/>
          </p:nvPr>
        </p:nvSpPr>
        <p:spPr>
          <a:xfrm>
            <a:off x="838200" y="557191"/>
            <a:ext cx="4388405" cy="5580556"/>
          </a:xfrm>
        </p:spPr>
        <p:txBody>
          <a:bodyPr anchor="ctr">
            <a:normAutofit/>
          </a:bodyPr>
          <a:lstStyle/>
          <a:p>
            <a:r>
              <a:rPr lang="en-US" sz="3600">
                <a:solidFill>
                  <a:schemeClr val="tx2"/>
                </a:solidFill>
              </a:rPr>
              <a:t>YOLO</a:t>
            </a:r>
          </a:p>
        </p:txBody>
      </p:sp>
      <p:pic>
        <p:nvPicPr>
          <p:cNvPr id="24" name="Picture 23">
            <a:extLst>
              <a:ext uri="{FF2B5EF4-FFF2-40B4-BE49-F238E27FC236}">
                <a16:creationId xmlns:a16="http://schemas.microsoft.com/office/drawing/2014/main" id="{48897B96-3039-4268-8B57-3076C0EDD9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74403"/>
          <a:stretch/>
        </p:blipFill>
        <p:spPr>
          <a:xfrm rot="10800000">
            <a:off x="-3049" y="2719660"/>
            <a:ext cx="650748" cy="2548349"/>
          </a:xfrm>
          <a:prstGeom prst="rect">
            <a:avLst/>
          </a:prstGeom>
        </p:spPr>
      </p:pic>
      <p:pic>
        <p:nvPicPr>
          <p:cNvPr id="26" name="Picture 25">
            <a:extLst>
              <a:ext uri="{FF2B5EF4-FFF2-40B4-BE49-F238E27FC236}">
                <a16:creationId xmlns:a16="http://schemas.microsoft.com/office/drawing/2014/main" id="{DEEA387F-FE32-404D-B9E2-0DB5D1F502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graphicFrame>
        <p:nvGraphicFramePr>
          <p:cNvPr id="16" name="Content Placeholder 2">
            <a:extLst>
              <a:ext uri="{FF2B5EF4-FFF2-40B4-BE49-F238E27FC236}">
                <a16:creationId xmlns:a16="http://schemas.microsoft.com/office/drawing/2014/main" id="{0AE71B8B-40A5-4FF7-8CC7-38AC8FE7B0A7}"/>
              </a:ext>
            </a:extLst>
          </p:cNvPr>
          <p:cNvGraphicFramePr>
            <a:graphicFrameLocks noGrp="1"/>
          </p:cNvGraphicFramePr>
          <p:nvPr>
            <p:ph idx="1"/>
            <p:extLst>
              <p:ext uri="{D42A27DB-BD31-4B8C-83A1-F6EECF244321}">
                <p14:modId xmlns:p14="http://schemas.microsoft.com/office/powerpoint/2010/main" val="2102485630"/>
              </p:ext>
            </p:extLst>
          </p:nvPr>
        </p:nvGraphicFramePr>
        <p:xfrm>
          <a:off x="4269409" y="348974"/>
          <a:ext cx="5715000" cy="5872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227152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6409EF1-7269-4DA9-BD54-31691AF2D415}"/>
              </a:ext>
            </a:extLst>
          </p:cNvPr>
          <p:cNvPicPr>
            <a:picLocks noGrp="1" noChangeAspect="1"/>
          </p:cNvPicPr>
          <p:nvPr>
            <p:ph idx="1"/>
          </p:nvPr>
        </p:nvPicPr>
        <p:blipFill>
          <a:blip r:embed="rId2"/>
          <a:stretch>
            <a:fillRect/>
          </a:stretch>
        </p:blipFill>
        <p:spPr>
          <a:xfrm>
            <a:off x="1108967" y="105188"/>
            <a:ext cx="9974066" cy="6525935"/>
          </a:xfrm>
        </p:spPr>
      </p:pic>
    </p:spTree>
    <p:extLst>
      <p:ext uri="{BB962C8B-B14F-4D97-AF65-F5344CB8AC3E}">
        <p14:creationId xmlns:p14="http://schemas.microsoft.com/office/powerpoint/2010/main" val="41986942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DC956-EF88-43A0-9391-92A24282DC95}"/>
              </a:ext>
            </a:extLst>
          </p:cNvPr>
          <p:cNvSpPr>
            <a:spLocks noGrp="1"/>
          </p:cNvSpPr>
          <p:nvPr>
            <p:ph type="title"/>
          </p:nvPr>
        </p:nvSpPr>
        <p:spPr>
          <a:xfrm>
            <a:off x="838201" y="559813"/>
            <a:ext cx="2819399" cy="5577934"/>
          </a:xfrm>
        </p:spPr>
        <p:txBody>
          <a:bodyPr>
            <a:normAutofit/>
          </a:bodyPr>
          <a:lstStyle/>
          <a:p>
            <a:r>
              <a:rPr lang="en-US"/>
              <a:t>YOLO</a:t>
            </a:r>
          </a:p>
        </p:txBody>
      </p:sp>
      <p:graphicFrame>
        <p:nvGraphicFramePr>
          <p:cNvPr id="16" name="Content Placeholder 2">
            <a:extLst>
              <a:ext uri="{FF2B5EF4-FFF2-40B4-BE49-F238E27FC236}">
                <a16:creationId xmlns:a16="http://schemas.microsoft.com/office/drawing/2014/main" id="{E2C850F7-69ED-43AD-A8C2-3A0E31728FCC}"/>
              </a:ext>
            </a:extLst>
          </p:cNvPr>
          <p:cNvGraphicFramePr>
            <a:graphicFrameLocks noGrp="1"/>
          </p:cNvGraphicFramePr>
          <p:nvPr>
            <p:ph idx="1"/>
            <p:extLst>
              <p:ext uri="{D42A27DB-BD31-4B8C-83A1-F6EECF244321}">
                <p14:modId xmlns:p14="http://schemas.microsoft.com/office/powerpoint/2010/main" val="420816700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89173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E9AE55-750A-4DB1-8653-BF859B54E607}"/>
              </a:ext>
            </a:extLst>
          </p:cNvPr>
          <p:cNvSpPr>
            <a:spLocks noGrp="1"/>
          </p:cNvSpPr>
          <p:nvPr>
            <p:ph type="title"/>
          </p:nvPr>
        </p:nvSpPr>
        <p:spPr>
          <a:xfrm>
            <a:off x="838201" y="559813"/>
            <a:ext cx="2819399" cy="5577934"/>
          </a:xfrm>
        </p:spPr>
        <p:txBody>
          <a:bodyPr>
            <a:normAutofit/>
          </a:bodyPr>
          <a:lstStyle/>
          <a:p>
            <a:r>
              <a:rPr lang="en-US"/>
              <a:t>YOLO</a:t>
            </a:r>
          </a:p>
        </p:txBody>
      </p:sp>
      <p:graphicFrame>
        <p:nvGraphicFramePr>
          <p:cNvPr id="16" name="Content Placeholder 2">
            <a:extLst>
              <a:ext uri="{FF2B5EF4-FFF2-40B4-BE49-F238E27FC236}">
                <a16:creationId xmlns:a16="http://schemas.microsoft.com/office/drawing/2014/main" id="{9D291C32-3DF3-433A-98C8-8D6EDFEC34E8}"/>
              </a:ext>
            </a:extLst>
          </p:cNvPr>
          <p:cNvGraphicFramePr>
            <a:graphicFrameLocks noGrp="1"/>
          </p:cNvGraphicFramePr>
          <p:nvPr>
            <p:ph idx="1"/>
            <p:extLst>
              <p:ext uri="{D42A27DB-BD31-4B8C-83A1-F6EECF244321}">
                <p14:modId xmlns:p14="http://schemas.microsoft.com/office/powerpoint/2010/main" val="390872943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75884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61250956-780C-419A-A74E-24FBE4CCA83E}"/>
              </a:ext>
            </a:extLst>
          </p:cNvPr>
          <p:cNvPicPr>
            <a:picLocks noChangeAspect="1"/>
          </p:cNvPicPr>
          <p:nvPr/>
        </p:nvPicPr>
        <p:blipFill>
          <a:blip r:embed="rId2"/>
          <a:stretch>
            <a:fillRect/>
          </a:stretch>
        </p:blipFill>
        <p:spPr>
          <a:xfrm>
            <a:off x="229704" y="987537"/>
            <a:ext cx="11743633" cy="4871879"/>
          </a:xfrm>
          <a:prstGeom prst="rect">
            <a:avLst/>
          </a:prstGeom>
        </p:spPr>
      </p:pic>
    </p:spTree>
    <p:extLst>
      <p:ext uri="{BB962C8B-B14F-4D97-AF65-F5344CB8AC3E}">
        <p14:creationId xmlns:p14="http://schemas.microsoft.com/office/powerpoint/2010/main" val="29752665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C24719-3730-4DA2-B254-79453F4F2F88}"/>
              </a:ext>
            </a:extLst>
          </p:cNvPr>
          <p:cNvSpPr>
            <a:spLocks noGrp="1"/>
          </p:cNvSpPr>
          <p:nvPr>
            <p:ph type="body" idx="1"/>
          </p:nvPr>
        </p:nvSpPr>
        <p:spPr>
          <a:xfrm>
            <a:off x="839788" y="694899"/>
            <a:ext cx="5157787" cy="823912"/>
          </a:xfrm>
        </p:spPr>
        <p:txBody>
          <a:bodyPr>
            <a:normAutofit lnSpcReduction="10000"/>
          </a:bodyPr>
          <a:lstStyle/>
          <a:p>
            <a:pPr algn="ctr"/>
            <a:r>
              <a:rPr lang="en-US">
                <a:solidFill>
                  <a:schemeClr val="bg1">
                    <a:lumMod val="95000"/>
                  </a:schemeClr>
                </a:solidFill>
                <a:ea typeface="+mn-lt"/>
                <a:cs typeface="+mn-lt"/>
              </a:rPr>
              <a:t>color histogram</a:t>
            </a:r>
            <a:endParaRPr lang="en-US">
              <a:solidFill>
                <a:schemeClr val="bg1">
                  <a:lumMod val="95000"/>
                </a:schemeClr>
              </a:solidFill>
            </a:endParaRPr>
          </a:p>
        </p:txBody>
      </p:sp>
      <p:pic>
        <p:nvPicPr>
          <p:cNvPr id="7" name="Picture 7" descr="A picture containing indoor, dish, different, vegetable&#10;&#10;Description automatically generated">
            <a:extLst>
              <a:ext uri="{FF2B5EF4-FFF2-40B4-BE49-F238E27FC236}">
                <a16:creationId xmlns:a16="http://schemas.microsoft.com/office/drawing/2014/main" id="{8E05315B-5431-45AC-B1F9-58458C2DEB57}"/>
              </a:ext>
            </a:extLst>
          </p:cNvPr>
          <p:cNvPicPr>
            <a:picLocks noGrp="1" noChangeAspect="1"/>
          </p:cNvPicPr>
          <p:nvPr>
            <p:ph sz="half" idx="2"/>
          </p:nvPr>
        </p:nvPicPr>
        <p:blipFill>
          <a:blip r:embed="rId2"/>
          <a:stretch>
            <a:fillRect/>
          </a:stretch>
        </p:blipFill>
        <p:spPr>
          <a:xfrm>
            <a:off x="680564" y="2503085"/>
            <a:ext cx="5157787" cy="3315953"/>
          </a:xfrm>
        </p:spPr>
      </p:pic>
      <p:sp>
        <p:nvSpPr>
          <p:cNvPr id="5" name="Text Placeholder 4">
            <a:extLst>
              <a:ext uri="{FF2B5EF4-FFF2-40B4-BE49-F238E27FC236}">
                <a16:creationId xmlns:a16="http://schemas.microsoft.com/office/drawing/2014/main" id="{32FE8506-1D0C-45E9-A96A-627F599B8CB2}"/>
              </a:ext>
            </a:extLst>
          </p:cNvPr>
          <p:cNvSpPr>
            <a:spLocks noGrp="1"/>
          </p:cNvSpPr>
          <p:nvPr>
            <p:ph type="body" sz="quarter" idx="3"/>
          </p:nvPr>
        </p:nvSpPr>
        <p:spPr>
          <a:xfrm>
            <a:off x="6092588" y="956481"/>
            <a:ext cx="5183188" cy="823912"/>
          </a:xfrm>
        </p:spPr>
        <p:txBody>
          <a:bodyPr>
            <a:normAutofit lnSpcReduction="10000"/>
          </a:bodyPr>
          <a:lstStyle/>
          <a:p>
            <a:pPr algn="ctr"/>
            <a:r>
              <a:rPr lang="en-US">
                <a:solidFill>
                  <a:schemeClr val="bg1">
                    <a:lumMod val="95000"/>
                  </a:schemeClr>
                </a:solidFill>
                <a:ea typeface="+mn-lt"/>
                <a:cs typeface="+mn-lt"/>
              </a:rPr>
              <a:t>pixel-based template representation</a:t>
            </a:r>
            <a:endParaRPr lang="en-US">
              <a:solidFill>
                <a:schemeClr val="bg1">
                  <a:lumMod val="95000"/>
                </a:schemeClr>
              </a:solidFill>
            </a:endParaRPr>
          </a:p>
        </p:txBody>
      </p:sp>
      <p:pic>
        <p:nvPicPr>
          <p:cNvPr id="8" name="Picture 8" descr="Chart, scatter chart&#10;&#10;Description automatically generated">
            <a:extLst>
              <a:ext uri="{FF2B5EF4-FFF2-40B4-BE49-F238E27FC236}">
                <a16:creationId xmlns:a16="http://schemas.microsoft.com/office/drawing/2014/main" id="{7A7C14EC-FB9C-46EB-9C82-CB833C81EEFC}"/>
              </a:ext>
            </a:extLst>
          </p:cNvPr>
          <p:cNvPicPr>
            <a:picLocks noGrp="1" noChangeAspect="1"/>
          </p:cNvPicPr>
          <p:nvPr>
            <p:ph sz="quarter" idx="4"/>
          </p:nvPr>
        </p:nvPicPr>
        <p:blipFill>
          <a:blip r:embed="rId3"/>
          <a:stretch>
            <a:fillRect/>
          </a:stretch>
        </p:blipFill>
        <p:spPr>
          <a:xfrm>
            <a:off x="6249054" y="2499377"/>
            <a:ext cx="5143213" cy="3323369"/>
          </a:xfrm>
        </p:spPr>
      </p:pic>
    </p:spTree>
    <p:extLst>
      <p:ext uri="{BB962C8B-B14F-4D97-AF65-F5344CB8AC3E}">
        <p14:creationId xmlns:p14="http://schemas.microsoft.com/office/powerpoint/2010/main" val="14105192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D908A66E-DEAE-409D-8624-E1E71632CF1A}"/>
              </a:ext>
            </a:extLst>
          </p:cNvPr>
          <p:cNvSpPr>
            <a:spLocks noGrp="1"/>
          </p:cNvSpPr>
          <p:nvPr>
            <p:ph type="title"/>
          </p:nvPr>
        </p:nvSpPr>
        <p:spPr>
          <a:xfrm>
            <a:off x="838201" y="559813"/>
            <a:ext cx="10348146" cy="1675009"/>
          </a:xfrm>
        </p:spPr>
        <p:txBody>
          <a:bodyPr anchor="t">
            <a:normAutofit/>
          </a:bodyPr>
          <a:lstStyle/>
          <a:p>
            <a:r>
              <a:rPr lang="en-US" b="0">
                <a:solidFill>
                  <a:schemeClr val="tx2"/>
                </a:solidFill>
                <a:ea typeface="+mj-lt"/>
                <a:cs typeface="+mj-lt"/>
              </a:rPr>
              <a:t>EVOLUTIONARY HIGHLIGHTS</a:t>
            </a:r>
            <a:endParaRPr lang="en-US">
              <a:solidFill>
                <a:schemeClr val="tx2"/>
              </a:solidFill>
            </a:endParaRPr>
          </a:p>
        </p:txBody>
      </p:sp>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3" name="Content Placeholder 2">
            <a:extLst>
              <a:ext uri="{FF2B5EF4-FFF2-40B4-BE49-F238E27FC236}">
                <a16:creationId xmlns:a16="http://schemas.microsoft.com/office/drawing/2014/main" id="{86D56916-04D0-432A-A980-B0333DAE1E33}"/>
              </a:ext>
            </a:extLst>
          </p:cNvPr>
          <p:cNvSpPr>
            <a:spLocks noGrp="1"/>
          </p:cNvSpPr>
          <p:nvPr>
            <p:ph idx="1"/>
          </p:nvPr>
        </p:nvSpPr>
        <p:spPr>
          <a:xfrm>
            <a:off x="3994587" y="2403097"/>
            <a:ext cx="7178691" cy="3709990"/>
          </a:xfrm>
        </p:spPr>
        <p:txBody>
          <a:bodyPr vert="horz" lIns="91440" tIns="45720" rIns="91440" bIns="45720" rtlCol="0" anchor="ctr">
            <a:noAutofit/>
          </a:bodyPr>
          <a:lstStyle/>
          <a:p>
            <a:pPr>
              <a:lnSpc>
                <a:spcPct val="100000"/>
              </a:lnSpc>
            </a:pPr>
            <a:r>
              <a:rPr lang="en-US" sz="2400" dirty="0">
                <a:solidFill>
                  <a:schemeClr val="tx2"/>
                </a:solidFill>
                <a:ea typeface="+mn-lt"/>
                <a:cs typeface="+mn-lt"/>
              </a:rPr>
              <a:t> There have been five versions of YOLO published (including the original version) until now. </a:t>
            </a:r>
          </a:p>
          <a:p>
            <a:pPr>
              <a:lnSpc>
                <a:spcPct val="100000"/>
              </a:lnSpc>
            </a:pPr>
            <a:r>
              <a:rPr lang="en-US" sz="2400" dirty="0">
                <a:solidFill>
                  <a:schemeClr val="tx2"/>
                </a:solidFill>
                <a:ea typeface="+mn-lt"/>
                <a:cs typeface="+mn-lt"/>
              </a:rPr>
              <a:t>Each version has been upgraded and integrated with the most advanced ideas coming out of the computer vision research community. </a:t>
            </a:r>
          </a:p>
          <a:p>
            <a:pPr>
              <a:lnSpc>
                <a:spcPct val="100000"/>
              </a:lnSpc>
            </a:pPr>
            <a:r>
              <a:rPr lang="en-US" sz="2400" dirty="0">
                <a:solidFill>
                  <a:schemeClr val="tx2"/>
                </a:solidFill>
                <a:ea typeface="+mn-lt"/>
                <a:cs typeface="+mn-lt"/>
              </a:rPr>
              <a:t>Besides, some ideas have been also removed due to the inability to reach the required performance and accuracy of the algorithm. </a:t>
            </a:r>
          </a:p>
          <a:p>
            <a:pPr>
              <a:lnSpc>
                <a:spcPct val="100000"/>
              </a:lnSpc>
            </a:pPr>
            <a:r>
              <a:rPr lang="en-US" sz="2400" dirty="0">
                <a:solidFill>
                  <a:schemeClr val="tx2"/>
                </a:solidFill>
                <a:ea typeface="+mn-lt"/>
                <a:cs typeface="+mn-lt"/>
              </a:rPr>
              <a:t>That makes YOLO even more powerful as one of today's top object detection algorithms. </a:t>
            </a:r>
          </a:p>
        </p:txBody>
      </p:sp>
    </p:spTree>
    <p:extLst>
      <p:ext uri="{BB962C8B-B14F-4D97-AF65-F5344CB8AC3E}">
        <p14:creationId xmlns:p14="http://schemas.microsoft.com/office/powerpoint/2010/main" val="28867865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BF6D0417-278E-4C36-9F75-24DCF49B0C89}"/>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YOLOv5: An Overview</a:t>
            </a:r>
          </a:p>
        </p:txBody>
      </p:sp>
      <p:pic>
        <p:nvPicPr>
          <p:cNvPr id="26" name="Picture 25">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16" name="Content Placeholder 2">
            <a:extLst>
              <a:ext uri="{FF2B5EF4-FFF2-40B4-BE49-F238E27FC236}">
                <a16:creationId xmlns:a16="http://schemas.microsoft.com/office/drawing/2014/main" id="{F320CFD1-51B2-45A5-AB97-793C1DDC2FAC}"/>
              </a:ext>
            </a:extLst>
          </p:cNvPr>
          <p:cNvGraphicFramePr>
            <a:graphicFrameLocks noGrp="1"/>
          </p:cNvGraphicFramePr>
          <p:nvPr>
            <p:ph idx="1"/>
            <p:extLst>
              <p:ext uri="{D42A27DB-BD31-4B8C-83A1-F6EECF244321}">
                <p14:modId xmlns:p14="http://schemas.microsoft.com/office/powerpoint/2010/main" val="739905704"/>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95531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06F4089-0B37-4DCA-A159-60934C63CBFB}"/>
              </a:ext>
            </a:extLst>
          </p:cNvPr>
          <p:cNvSpPr>
            <a:spLocks noGrp="1"/>
          </p:cNvSpPr>
          <p:nvPr>
            <p:ph type="title"/>
          </p:nvPr>
        </p:nvSpPr>
        <p:spPr>
          <a:xfrm>
            <a:off x="838200" y="557191"/>
            <a:ext cx="4388405" cy="5580556"/>
          </a:xfrm>
        </p:spPr>
        <p:txBody>
          <a:bodyPr anchor="ctr">
            <a:normAutofit/>
          </a:bodyPr>
          <a:lstStyle/>
          <a:p>
            <a:endParaRPr lang="en-US" sz="3600">
              <a:solidFill>
                <a:schemeClr val="tx2"/>
              </a:solidFill>
            </a:endParaRPr>
          </a:p>
          <a:p>
            <a:r>
              <a:rPr lang="en-US">
                <a:solidFill>
                  <a:schemeClr val="tx2"/>
                </a:solidFill>
                <a:ea typeface="+mj-lt"/>
                <a:cs typeface="+mj-lt"/>
              </a:rPr>
              <a:t>YOLOv5: An Overview</a:t>
            </a:r>
            <a:endParaRPr lang="en-US" b="0">
              <a:solidFill>
                <a:schemeClr val="tx2"/>
              </a:solidFill>
              <a:ea typeface="+mj-lt"/>
              <a:cs typeface="+mj-lt"/>
            </a:endParaRPr>
          </a:p>
          <a:p>
            <a:endParaRPr lang="en-US"/>
          </a:p>
        </p:txBody>
      </p:sp>
      <p:pic>
        <p:nvPicPr>
          <p:cNvPr id="13" name="Picture 12">
            <a:extLst>
              <a:ext uri="{FF2B5EF4-FFF2-40B4-BE49-F238E27FC236}">
                <a16:creationId xmlns:a16="http://schemas.microsoft.com/office/drawing/2014/main" id="{48897B96-3039-4268-8B57-3076C0EDD9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74403"/>
          <a:stretch/>
        </p:blipFill>
        <p:spPr>
          <a:xfrm rot="10800000">
            <a:off x="-3049" y="2719660"/>
            <a:ext cx="650748" cy="2548349"/>
          </a:xfrm>
          <a:prstGeom prst="rect">
            <a:avLst/>
          </a:prstGeom>
        </p:spPr>
      </p:pic>
      <p:pic>
        <p:nvPicPr>
          <p:cNvPr id="15" name="Picture 14">
            <a:extLst>
              <a:ext uri="{FF2B5EF4-FFF2-40B4-BE49-F238E27FC236}">
                <a16:creationId xmlns:a16="http://schemas.microsoft.com/office/drawing/2014/main" id="{DEEA387F-FE32-404D-B9E2-0DB5D1F502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graphicFrame>
        <p:nvGraphicFramePr>
          <p:cNvPr id="5" name="Content Placeholder 2">
            <a:extLst>
              <a:ext uri="{FF2B5EF4-FFF2-40B4-BE49-F238E27FC236}">
                <a16:creationId xmlns:a16="http://schemas.microsoft.com/office/drawing/2014/main" id="{D5825173-5D43-4E74-A3CA-4BF081C5B4C9}"/>
              </a:ext>
            </a:extLst>
          </p:cNvPr>
          <p:cNvGraphicFramePr>
            <a:graphicFrameLocks noGrp="1"/>
          </p:cNvGraphicFramePr>
          <p:nvPr>
            <p:ph idx="1"/>
            <p:extLst>
              <p:ext uri="{D42A27DB-BD31-4B8C-83A1-F6EECF244321}">
                <p14:modId xmlns:p14="http://schemas.microsoft.com/office/powerpoint/2010/main" val="956656513"/>
              </p:ext>
            </p:extLst>
          </p:nvPr>
        </p:nvGraphicFramePr>
        <p:xfrm>
          <a:off x="5638800" y="304800"/>
          <a:ext cx="5715000" cy="5872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97628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39A58-6283-4D5F-855F-840D55795D48}"/>
              </a:ext>
            </a:extLst>
          </p:cNvPr>
          <p:cNvSpPr>
            <a:spLocks noGrp="1"/>
          </p:cNvSpPr>
          <p:nvPr>
            <p:ph type="title"/>
          </p:nvPr>
        </p:nvSpPr>
        <p:spPr>
          <a:xfrm>
            <a:off x="838201" y="559813"/>
            <a:ext cx="2819399" cy="5577934"/>
          </a:xfrm>
        </p:spPr>
        <p:txBody>
          <a:bodyPr>
            <a:normAutofit/>
          </a:bodyPr>
          <a:lstStyle/>
          <a:p>
            <a:r>
              <a:rPr lang="en-US" b="0">
                <a:ea typeface="+mj-lt"/>
                <a:cs typeface="+mj-lt"/>
              </a:rPr>
              <a:t>YOLOv5: What Is Different?</a:t>
            </a:r>
            <a:endParaRPr lang="en-US"/>
          </a:p>
        </p:txBody>
      </p:sp>
      <p:graphicFrame>
        <p:nvGraphicFramePr>
          <p:cNvPr id="14" name="Content Placeholder 2">
            <a:extLst>
              <a:ext uri="{FF2B5EF4-FFF2-40B4-BE49-F238E27FC236}">
                <a16:creationId xmlns:a16="http://schemas.microsoft.com/office/drawing/2014/main" id="{162D8314-B386-40D9-AE5A-589F6956B593}"/>
              </a:ext>
            </a:extLst>
          </p:cNvPr>
          <p:cNvGraphicFramePr>
            <a:graphicFrameLocks noGrp="1"/>
          </p:cNvGraphicFramePr>
          <p:nvPr>
            <p:ph idx="1"/>
            <p:extLst>
              <p:ext uri="{D42A27DB-BD31-4B8C-83A1-F6EECF244321}">
                <p14:modId xmlns:p14="http://schemas.microsoft.com/office/powerpoint/2010/main" val="313655799"/>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25917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0672B86C-0FA4-4F3E-8072-D6AEDAEB2311}"/>
              </a:ext>
            </a:extLst>
          </p:cNvPr>
          <p:cNvSpPr>
            <a:spLocks noGrp="1"/>
          </p:cNvSpPr>
          <p:nvPr>
            <p:ph type="title"/>
          </p:nvPr>
        </p:nvSpPr>
        <p:spPr>
          <a:xfrm>
            <a:off x="838201" y="559813"/>
            <a:ext cx="10348146" cy="1283471"/>
          </a:xfrm>
        </p:spPr>
        <p:txBody>
          <a:bodyPr anchor="t">
            <a:normAutofit/>
          </a:bodyPr>
          <a:lstStyle/>
          <a:p>
            <a:r>
              <a:rPr lang="en-US" b="0">
                <a:solidFill>
                  <a:schemeClr val="tx2"/>
                </a:solidFill>
                <a:ea typeface="+mj-lt"/>
                <a:cs typeface="+mj-lt"/>
              </a:rPr>
              <a:t>YOLOv5: What Is Different?</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AA732776-2EB6-44FB-AE5C-AF7CF8F4C63F}"/>
              </a:ext>
            </a:extLst>
          </p:cNvPr>
          <p:cNvGraphicFramePr>
            <a:graphicFrameLocks noGrp="1"/>
          </p:cNvGraphicFramePr>
          <p:nvPr>
            <p:ph idx="1"/>
            <p:extLst>
              <p:ext uri="{D42A27DB-BD31-4B8C-83A1-F6EECF244321}">
                <p14:modId xmlns:p14="http://schemas.microsoft.com/office/powerpoint/2010/main" val="1040111978"/>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954528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5146A128-3965-42A0-8E56-FD5B3A77D089}"/>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YOLOv5: What Is Different?</a:t>
            </a:r>
          </a:p>
        </p:txBody>
      </p:sp>
      <p:pic>
        <p:nvPicPr>
          <p:cNvPr id="26" name="Picture 25">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16" name="Content Placeholder 2">
            <a:extLst>
              <a:ext uri="{FF2B5EF4-FFF2-40B4-BE49-F238E27FC236}">
                <a16:creationId xmlns:a16="http://schemas.microsoft.com/office/drawing/2014/main" id="{02C64EB7-4720-4991-9BF3-836DF3381B76}"/>
              </a:ext>
            </a:extLst>
          </p:cNvPr>
          <p:cNvGraphicFramePr>
            <a:graphicFrameLocks noGrp="1"/>
          </p:cNvGraphicFramePr>
          <p:nvPr>
            <p:ph idx="1"/>
            <p:extLst>
              <p:ext uri="{D42A27DB-BD31-4B8C-83A1-F6EECF244321}">
                <p14:modId xmlns:p14="http://schemas.microsoft.com/office/powerpoint/2010/main" val="1940399976"/>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08923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E2DBB-58C5-4E03-8B58-2F0B2761C80F}"/>
              </a:ext>
            </a:extLst>
          </p:cNvPr>
          <p:cNvSpPr>
            <a:spLocks noGrp="1"/>
          </p:cNvSpPr>
          <p:nvPr>
            <p:ph type="title"/>
          </p:nvPr>
        </p:nvSpPr>
        <p:spPr>
          <a:xfrm>
            <a:off x="838201" y="559813"/>
            <a:ext cx="2819399" cy="5577934"/>
          </a:xfrm>
        </p:spPr>
        <p:txBody>
          <a:bodyPr>
            <a:normAutofit/>
          </a:bodyPr>
          <a:lstStyle/>
          <a:p>
            <a:r>
              <a:rPr lang="en-US" sz="4100">
                <a:ea typeface="+mj-lt"/>
                <a:cs typeface="+mj-lt"/>
              </a:rPr>
              <a:t>YOLOv5: What Is Different?</a:t>
            </a:r>
            <a:endParaRPr lang="en-US" sz="4100" b="0">
              <a:ea typeface="+mj-lt"/>
              <a:cs typeface="+mj-lt"/>
            </a:endParaRPr>
          </a:p>
          <a:p>
            <a:endParaRPr lang="en-US" sz="4100"/>
          </a:p>
        </p:txBody>
      </p:sp>
      <p:graphicFrame>
        <p:nvGraphicFramePr>
          <p:cNvPr id="5" name="Content Placeholder 2">
            <a:extLst>
              <a:ext uri="{FF2B5EF4-FFF2-40B4-BE49-F238E27FC236}">
                <a16:creationId xmlns:a16="http://schemas.microsoft.com/office/drawing/2014/main" id="{6AE0926E-EDD6-43DC-AF84-AD70B1D463A5}"/>
              </a:ext>
            </a:extLst>
          </p:cNvPr>
          <p:cNvGraphicFramePr>
            <a:graphicFrameLocks noGrp="1"/>
          </p:cNvGraphicFramePr>
          <p:nvPr>
            <p:ph idx="1"/>
            <p:extLst>
              <p:ext uri="{D42A27DB-BD31-4B8C-83A1-F6EECF244321}">
                <p14:modId xmlns:p14="http://schemas.microsoft.com/office/powerpoint/2010/main" val="174838558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94850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line chart, scatter chart&#10;&#10;Description automatically generated">
            <a:extLst>
              <a:ext uri="{FF2B5EF4-FFF2-40B4-BE49-F238E27FC236}">
                <a16:creationId xmlns:a16="http://schemas.microsoft.com/office/drawing/2014/main" id="{0E8F1CD5-E85A-4F85-B799-A460FB83F160}"/>
              </a:ext>
            </a:extLst>
          </p:cNvPr>
          <p:cNvPicPr>
            <a:picLocks noChangeAspect="1"/>
          </p:cNvPicPr>
          <p:nvPr/>
        </p:nvPicPr>
        <p:blipFill>
          <a:blip r:embed="rId2"/>
          <a:stretch>
            <a:fillRect/>
          </a:stretch>
        </p:blipFill>
        <p:spPr>
          <a:xfrm>
            <a:off x="284922" y="479287"/>
            <a:ext cx="11710503" cy="5888381"/>
          </a:xfrm>
          <a:prstGeom prst="rect">
            <a:avLst/>
          </a:prstGeom>
        </p:spPr>
      </p:pic>
      <p:sp>
        <p:nvSpPr>
          <p:cNvPr id="3" name="TextBox 2">
            <a:extLst>
              <a:ext uri="{FF2B5EF4-FFF2-40B4-BE49-F238E27FC236}">
                <a16:creationId xmlns:a16="http://schemas.microsoft.com/office/drawing/2014/main" id="{E5BAD691-3B1F-4241-A21E-C1378CDCC268}"/>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9363498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2">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bstract background of mesh on pink">
            <a:extLst>
              <a:ext uri="{FF2B5EF4-FFF2-40B4-BE49-F238E27FC236}">
                <a16:creationId xmlns:a16="http://schemas.microsoft.com/office/drawing/2014/main" id="{9D299A6E-A786-426A-A3F0-7584AD7CF105}"/>
              </a:ext>
            </a:extLst>
          </p:cNvPr>
          <p:cNvPicPr>
            <a:picLocks noChangeAspect="1"/>
          </p:cNvPicPr>
          <p:nvPr/>
        </p:nvPicPr>
        <p:blipFill rotWithShape="1">
          <a:blip r:embed="rId3">
            <a:alphaModFix amt="60000"/>
          </a:blip>
          <a:srcRect r="-1" b="15725"/>
          <a:stretch/>
        </p:blipFill>
        <p:spPr>
          <a:xfrm>
            <a:off x="1524" y="688"/>
            <a:ext cx="12188952" cy="6856624"/>
          </a:xfrm>
          <a:prstGeom prst="rect">
            <a:avLst/>
          </a:prstGeom>
        </p:spPr>
      </p:pic>
      <p:sp>
        <p:nvSpPr>
          <p:cNvPr id="2" name="Title 1">
            <a:extLst>
              <a:ext uri="{FF2B5EF4-FFF2-40B4-BE49-F238E27FC236}">
                <a16:creationId xmlns:a16="http://schemas.microsoft.com/office/drawing/2014/main" id="{99374272-6FA4-4C7A-AFB7-66ED1577AB39}"/>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RetinaNet</a:t>
            </a:r>
          </a:p>
        </p:txBody>
      </p:sp>
      <p:sp>
        <p:nvSpPr>
          <p:cNvPr id="3" name="Content Placeholder 2">
            <a:extLst>
              <a:ext uri="{FF2B5EF4-FFF2-40B4-BE49-F238E27FC236}">
                <a16:creationId xmlns:a16="http://schemas.microsoft.com/office/drawing/2014/main" id="{89798880-C5A8-4120-9F91-3D70FE51180D}"/>
              </a:ext>
            </a:extLst>
          </p:cNvPr>
          <p:cNvSpPr>
            <a:spLocks noGrp="1"/>
          </p:cNvSpPr>
          <p:nvPr>
            <p:ph idx="1"/>
          </p:nvPr>
        </p:nvSpPr>
        <p:spPr>
          <a:xfrm>
            <a:off x="6195372" y="726538"/>
            <a:ext cx="4977905" cy="5017076"/>
          </a:xfrm>
        </p:spPr>
        <p:txBody>
          <a:bodyPr vert="horz" lIns="91440" tIns="45720" rIns="91440" bIns="45720" rtlCol="0" anchor="ctr">
            <a:normAutofit/>
          </a:bodyPr>
          <a:lstStyle/>
          <a:p>
            <a:pPr>
              <a:lnSpc>
                <a:spcPct val="100000"/>
              </a:lnSpc>
            </a:pPr>
            <a:r>
              <a:rPr lang="en-US" sz="2400">
                <a:solidFill>
                  <a:srgbClr val="FFFFFF"/>
                </a:solidFill>
                <a:ea typeface="+mn-lt"/>
                <a:cs typeface="+mn-lt"/>
              </a:rPr>
              <a:t>RetinaNet is a single, unified network composed of a backbone network and two task-specific subnetworks.</a:t>
            </a:r>
            <a:endParaRPr lang="en-US" sz="2400">
              <a:solidFill>
                <a:srgbClr val="FFFFFF"/>
              </a:solidFill>
            </a:endParaRPr>
          </a:p>
          <a:p>
            <a:pPr>
              <a:lnSpc>
                <a:spcPct val="100000"/>
              </a:lnSpc>
            </a:pPr>
            <a:r>
              <a:rPr lang="en-US" sz="2400">
                <a:solidFill>
                  <a:srgbClr val="FFFFFF"/>
                </a:solidFill>
                <a:ea typeface="+mn-lt"/>
                <a:cs typeface="+mn-lt"/>
              </a:rPr>
              <a:t> The backbone is responsible for computing a convolutional feature map over an entire input image and is an off-the-self convolutional network. </a:t>
            </a:r>
            <a:endParaRPr lang="en-US" sz="1700">
              <a:solidFill>
                <a:srgbClr val="FFFFFF"/>
              </a:solidFill>
            </a:endParaRPr>
          </a:p>
        </p:txBody>
      </p:sp>
    </p:spTree>
    <p:extLst>
      <p:ext uri="{BB962C8B-B14F-4D97-AF65-F5344CB8AC3E}">
        <p14:creationId xmlns:p14="http://schemas.microsoft.com/office/powerpoint/2010/main" val="21316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2">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bstract background of mesh on pink">
            <a:extLst>
              <a:ext uri="{FF2B5EF4-FFF2-40B4-BE49-F238E27FC236}">
                <a16:creationId xmlns:a16="http://schemas.microsoft.com/office/drawing/2014/main" id="{9D299A6E-A786-426A-A3F0-7584AD7CF105}"/>
              </a:ext>
            </a:extLst>
          </p:cNvPr>
          <p:cNvPicPr>
            <a:picLocks noChangeAspect="1"/>
          </p:cNvPicPr>
          <p:nvPr/>
        </p:nvPicPr>
        <p:blipFill rotWithShape="1">
          <a:blip r:embed="rId3">
            <a:alphaModFix amt="60000"/>
          </a:blip>
          <a:srcRect r="-1" b="15725"/>
          <a:stretch/>
        </p:blipFill>
        <p:spPr>
          <a:xfrm>
            <a:off x="1524" y="688"/>
            <a:ext cx="12188952" cy="6856624"/>
          </a:xfrm>
          <a:prstGeom prst="rect">
            <a:avLst/>
          </a:prstGeom>
        </p:spPr>
      </p:pic>
      <p:sp>
        <p:nvSpPr>
          <p:cNvPr id="2" name="Title 1">
            <a:extLst>
              <a:ext uri="{FF2B5EF4-FFF2-40B4-BE49-F238E27FC236}">
                <a16:creationId xmlns:a16="http://schemas.microsoft.com/office/drawing/2014/main" id="{99374272-6FA4-4C7A-AFB7-66ED1577AB39}"/>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RetinaNet</a:t>
            </a:r>
          </a:p>
        </p:txBody>
      </p:sp>
      <p:sp>
        <p:nvSpPr>
          <p:cNvPr id="3" name="Content Placeholder 2">
            <a:extLst>
              <a:ext uri="{FF2B5EF4-FFF2-40B4-BE49-F238E27FC236}">
                <a16:creationId xmlns:a16="http://schemas.microsoft.com/office/drawing/2014/main" id="{89798880-C5A8-4120-9F91-3D70FE51180D}"/>
              </a:ext>
            </a:extLst>
          </p:cNvPr>
          <p:cNvSpPr>
            <a:spLocks noGrp="1"/>
          </p:cNvSpPr>
          <p:nvPr>
            <p:ph idx="1"/>
          </p:nvPr>
        </p:nvSpPr>
        <p:spPr>
          <a:xfrm>
            <a:off x="6195372" y="726538"/>
            <a:ext cx="4977905" cy="5017076"/>
          </a:xfrm>
        </p:spPr>
        <p:txBody>
          <a:bodyPr vert="horz" lIns="91440" tIns="45720" rIns="91440" bIns="45720" rtlCol="0" anchor="ctr">
            <a:normAutofit fontScale="92500" lnSpcReduction="20000"/>
          </a:bodyPr>
          <a:lstStyle/>
          <a:p>
            <a:pPr>
              <a:lnSpc>
                <a:spcPct val="100000"/>
              </a:lnSpc>
            </a:pPr>
            <a:r>
              <a:rPr lang="en-US" sz="2400">
                <a:solidFill>
                  <a:srgbClr val="FFFFFF"/>
                </a:solidFill>
                <a:ea typeface="+mn-lt"/>
                <a:cs typeface="+mn-lt"/>
              </a:rPr>
              <a:t>The first subnet performs convolutional object classification on the backbone’s output; the second subnet performs convolutional bounding box regression. </a:t>
            </a:r>
            <a:endParaRPr lang="en-US" sz="2400">
              <a:ea typeface="+mn-lt"/>
              <a:cs typeface="+mn-lt"/>
            </a:endParaRPr>
          </a:p>
          <a:p>
            <a:pPr>
              <a:lnSpc>
                <a:spcPct val="100000"/>
              </a:lnSpc>
            </a:pPr>
            <a:r>
              <a:rPr lang="en-US" sz="2400">
                <a:solidFill>
                  <a:srgbClr val="FFFFFF"/>
                </a:solidFill>
                <a:ea typeface="+mn-lt"/>
                <a:cs typeface="+mn-lt"/>
              </a:rPr>
              <a:t>The two subnetworks feature a simple design that we propose specifically for one-stage, dense detection. </a:t>
            </a:r>
            <a:endParaRPr lang="en-US" sz="2400">
              <a:ea typeface="+mn-lt"/>
              <a:cs typeface="+mn-lt"/>
            </a:endParaRPr>
          </a:p>
          <a:p>
            <a:pPr>
              <a:lnSpc>
                <a:spcPct val="100000"/>
              </a:lnSpc>
            </a:pPr>
            <a:r>
              <a:rPr lang="en-US" sz="2400">
                <a:solidFill>
                  <a:srgbClr val="FFFFFF"/>
                </a:solidFill>
                <a:ea typeface="+mn-lt"/>
                <a:cs typeface="+mn-lt"/>
              </a:rPr>
              <a:t>While there are many possible choices for the details of these components, most design parameters are not particularly sensitive to exact values as shown in the experiments.</a:t>
            </a:r>
            <a:endParaRPr lang="en-US" sz="2400">
              <a:ea typeface="+mn-lt"/>
              <a:cs typeface="+mn-lt"/>
            </a:endParaRPr>
          </a:p>
        </p:txBody>
      </p:sp>
    </p:spTree>
    <p:extLst>
      <p:ext uri="{BB962C8B-B14F-4D97-AF65-F5344CB8AC3E}">
        <p14:creationId xmlns:p14="http://schemas.microsoft.com/office/powerpoint/2010/main" val="2849015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06982F1-BC93-458D-B982-6EEFF5E351ED}"/>
              </a:ext>
            </a:extLst>
          </p:cNvPr>
          <p:cNvSpPr>
            <a:spLocks noGrp="1"/>
          </p:cNvSpPr>
          <p:nvPr>
            <p:ph type="title"/>
          </p:nvPr>
        </p:nvSpPr>
        <p:spPr>
          <a:xfrm>
            <a:off x="838201" y="559813"/>
            <a:ext cx="8763000" cy="1664573"/>
          </a:xfrm>
        </p:spPr>
        <p:txBody>
          <a:bodyPr>
            <a:normAutofit/>
          </a:bodyPr>
          <a:lstStyle/>
          <a:p>
            <a:r>
              <a:rPr lang="en-US">
                <a:solidFill>
                  <a:schemeClr val="tx2"/>
                </a:solidFill>
                <a:ea typeface="+mj-lt"/>
                <a:cs typeface="+mj-lt"/>
              </a:rPr>
              <a:t>The two-stage approach: Phases</a:t>
            </a:r>
            <a:endParaRPr lang="en-US" b="0">
              <a:solidFill>
                <a:schemeClr val="tx2"/>
              </a:solidFill>
              <a:ea typeface="+mj-lt"/>
              <a:cs typeface="+mj-lt"/>
            </a:endParaRPr>
          </a:p>
        </p:txBody>
      </p:sp>
      <p:sp>
        <p:nvSpPr>
          <p:cNvPr id="3" name="Content Placeholder 2">
            <a:extLst>
              <a:ext uri="{FF2B5EF4-FFF2-40B4-BE49-F238E27FC236}">
                <a16:creationId xmlns:a16="http://schemas.microsoft.com/office/drawing/2014/main" id="{FB29C848-8D29-4140-9CE4-D1F3F80213B0}"/>
              </a:ext>
            </a:extLst>
          </p:cNvPr>
          <p:cNvSpPr>
            <a:spLocks noGrp="1"/>
          </p:cNvSpPr>
          <p:nvPr>
            <p:ph idx="1"/>
          </p:nvPr>
        </p:nvSpPr>
        <p:spPr>
          <a:xfrm>
            <a:off x="837170" y="2384474"/>
            <a:ext cx="8762436" cy="3910583"/>
          </a:xfrm>
        </p:spPr>
        <p:txBody>
          <a:bodyPr vert="horz" lIns="91440" tIns="45720" rIns="91440" bIns="45720" rtlCol="0" anchor="t">
            <a:normAutofit lnSpcReduction="10000"/>
          </a:bodyPr>
          <a:lstStyle/>
          <a:p>
            <a:r>
              <a:rPr lang="en-US" sz="2400">
                <a:solidFill>
                  <a:schemeClr val="tx2"/>
                </a:solidFill>
                <a:ea typeface="+mn-lt"/>
                <a:cs typeface="+mn-lt"/>
              </a:rPr>
              <a:t>At the </a:t>
            </a:r>
            <a:r>
              <a:rPr lang="en-US" sz="2400" b="1">
                <a:solidFill>
                  <a:schemeClr val="tx2"/>
                </a:solidFill>
                <a:ea typeface="+mn-lt"/>
                <a:cs typeface="+mn-lt"/>
              </a:rPr>
              <a:t>detection </a:t>
            </a:r>
            <a:r>
              <a:rPr lang="en-US" sz="2400">
                <a:solidFill>
                  <a:schemeClr val="tx2"/>
                </a:solidFill>
                <a:ea typeface="+mn-lt"/>
                <a:cs typeface="+mn-lt"/>
              </a:rPr>
              <a:t>stage, convolution neural network (CNN) detectors such as </a:t>
            </a:r>
            <a:r>
              <a:rPr lang="en-US" sz="2400" b="1">
                <a:solidFill>
                  <a:schemeClr val="tx2"/>
                </a:solidFill>
                <a:ea typeface="+mn-lt"/>
                <a:cs typeface="+mn-lt"/>
              </a:rPr>
              <a:t>Yolov3 </a:t>
            </a:r>
            <a:r>
              <a:rPr lang="en-US" sz="2400">
                <a:solidFill>
                  <a:schemeClr val="tx2"/>
                </a:solidFill>
                <a:ea typeface="+mn-lt"/>
                <a:cs typeface="+mn-lt"/>
              </a:rPr>
              <a:t>and </a:t>
            </a:r>
            <a:r>
              <a:rPr lang="en-US" sz="2400" b="1">
                <a:solidFill>
                  <a:schemeClr val="tx2"/>
                </a:solidFill>
                <a:ea typeface="+mn-lt"/>
                <a:cs typeface="+mn-lt"/>
              </a:rPr>
              <a:t>Faster-RCNN</a:t>
            </a:r>
            <a:r>
              <a:rPr lang="en-US" sz="2400">
                <a:solidFill>
                  <a:schemeClr val="tx2"/>
                </a:solidFill>
                <a:ea typeface="+mn-lt"/>
                <a:cs typeface="+mn-lt"/>
              </a:rPr>
              <a:t> are applied to localize all objects of interest in the images by several bounding boxes. </a:t>
            </a:r>
          </a:p>
          <a:p>
            <a:r>
              <a:rPr lang="en-US" sz="2400">
                <a:solidFill>
                  <a:schemeClr val="tx2"/>
                </a:solidFill>
                <a:ea typeface="+mn-lt"/>
                <a:cs typeface="+mn-lt"/>
              </a:rPr>
              <a:t>Then, these images are cropped and resized into the same resolution</a:t>
            </a:r>
          </a:p>
          <a:p>
            <a:r>
              <a:rPr lang="en-US" sz="2400">
                <a:solidFill>
                  <a:schemeClr val="tx1">
                    <a:lumMod val="95000"/>
                    <a:lumOff val="5000"/>
                  </a:schemeClr>
                </a:solidFill>
                <a:ea typeface="+mn-lt"/>
                <a:cs typeface="+mn-lt"/>
              </a:rPr>
              <a:t>At the </a:t>
            </a:r>
            <a:r>
              <a:rPr lang="en-US" sz="2400" b="1">
                <a:solidFill>
                  <a:schemeClr val="tx1">
                    <a:lumMod val="95000"/>
                    <a:lumOff val="5000"/>
                  </a:schemeClr>
                </a:solidFill>
                <a:ea typeface="+mn-lt"/>
                <a:cs typeface="+mn-lt"/>
              </a:rPr>
              <a:t>feature extraction</a:t>
            </a:r>
            <a:r>
              <a:rPr lang="en-US" sz="2400">
                <a:solidFill>
                  <a:schemeClr val="tx1">
                    <a:lumMod val="95000"/>
                    <a:lumOff val="5000"/>
                  </a:schemeClr>
                </a:solidFill>
                <a:ea typeface="+mn-lt"/>
                <a:cs typeface="+mn-lt"/>
              </a:rPr>
              <a:t> and </a:t>
            </a:r>
            <a:r>
              <a:rPr lang="en-US" sz="2400" b="1">
                <a:solidFill>
                  <a:schemeClr val="tx1">
                    <a:lumMod val="95000"/>
                    <a:lumOff val="5000"/>
                  </a:schemeClr>
                </a:solidFill>
                <a:ea typeface="+mn-lt"/>
                <a:cs typeface="+mn-lt"/>
              </a:rPr>
              <a:t>association </a:t>
            </a:r>
            <a:r>
              <a:rPr lang="en-US" sz="2400">
                <a:solidFill>
                  <a:schemeClr val="tx1">
                    <a:lumMod val="95000"/>
                    <a:lumOff val="5000"/>
                  </a:schemeClr>
                </a:solidFill>
                <a:ea typeface="+mn-lt"/>
                <a:cs typeface="+mn-lt"/>
              </a:rPr>
              <a:t>stage, data association across frames is conducted based on the re-identification.</a:t>
            </a:r>
          </a:p>
          <a:p>
            <a:endParaRPr lang="en-US" sz="2400">
              <a:solidFill>
                <a:schemeClr val="tx2"/>
              </a:solidFill>
            </a:endParaRPr>
          </a:p>
          <a:p>
            <a:endParaRPr lang="en-US" sz="2400">
              <a:solidFill>
                <a:schemeClr val="tx2"/>
              </a:solidFill>
            </a:endParaRPr>
          </a:p>
        </p:txBody>
      </p:sp>
      <p:sp>
        <p:nvSpPr>
          <p:cNvPr id="23" name="Rectangle 22">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2554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418F-615A-4B4B-822F-3ECFCED4F124}"/>
              </a:ext>
            </a:extLst>
          </p:cNvPr>
          <p:cNvSpPr>
            <a:spLocks noGrp="1"/>
          </p:cNvSpPr>
          <p:nvPr>
            <p:ph type="title"/>
          </p:nvPr>
        </p:nvSpPr>
        <p:spPr/>
        <p:txBody>
          <a:bodyPr/>
          <a:lstStyle/>
          <a:p>
            <a:r>
              <a:rPr lang="en-US"/>
              <a:t>RetinaNet Architecture</a:t>
            </a:r>
          </a:p>
        </p:txBody>
      </p:sp>
      <p:pic>
        <p:nvPicPr>
          <p:cNvPr id="4" name="Picture 4" descr="Diagram&#10;&#10;Description automatically generated">
            <a:extLst>
              <a:ext uri="{FF2B5EF4-FFF2-40B4-BE49-F238E27FC236}">
                <a16:creationId xmlns:a16="http://schemas.microsoft.com/office/drawing/2014/main" id="{D92916C9-C3C7-4A34-8916-4655928340A8}"/>
              </a:ext>
            </a:extLst>
          </p:cNvPr>
          <p:cNvPicPr>
            <a:picLocks noGrp="1" noChangeAspect="1"/>
          </p:cNvPicPr>
          <p:nvPr>
            <p:ph idx="1"/>
          </p:nvPr>
        </p:nvPicPr>
        <p:blipFill>
          <a:blip r:embed="rId2"/>
          <a:stretch>
            <a:fillRect/>
          </a:stretch>
        </p:blipFill>
        <p:spPr>
          <a:xfrm>
            <a:off x="186635" y="2868395"/>
            <a:ext cx="11818730" cy="3020479"/>
          </a:xfrm>
        </p:spPr>
      </p:pic>
    </p:spTree>
    <p:extLst>
      <p:ext uri="{BB962C8B-B14F-4D97-AF65-F5344CB8AC3E}">
        <p14:creationId xmlns:p14="http://schemas.microsoft.com/office/powerpoint/2010/main" val="36292367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47A8-9723-4CC5-A5BF-A951BEEFD65D}"/>
              </a:ext>
            </a:extLst>
          </p:cNvPr>
          <p:cNvSpPr>
            <a:spLocks noGrp="1"/>
          </p:cNvSpPr>
          <p:nvPr>
            <p:ph type="title"/>
          </p:nvPr>
        </p:nvSpPr>
        <p:spPr/>
        <p:txBody>
          <a:bodyPr>
            <a:normAutofit fontScale="90000"/>
          </a:bodyPr>
          <a:lstStyle/>
          <a:p>
            <a:pPr algn="ctr"/>
            <a:r>
              <a:rPr lang="en-US" b="0">
                <a:ea typeface="+mj-lt"/>
                <a:cs typeface="+mj-lt"/>
              </a:rPr>
              <a:t>A Demo of RetinaNet on Parking Lot Entrance Video</a:t>
            </a:r>
            <a:endParaRPr lang="en-US"/>
          </a:p>
        </p:txBody>
      </p:sp>
      <p:pic>
        <p:nvPicPr>
          <p:cNvPr id="7" name="Picture 7">
            <a:extLst>
              <a:ext uri="{FF2B5EF4-FFF2-40B4-BE49-F238E27FC236}">
                <a16:creationId xmlns:a16="http://schemas.microsoft.com/office/drawing/2014/main" id="{AB4706F5-062E-47AA-819D-CF7245C30C4A}"/>
              </a:ext>
            </a:extLst>
          </p:cNvPr>
          <p:cNvPicPr>
            <a:picLocks noGrp="1" noChangeAspect="1"/>
          </p:cNvPicPr>
          <p:nvPr>
            <p:ph idx="1"/>
          </p:nvPr>
        </p:nvPicPr>
        <p:blipFill>
          <a:blip r:embed="rId2"/>
          <a:stretch>
            <a:fillRect/>
          </a:stretch>
        </p:blipFill>
        <p:spPr>
          <a:xfrm>
            <a:off x="2012674" y="1929606"/>
            <a:ext cx="8155608" cy="4588840"/>
          </a:xfrm>
        </p:spPr>
      </p:pic>
    </p:spTree>
    <p:extLst>
      <p:ext uri="{BB962C8B-B14F-4D97-AF65-F5344CB8AC3E}">
        <p14:creationId xmlns:p14="http://schemas.microsoft.com/office/powerpoint/2010/main" val="25511781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7FBD9EC7-5F6E-444F-9274-9B08A1F480E3}"/>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SSD</a:t>
            </a:r>
          </a:p>
        </p:txBody>
      </p:sp>
      <p:pic>
        <p:nvPicPr>
          <p:cNvPr id="26" name="Picture 25">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16" name="Content Placeholder 2">
            <a:extLst>
              <a:ext uri="{FF2B5EF4-FFF2-40B4-BE49-F238E27FC236}">
                <a16:creationId xmlns:a16="http://schemas.microsoft.com/office/drawing/2014/main" id="{BDC37C29-E6F3-47EF-AB95-D0E038039FB3}"/>
              </a:ext>
            </a:extLst>
          </p:cNvPr>
          <p:cNvGraphicFramePr>
            <a:graphicFrameLocks noGrp="1"/>
          </p:cNvGraphicFramePr>
          <p:nvPr>
            <p:ph idx="1"/>
            <p:extLst>
              <p:ext uri="{D42A27DB-BD31-4B8C-83A1-F6EECF244321}">
                <p14:modId xmlns:p14="http://schemas.microsoft.com/office/powerpoint/2010/main" val="3925735856"/>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50220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44DA5E16-6F5A-42FE-B820-2404B6766CF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SSD</a:t>
            </a:r>
          </a:p>
        </p:txBody>
      </p:sp>
      <p:pic>
        <p:nvPicPr>
          <p:cNvPr id="26" name="Picture 25">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94D0A6FB-234D-4863-9214-2518A4B94791}"/>
              </a:ext>
            </a:extLst>
          </p:cNvPr>
          <p:cNvGraphicFramePr>
            <a:graphicFrameLocks noGrp="1"/>
          </p:cNvGraphicFramePr>
          <p:nvPr>
            <p:ph idx="1"/>
            <p:extLst>
              <p:ext uri="{D42A27DB-BD31-4B8C-83A1-F6EECF244321}">
                <p14:modId xmlns:p14="http://schemas.microsoft.com/office/powerpoint/2010/main" val="3429256382"/>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44667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3" name="TextBox 2">
            <a:extLst>
              <a:ext uri="{FF2B5EF4-FFF2-40B4-BE49-F238E27FC236}">
                <a16:creationId xmlns:a16="http://schemas.microsoft.com/office/drawing/2014/main" id="{0FB573D5-4671-4493-AB06-8BB4E5809E61}"/>
              </a:ext>
            </a:extLst>
          </p:cNvPr>
          <p:cNvSpPr txBox="1"/>
          <p:nvPr/>
        </p:nvSpPr>
        <p:spPr>
          <a:xfrm>
            <a:off x="6687160" y="559814"/>
            <a:ext cx="4633486" cy="157378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110000"/>
              </a:lnSpc>
              <a:spcAft>
                <a:spcPts val="600"/>
              </a:spcAft>
              <a:buClr>
                <a:schemeClr val="accent1"/>
              </a:buClr>
              <a:buFont typeface="Arial" panose="020B0604020202020204" pitchFamily="34" charset="0"/>
              <a:buChar char="•"/>
            </a:pPr>
            <a:r>
              <a:rPr lang="en-US">
                <a:solidFill>
                  <a:schemeClr val="tx2"/>
                </a:solidFill>
              </a:rPr>
              <a:t>In the figure below, the first few layers (white boxes) are the backbone, the last few layers (blue boxes) represent the SSD head.</a:t>
            </a:r>
          </a:p>
        </p:txBody>
      </p:sp>
      <p:pic>
        <p:nvPicPr>
          <p:cNvPr id="2" name="Picture 2" descr="Diagram&#10;&#10;Description automatically generated">
            <a:extLst>
              <a:ext uri="{FF2B5EF4-FFF2-40B4-BE49-F238E27FC236}">
                <a16:creationId xmlns:a16="http://schemas.microsoft.com/office/drawing/2014/main" id="{61ABEFFD-D1A2-4395-9E18-667923BF2C42}"/>
              </a:ext>
            </a:extLst>
          </p:cNvPr>
          <p:cNvPicPr>
            <a:picLocks noChangeAspect="1"/>
          </p:cNvPicPr>
          <p:nvPr/>
        </p:nvPicPr>
        <p:blipFill>
          <a:blip r:embed="rId4"/>
          <a:stretch>
            <a:fillRect/>
          </a:stretch>
        </p:blipFill>
        <p:spPr>
          <a:xfrm>
            <a:off x="838200" y="2768222"/>
            <a:ext cx="10515600" cy="3154681"/>
          </a:xfrm>
          <a:prstGeom prst="rect">
            <a:avLst/>
          </a:prstGeom>
        </p:spPr>
      </p:pic>
      <p:pic>
        <p:nvPicPr>
          <p:cNvPr id="18" name="Picture 1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38347706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586093-673F-42F1-9102-29DBB4B2E1A0}"/>
              </a:ext>
            </a:extLst>
          </p:cNvPr>
          <p:cNvSpPr>
            <a:spLocks noGrp="1"/>
          </p:cNvSpPr>
          <p:nvPr>
            <p:ph type="title"/>
          </p:nvPr>
        </p:nvSpPr>
        <p:spPr>
          <a:xfrm>
            <a:off x="838201" y="559813"/>
            <a:ext cx="2819399" cy="5577934"/>
          </a:xfrm>
        </p:spPr>
        <p:txBody>
          <a:bodyPr>
            <a:normAutofit/>
          </a:bodyPr>
          <a:lstStyle/>
          <a:p>
            <a:r>
              <a:rPr lang="en-US" sz="3700"/>
              <a:t>SSD Parameters</a:t>
            </a:r>
          </a:p>
        </p:txBody>
      </p:sp>
      <p:graphicFrame>
        <p:nvGraphicFramePr>
          <p:cNvPr id="5" name="Content Placeholder 2">
            <a:extLst>
              <a:ext uri="{FF2B5EF4-FFF2-40B4-BE49-F238E27FC236}">
                <a16:creationId xmlns:a16="http://schemas.microsoft.com/office/drawing/2014/main" id="{F6A31262-5073-4AC2-A894-0E0432D8A43E}"/>
              </a:ext>
            </a:extLst>
          </p:cNvPr>
          <p:cNvGraphicFramePr>
            <a:graphicFrameLocks noGrp="1"/>
          </p:cNvGraphicFramePr>
          <p:nvPr>
            <p:ph idx="1"/>
            <p:extLst>
              <p:ext uri="{D42A27DB-BD31-4B8C-83A1-F6EECF244321}">
                <p14:modId xmlns:p14="http://schemas.microsoft.com/office/powerpoint/2010/main" val="3196260579"/>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84016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 name="Rectangle 11">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BEB3A78-D25E-4878-8B2C-7AAD41FD6782}"/>
              </a:ext>
            </a:extLst>
          </p:cNvPr>
          <p:cNvSpPr txBox="1"/>
          <p:nvPr/>
        </p:nvSpPr>
        <p:spPr>
          <a:xfrm>
            <a:off x="7409930" y="744909"/>
            <a:ext cx="3776416" cy="291269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spcBef>
                <a:spcPct val="0"/>
              </a:spcBef>
              <a:spcAft>
                <a:spcPts val="600"/>
              </a:spcAft>
            </a:pPr>
            <a:r>
              <a:rPr lang="en-US" sz="4400" b="1">
                <a:solidFill>
                  <a:schemeClr val="bg1"/>
                </a:solidFill>
                <a:latin typeface="+mj-lt"/>
                <a:ea typeface="+mj-ea"/>
                <a:cs typeface="+mj-cs"/>
              </a:rPr>
              <a:t>Example of a 4x4 grid</a:t>
            </a:r>
          </a:p>
        </p:txBody>
      </p:sp>
      <p:pic>
        <p:nvPicPr>
          <p:cNvPr id="2" name="Picture 2">
            <a:extLst>
              <a:ext uri="{FF2B5EF4-FFF2-40B4-BE49-F238E27FC236}">
                <a16:creationId xmlns:a16="http://schemas.microsoft.com/office/drawing/2014/main" id="{B7608863-97CA-4594-98B9-A0F81B9E5C37}"/>
              </a:ext>
            </a:extLst>
          </p:cNvPr>
          <p:cNvPicPr>
            <a:picLocks noChangeAspect="1"/>
          </p:cNvPicPr>
          <p:nvPr/>
        </p:nvPicPr>
        <p:blipFill>
          <a:blip r:embed="rId4"/>
          <a:stretch>
            <a:fillRect/>
          </a:stretch>
        </p:blipFill>
        <p:spPr>
          <a:xfrm>
            <a:off x="697345" y="567942"/>
            <a:ext cx="6213981" cy="5716862"/>
          </a:xfrm>
          <a:prstGeom prst="rect">
            <a:avLst/>
          </a:prstGeom>
        </p:spPr>
      </p:pic>
    </p:spTree>
    <p:extLst>
      <p:ext uri="{BB962C8B-B14F-4D97-AF65-F5344CB8AC3E}">
        <p14:creationId xmlns:p14="http://schemas.microsoft.com/office/powerpoint/2010/main" val="10070047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9F4106A-4BB5-48BD-A611-ED9788921D9F}"/>
              </a:ext>
            </a:extLst>
          </p:cNvPr>
          <p:cNvSpPr>
            <a:spLocks noGrp="1"/>
          </p:cNvSpPr>
          <p:nvPr>
            <p:ph type="title"/>
          </p:nvPr>
        </p:nvSpPr>
        <p:spPr>
          <a:xfrm>
            <a:off x="1198181" y="1752600"/>
            <a:ext cx="9988166" cy="1752600"/>
          </a:xfrm>
        </p:spPr>
        <p:txBody>
          <a:bodyPr anchor="b">
            <a:normAutofit/>
          </a:bodyPr>
          <a:lstStyle/>
          <a:p>
            <a:pPr algn="ctr"/>
            <a:r>
              <a:rPr lang="en-US">
                <a:solidFill>
                  <a:schemeClr val="tx2"/>
                </a:solidFill>
              </a:rPr>
              <a:t>SSD Parameters</a:t>
            </a:r>
          </a:p>
        </p:txBody>
      </p:sp>
      <p:sp>
        <p:nvSpPr>
          <p:cNvPr id="12" name="Rectangle 11">
            <a:extLst>
              <a:ext uri="{FF2B5EF4-FFF2-40B4-BE49-F238E27FC236}">
                <a16:creationId xmlns:a16="http://schemas.microsoft.com/office/drawing/2014/main" id="{BF49D5AE-15AF-4BC1-8AC5-F5FA95199E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12954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08A5E7-BD2D-419A-8079-3103083AB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12954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313A0C-474D-4A4E-9F25-2AE989EB8635}"/>
              </a:ext>
            </a:extLst>
          </p:cNvPr>
          <p:cNvSpPr>
            <a:spLocks noGrp="1"/>
          </p:cNvSpPr>
          <p:nvPr>
            <p:ph idx="1"/>
          </p:nvPr>
        </p:nvSpPr>
        <p:spPr>
          <a:xfrm>
            <a:off x="2005091" y="3733800"/>
            <a:ext cx="8188033" cy="2379287"/>
          </a:xfrm>
        </p:spPr>
        <p:txBody>
          <a:bodyPr vert="horz" lIns="91440" tIns="45720" rIns="91440" bIns="45720" rtlCol="0">
            <a:normAutofit/>
          </a:bodyPr>
          <a:lstStyle/>
          <a:p>
            <a:pPr algn="ctr"/>
            <a:r>
              <a:rPr lang="en-US" sz="1800">
                <a:solidFill>
                  <a:schemeClr val="tx2"/>
                </a:solidFill>
                <a:ea typeface="+mn-lt"/>
                <a:cs typeface="+mn-lt"/>
              </a:rPr>
              <a:t>Now you might be wondering what if there are multiple objects in one grid cell or we need to detect multiple objects of different shapes. There is where anchor box and receptive field come into play.</a:t>
            </a:r>
            <a:endParaRPr lang="en-US" sz="1800">
              <a:solidFill>
                <a:schemeClr val="tx2"/>
              </a:solidFill>
            </a:endParaRPr>
          </a:p>
        </p:txBody>
      </p:sp>
    </p:spTree>
    <p:extLst>
      <p:ext uri="{BB962C8B-B14F-4D97-AF65-F5344CB8AC3E}">
        <p14:creationId xmlns:p14="http://schemas.microsoft.com/office/powerpoint/2010/main" val="38847070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Close up of a solar panel">
            <a:extLst>
              <a:ext uri="{FF2B5EF4-FFF2-40B4-BE49-F238E27FC236}">
                <a16:creationId xmlns:a16="http://schemas.microsoft.com/office/drawing/2014/main" id="{753FE700-860A-4451-89B5-7B3BC1FA78DA}"/>
              </a:ext>
            </a:extLst>
          </p:cNvPr>
          <p:cNvPicPr>
            <a:picLocks noChangeAspect="1"/>
          </p:cNvPicPr>
          <p:nvPr/>
        </p:nvPicPr>
        <p:blipFill rotWithShape="1">
          <a:blip r:embed="rId2"/>
          <a:srcRect l="5480" r="5099" b="-9"/>
          <a:stretch/>
        </p:blipFill>
        <p:spPr>
          <a:xfrm>
            <a:off x="3048" y="10"/>
            <a:ext cx="6195372" cy="4618233"/>
          </a:xfrm>
          <a:prstGeom prst="rect">
            <a:avLst/>
          </a:prstGeom>
        </p:spPr>
      </p:pic>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DEF13F-0B41-4C00-81D5-8B8F97CF0460}"/>
              </a:ext>
            </a:extLst>
          </p:cNvPr>
          <p:cNvSpPr>
            <a:spLocks noGrp="1"/>
          </p:cNvSpPr>
          <p:nvPr>
            <p:ph type="title"/>
          </p:nvPr>
        </p:nvSpPr>
        <p:spPr>
          <a:xfrm>
            <a:off x="838200" y="4876800"/>
            <a:ext cx="10003218" cy="1219200"/>
          </a:xfrm>
        </p:spPr>
        <p:txBody>
          <a:bodyPr>
            <a:normAutofit/>
          </a:bodyPr>
          <a:lstStyle/>
          <a:p>
            <a:r>
              <a:rPr lang="en-US"/>
              <a:t>Anchor Boxes</a:t>
            </a:r>
          </a:p>
        </p:txBody>
      </p:sp>
      <p:sp>
        <p:nvSpPr>
          <p:cNvPr id="3" name="Content Placeholder 2">
            <a:extLst>
              <a:ext uri="{FF2B5EF4-FFF2-40B4-BE49-F238E27FC236}">
                <a16:creationId xmlns:a16="http://schemas.microsoft.com/office/drawing/2014/main" id="{C7BEC42A-BAF0-40A3-A1BF-587D6474BB73}"/>
              </a:ext>
            </a:extLst>
          </p:cNvPr>
          <p:cNvSpPr>
            <a:spLocks noGrp="1"/>
          </p:cNvSpPr>
          <p:nvPr>
            <p:ph idx="1"/>
          </p:nvPr>
        </p:nvSpPr>
        <p:spPr>
          <a:xfrm>
            <a:off x="6553200" y="399684"/>
            <a:ext cx="4800600" cy="3935986"/>
          </a:xfrm>
        </p:spPr>
        <p:txBody>
          <a:bodyPr vert="horz" lIns="91440" tIns="45720" rIns="91440" bIns="45720" rtlCol="0" anchor="ctr">
            <a:normAutofit/>
          </a:bodyPr>
          <a:lstStyle/>
          <a:p>
            <a:pPr marL="0" indent="0">
              <a:lnSpc>
                <a:spcPct val="100000"/>
              </a:lnSpc>
              <a:buNone/>
            </a:pPr>
            <a:endParaRPr lang="en-US" sz="1800">
              <a:solidFill>
                <a:schemeClr val="tx2"/>
              </a:solidFill>
            </a:endParaRPr>
          </a:p>
          <a:p>
            <a:pPr>
              <a:lnSpc>
                <a:spcPct val="100000"/>
              </a:lnSpc>
            </a:pPr>
            <a:r>
              <a:rPr lang="en-US" sz="1800" dirty="0">
                <a:solidFill>
                  <a:schemeClr val="tx2"/>
                </a:solidFill>
                <a:ea typeface="+mn-lt"/>
                <a:cs typeface="+mn-lt"/>
              </a:rPr>
              <a:t>Each grid cell in SSD can be assigned with multiple anchor/prior boxes. </a:t>
            </a:r>
          </a:p>
          <a:p>
            <a:pPr>
              <a:lnSpc>
                <a:spcPct val="100000"/>
              </a:lnSpc>
            </a:pPr>
            <a:r>
              <a:rPr lang="en-US" sz="1800" dirty="0">
                <a:solidFill>
                  <a:schemeClr val="tx2"/>
                </a:solidFill>
                <a:ea typeface="+mn-lt"/>
                <a:cs typeface="+mn-lt"/>
              </a:rPr>
              <a:t>These anchor boxes are pre-defined and each one is responsible for a size and shape within a grid cell. </a:t>
            </a:r>
          </a:p>
          <a:p>
            <a:pPr>
              <a:lnSpc>
                <a:spcPct val="100000"/>
              </a:lnSpc>
            </a:pPr>
            <a:r>
              <a:rPr lang="en-US" sz="1800" dirty="0">
                <a:solidFill>
                  <a:schemeClr val="tx2"/>
                </a:solidFill>
                <a:ea typeface="+mn-lt"/>
                <a:cs typeface="+mn-lt"/>
              </a:rPr>
              <a:t>For example, the swimming pool in the image below corresponds to the taller anchor box while the building corresponds to the wider box.</a:t>
            </a:r>
            <a:endParaRPr lang="en-US" sz="1800" dirty="0">
              <a:solidFill>
                <a:schemeClr val="tx2"/>
              </a:solidFill>
            </a:endParaRPr>
          </a:p>
          <a:p>
            <a:pPr>
              <a:lnSpc>
                <a:spcPct val="100000"/>
              </a:lnSpc>
            </a:pPr>
            <a:endParaRPr lang="en-US" sz="1100">
              <a:solidFill>
                <a:schemeClr val="tx2"/>
              </a:solidFill>
            </a:endParaRPr>
          </a:p>
          <a:p>
            <a:pPr>
              <a:lnSpc>
                <a:spcPct val="100000"/>
              </a:lnSpc>
            </a:pPr>
            <a:endParaRPr lang="en-US" sz="1100">
              <a:solidFill>
                <a:schemeClr val="tx2"/>
              </a:solidFill>
            </a:endParaRPr>
          </a:p>
        </p:txBody>
      </p:sp>
    </p:spTree>
    <p:extLst>
      <p:ext uri="{BB962C8B-B14F-4D97-AF65-F5344CB8AC3E}">
        <p14:creationId xmlns:p14="http://schemas.microsoft.com/office/powerpoint/2010/main" val="6551753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Close up of a solar panel">
            <a:extLst>
              <a:ext uri="{FF2B5EF4-FFF2-40B4-BE49-F238E27FC236}">
                <a16:creationId xmlns:a16="http://schemas.microsoft.com/office/drawing/2014/main" id="{753FE700-860A-4451-89B5-7B3BC1FA78DA}"/>
              </a:ext>
            </a:extLst>
          </p:cNvPr>
          <p:cNvPicPr>
            <a:picLocks noChangeAspect="1"/>
          </p:cNvPicPr>
          <p:nvPr/>
        </p:nvPicPr>
        <p:blipFill rotWithShape="1">
          <a:blip r:embed="rId2"/>
          <a:srcRect l="5480" r="5099" b="-9"/>
          <a:stretch/>
        </p:blipFill>
        <p:spPr>
          <a:xfrm>
            <a:off x="3048" y="10"/>
            <a:ext cx="6195372" cy="4618233"/>
          </a:xfrm>
          <a:prstGeom prst="rect">
            <a:avLst/>
          </a:prstGeom>
        </p:spPr>
      </p:pic>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DEF13F-0B41-4C00-81D5-8B8F97CF0460}"/>
              </a:ext>
            </a:extLst>
          </p:cNvPr>
          <p:cNvSpPr>
            <a:spLocks noGrp="1"/>
          </p:cNvSpPr>
          <p:nvPr>
            <p:ph type="title"/>
          </p:nvPr>
        </p:nvSpPr>
        <p:spPr>
          <a:xfrm>
            <a:off x="838200" y="4876800"/>
            <a:ext cx="10003218" cy="1219200"/>
          </a:xfrm>
        </p:spPr>
        <p:txBody>
          <a:bodyPr>
            <a:normAutofit/>
          </a:bodyPr>
          <a:lstStyle/>
          <a:p>
            <a:r>
              <a:rPr lang="en-US"/>
              <a:t>Anchor Boxes</a:t>
            </a:r>
          </a:p>
        </p:txBody>
      </p:sp>
      <p:sp>
        <p:nvSpPr>
          <p:cNvPr id="3" name="Content Placeholder 2">
            <a:extLst>
              <a:ext uri="{FF2B5EF4-FFF2-40B4-BE49-F238E27FC236}">
                <a16:creationId xmlns:a16="http://schemas.microsoft.com/office/drawing/2014/main" id="{C7BEC42A-BAF0-40A3-A1BF-587D6474BB73}"/>
              </a:ext>
            </a:extLst>
          </p:cNvPr>
          <p:cNvSpPr>
            <a:spLocks noGrp="1"/>
          </p:cNvSpPr>
          <p:nvPr>
            <p:ph idx="1"/>
          </p:nvPr>
        </p:nvSpPr>
        <p:spPr>
          <a:xfrm>
            <a:off x="6553200" y="399684"/>
            <a:ext cx="4800600" cy="3935986"/>
          </a:xfrm>
        </p:spPr>
        <p:txBody>
          <a:bodyPr vert="horz" lIns="91440" tIns="45720" rIns="91440" bIns="45720" rtlCol="0" anchor="ctr">
            <a:normAutofit fontScale="92500" lnSpcReduction="10000"/>
          </a:bodyPr>
          <a:lstStyle/>
          <a:p>
            <a:pPr marL="285750" indent="-285750">
              <a:lnSpc>
                <a:spcPct val="100000"/>
              </a:lnSpc>
            </a:pPr>
            <a:r>
              <a:rPr lang="en-US" sz="1800">
                <a:solidFill>
                  <a:schemeClr val="tx2"/>
                </a:solidFill>
                <a:ea typeface="+mn-lt"/>
                <a:cs typeface="+mn-lt"/>
              </a:rPr>
              <a:t>SSD uses a matching phase while training, to match the appropriate anchor box with the bounding boxes of each ground truth object within an image. </a:t>
            </a:r>
            <a:endParaRPr lang="en-US"/>
          </a:p>
          <a:p>
            <a:pPr>
              <a:lnSpc>
                <a:spcPct val="100000"/>
              </a:lnSpc>
            </a:pPr>
            <a:r>
              <a:rPr lang="en-US" sz="1800">
                <a:solidFill>
                  <a:schemeClr val="tx2"/>
                </a:solidFill>
                <a:ea typeface="+mn-lt"/>
                <a:cs typeface="+mn-lt"/>
              </a:rPr>
              <a:t>Essentially, the anchor box with the highest degree of overlap with an object is responsible for predicting that object’s class and its location. </a:t>
            </a:r>
          </a:p>
          <a:p>
            <a:pPr>
              <a:lnSpc>
                <a:spcPct val="100000"/>
              </a:lnSpc>
            </a:pPr>
            <a:r>
              <a:rPr lang="en-US" sz="1800">
                <a:solidFill>
                  <a:schemeClr val="tx2"/>
                </a:solidFill>
                <a:ea typeface="+mn-lt"/>
                <a:cs typeface="+mn-lt"/>
              </a:rPr>
              <a:t>This property is used for training the network and for predicting the detected objects and their locations once the network has been trained. </a:t>
            </a:r>
            <a:endParaRPr lang="en-US">
              <a:solidFill>
                <a:schemeClr val="tx2"/>
              </a:solidFill>
              <a:ea typeface="+mn-lt"/>
              <a:cs typeface="+mn-lt"/>
            </a:endParaRPr>
          </a:p>
          <a:p>
            <a:pPr>
              <a:lnSpc>
                <a:spcPct val="100000"/>
              </a:lnSpc>
            </a:pPr>
            <a:r>
              <a:rPr lang="en-US" sz="1800">
                <a:solidFill>
                  <a:schemeClr val="tx2"/>
                </a:solidFill>
                <a:ea typeface="+mn-lt"/>
                <a:cs typeface="+mn-lt"/>
              </a:rPr>
              <a:t>In practice, each anchor box is specified by an aspect ratio and a zoom level.</a:t>
            </a:r>
            <a:endParaRPr lang="en-US">
              <a:solidFill>
                <a:schemeClr val="tx2"/>
              </a:solidFill>
            </a:endParaRPr>
          </a:p>
          <a:p>
            <a:pPr>
              <a:lnSpc>
                <a:spcPct val="100000"/>
              </a:lnSpc>
            </a:pPr>
            <a:endParaRPr lang="en-US" sz="1100">
              <a:solidFill>
                <a:schemeClr val="tx2"/>
              </a:solidFill>
            </a:endParaRPr>
          </a:p>
          <a:p>
            <a:pPr>
              <a:lnSpc>
                <a:spcPct val="100000"/>
              </a:lnSpc>
            </a:pPr>
            <a:endParaRPr lang="en-US" sz="1100">
              <a:solidFill>
                <a:schemeClr val="tx2"/>
              </a:solidFill>
            </a:endParaRPr>
          </a:p>
        </p:txBody>
      </p:sp>
    </p:spTree>
    <p:extLst>
      <p:ext uri="{BB962C8B-B14F-4D97-AF65-F5344CB8AC3E}">
        <p14:creationId xmlns:p14="http://schemas.microsoft.com/office/powerpoint/2010/main" val="38439628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7EE3A-E358-482F-9443-DF497CC1AA0D}"/>
              </a:ext>
            </a:extLst>
          </p:cNvPr>
          <p:cNvSpPr>
            <a:spLocks noGrp="1"/>
          </p:cNvSpPr>
          <p:nvPr>
            <p:ph type="title"/>
          </p:nvPr>
        </p:nvSpPr>
        <p:spPr>
          <a:xfrm>
            <a:off x="838201" y="559813"/>
            <a:ext cx="2819399" cy="5577934"/>
          </a:xfrm>
        </p:spPr>
        <p:txBody>
          <a:bodyPr>
            <a:normAutofit/>
          </a:bodyPr>
          <a:lstStyle/>
          <a:p>
            <a:r>
              <a:rPr lang="en-US" sz="2800"/>
              <a:t>Two-Shots Paradigm: Disadvantages</a:t>
            </a:r>
          </a:p>
        </p:txBody>
      </p:sp>
      <p:graphicFrame>
        <p:nvGraphicFramePr>
          <p:cNvPr id="16" name="Content Placeholder 2">
            <a:extLst>
              <a:ext uri="{FF2B5EF4-FFF2-40B4-BE49-F238E27FC236}">
                <a16:creationId xmlns:a16="http://schemas.microsoft.com/office/drawing/2014/main" id="{7D7612FF-F768-4493-9D4E-8BEECEFD7B87}"/>
              </a:ext>
            </a:extLst>
          </p:cNvPr>
          <p:cNvGraphicFramePr>
            <a:graphicFrameLocks noGrp="1"/>
          </p:cNvGraphicFramePr>
          <p:nvPr>
            <p:ph idx="1"/>
            <p:extLst>
              <p:ext uri="{D42A27DB-BD31-4B8C-83A1-F6EECF244321}">
                <p14:modId xmlns:p14="http://schemas.microsoft.com/office/powerpoint/2010/main" val="357304696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495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0F44B-7E53-4238-95C5-1FAA6141BD40}"/>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a:t>Example of Anchor Boxes</a:t>
            </a:r>
          </a:p>
        </p:txBody>
      </p:sp>
      <p:pic>
        <p:nvPicPr>
          <p:cNvPr id="4" name="Picture 4" descr="Graphical user interface&#10;&#10;Description automatically generated">
            <a:extLst>
              <a:ext uri="{FF2B5EF4-FFF2-40B4-BE49-F238E27FC236}">
                <a16:creationId xmlns:a16="http://schemas.microsoft.com/office/drawing/2014/main" id="{D0321F55-0227-48FA-8669-10A27DCC89B0}"/>
              </a:ext>
            </a:extLst>
          </p:cNvPr>
          <p:cNvPicPr>
            <a:picLocks noGrp="1" noChangeAspect="1"/>
          </p:cNvPicPr>
          <p:nvPr>
            <p:ph idx="1"/>
          </p:nvPr>
        </p:nvPicPr>
        <p:blipFill>
          <a:blip r:embed="rId4"/>
          <a:stretch>
            <a:fillRect/>
          </a:stretch>
        </p:blipFill>
        <p:spPr>
          <a:xfrm>
            <a:off x="603229" y="1473698"/>
            <a:ext cx="6402214" cy="3905349"/>
          </a:xfrm>
          <a:prstGeom prst="rect">
            <a:avLst/>
          </a:prstGeom>
        </p:spPr>
      </p:pic>
    </p:spTree>
    <p:extLst>
      <p:ext uri="{BB962C8B-B14F-4D97-AF65-F5344CB8AC3E}">
        <p14:creationId xmlns:p14="http://schemas.microsoft.com/office/powerpoint/2010/main" val="19044428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descr="White puzzle with one red piece">
            <a:extLst>
              <a:ext uri="{FF2B5EF4-FFF2-40B4-BE49-F238E27FC236}">
                <a16:creationId xmlns:a16="http://schemas.microsoft.com/office/drawing/2014/main" id="{C05C8388-9D42-46BD-89EC-5FC8130CD26B}"/>
              </a:ext>
            </a:extLst>
          </p:cNvPr>
          <p:cNvPicPr>
            <a:picLocks noChangeAspect="1"/>
          </p:cNvPicPr>
          <p:nvPr/>
        </p:nvPicPr>
        <p:blipFill rotWithShape="1">
          <a:blip r:embed="rId2"/>
          <a:srcRect l="13092" r="11451" b="3"/>
          <a:stretch/>
        </p:blipFill>
        <p:spPr>
          <a:xfrm>
            <a:off x="3048" y="10"/>
            <a:ext cx="6195372" cy="4618233"/>
          </a:xfrm>
          <a:prstGeom prst="rect">
            <a:avLst/>
          </a:prstGeom>
        </p:spPr>
      </p:pic>
      <p:sp>
        <p:nvSpPr>
          <p:cNvPr id="24" name="Rectangle 23">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18A1E-518E-45B4-8138-6ADD596C4892}"/>
              </a:ext>
            </a:extLst>
          </p:cNvPr>
          <p:cNvSpPr>
            <a:spLocks noGrp="1"/>
          </p:cNvSpPr>
          <p:nvPr>
            <p:ph type="title"/>
          </p:nvPr>
        </p:nvSpPr>
        <p:spPr>
          <a:xfrm>
            <a:off x="838200" y="4876800"/>
            <a:ext cx="10003218" cy="1219200"/>
          </a:xfrm>
        </p:spPr>
        <p:txBody>
          <a:bodyPr>
            <a:normAutofit/>
          </a:bodyPr>
          <a:lstStyle/>
          <a:p>
            <a:r>
              <a:rPr lang="en-US"/>
              <a:t>Aspect Ratio</a:t>
            </a:r>
          </a:p>
        </p:txBody>
      </p:sp>
      <p:sp>
        <p:nvSpPr>
          <p:cNvPr id="3" name="Content Placeholder 2">
            <a:extLst>
              <a:ext uri="{FF2B5EF4-FFF2-40B4-BE49-F238E27FC236}">
                <a16:creationId xmlns:a16="http://schemas.microsoft.com/office/drawing/2014/main" id="{8229A5EA-4085-48FF-9ABA-1812965BFC70}"/>
              </a:ext>
            </a:extLst>
          </p:cNvPr>
          <p:cNvSpPr>
            <a:spLocks noGrp="1"/>
          </p:cNvSpPr>
          <p:nvPr>
            <p:ph idx="1"/>
          </p:nvPr>
        </p:nvSpPr>
        <p:spPr>
          <a:xfrm>
            <a:off x="6553200" y="399684"/>
            <a:ext cx="4800600" cy="3935986"/>
          </a:xfrm>
        </p:spPr>
        <p:txBody>
          <a:bodyPr vert="horz" lIns="91440" tIns="45720" rIns="91440" bIns="45720" rtlCol="0" anchor="ctr">
            <a:normAutofit/>
          </a:bodyPr>
          <a:lstStyle/>
          <a:p>
            <a:pPr marL="0" indent="0">
              <a:buNone/>
            </a:pPr>
            <a:endParaRPr lang="en-US" sz="1800">
              <a:solidFill>
                <a:schemeClr val="tx2"/>
              </a:solidFill>
            </a:endParaRPr>
          </a:p>
          <a:p>
            <a:r>
              <a:rPr lang="en-US" sz="1800">
                <a:solidFill>
                  <a:schemeClr val="tx2"/>
                </a:solidFill>
                <a:ea typeface="+mn-lt"/>
                <a:cs typeface="+mn-lt"/>
              </a:rPr>
              <a:t>Not all objects are square in shape. </a:t>
            </a:r>
          </a:p>
          <a:p>
            <a:r>
              <a:rPr lang="en-US" sz="1800">
                <a:solidFill>
                  <a:schemeClr val="tx2"/>
                </a:solidFill>
                <a:ea typeface="+mn-lt"/>
                <a:cs typeface="+mn-lt"/>
              </a:rPr>
              <a:t>Some are longer and some are wider, by varying degrees. </a:t>
            </a:r>
            <a:endParaRPr lang="en-US">
              <a:solidFill>
                <a:schemeClr val="tx2"/>
              </a:solidFill>
              <a:ea typeface="+mn-lt"/>
              <a:cs typeface="+mn-lt"/>
            </a:endParaRPr>
          </a:p>
          <a:p>
            <a:r>
              <a:rPr lang="en-US" sz="1800">
                <a:solidFill>
                  <a:schemeClr val="tx2"/>
                </a:solidFill>
                <a:ea typeface="+mn-lt"/>
                <a:cs typeface="+mn-lt"/>
              </a:rPr>
              <a:t>The SSD architecture allows pre-defined aspect ratios of the anchor boxes to account for this. </a:t>
            </a:r>
            <a:endParaRPr lang="en-US">
              <a:solidFill>
                <a:schemeClr val="tx2"/>
              </a:solidFill>
              <a:ea typeface="+mn-lt"/>
              <a:cs typeface="+mn-lt"/>
            </a:endParaRPr>
          </a:p>
          <a:p>
            <a:r>
              <a:rPr lang="en-US" sz="1800">
                <a:solidFill>
                  <a:schemeClr val="tx2"/>
                </a:solidFill>
                <a:ea typeface="+mn-lt"/>
                <a:cs typeface="+mn-lt"/>
              </a:rPr>
              <a:t>The ratios parameter can be used to specify the different aspect ratios of the anchor boxes associates with each grid cell at each zoom/scale level.</a:t>
            </a:r>
            <a:endParaRPr lang="en-US">
              <a:solidFill>
                <a:schemeClr val="tx2"/>
              </a:solidFill>
            </a:endParaRPr>
          </a:p>
          <a:p>
            <a:endParaRPr lang="en-US" sz="1800">
              <a:solidFill>
                <a:schemeClr val="tx2"/>
              </a:solidFill>
            </a:endParaRPr>
          </a:p>
        </p:txBody>
      </p:sp>
    </p:spTree>
    <p:extLst>
      <p:ext uri="{BB962C8B-B14F-4D97-AF65-F5344CB8AC3E}">
        <p14:creationId xmlns:p14="http://schemas.microsoft.com/office/powerpoint/2010/main" val="42043268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FD6CD-B83F-4D5B-B6E0-D06D2A78F550}"/>
              </a:ext>
            </a:extLst>
          </p:cNvPr>
          <p:cNvSpPr>
            <a:spLocks noGrp="1"/>
          </p:cNvSpPr>
          <p:nvPr>
            <p:ph type="title"/>
          </p:nvPr>
        </p:nvSpPr>
        <p:spPr>
          <a:xfrm>
            <a:off x="7542452" y="877431"/>
            <a:ext cx="3776416" cy="2912691"/>
          </a:xfrm>
        </p:spPr>
        <p:txBody>
          <a:bodyPr vert="horz" lIns="91440" tIns="45720" rIns="91440" bIns="45720" rtlCol="0" anchor="b">
            <a:noAutofit/>
          </a:bodyPr>
          <a:lstStyle/>
          <a:p>
            <a:r>
              <a:rPr lang="en-US" sz="3600" b="0">
                <a:ea typeface="+mj-lt"/>
                <a:cs typeface="+mj-lt"/>
              </a:rPr>
              <a:t>The bounding box of building 1 is higher, while the bouding box for building 2 is wider</a:t>
            </a:r>
            <a:endParaRPr lang="en-US" sz="3600"/>
          </a:p>
        </p:txBody>
      </p:sp>
      <p:pic>
        <p:nvPicPr>
          <p:cNvPr id="4" name="Picture 4" descr="A picture containing map&#10;&#10;Description automatically generated">
            <a:extLst>
              <a:ext uri="{FF2B5EF4-FFF2-40B4-BE49-F238E27FC236}">
                <a16:creationId xmlns:a16="http://schemas.microsoft.com/office/drawing/2014/main" id="{F65D121F-B2CA-4AD0-84D2-7547C142D12E}"/>
              </a:ext>
            </a:extLst>
          </p:cNvPr>
          <p:cNvPicPr>
            <a:picLocks noGrp="1" noChangeAspect="1"/>
          </p:cNvPicPr>
          <p:nvPr>
            <p:ph idx="1"/>
          </p:nvPr>
        </p:nvPicPr>
        <p:blipFill>
          <a:blip r:embed="rId4"/>
          <a:stretch>
            <a:fillRect/>
          </a:stretch>
        </p:blipFill>
        <p:spPr>
          <a:xfrm>
            <a:off x="714140" y="567942"/>
            <a:ext cx="6180391" cy="5716862"/>
          </a:xfrm>
          <a:prstGeom prst="rect">
            <a:avLst/>
          </a:prstGeom>
        </p:spPr>
      </p:pic>
    </p:spTree>
    <p:extLst>
      <p:ext uri="{BB962C8B-B14F-4D97-AF65-F5344CB8AC3E}">
        <p14:creationId xmlns:p14="http://schemas.microsoft.com/office/powerpoint/2010/main" val="12577309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298A711F-BA6D-46F1-B551-054CC08AC910}"/>
              </a:ext>
            </a:extLst>
          </p:cNvPr>
          <p:cNvSpPr>
            <a:spLocks noGrp="1"/>
          </p:cNvSpPr>
          <p:nvPr>
            <p:ph type="title"/>
          </p:nvPr>
        </p:nvSpPr>
        <p:spPr>
          <a:xfrm>
            <a:off x="838201" y="559813"/>
            <a:ext cx="10348146" cy="1283471"/>
          </a:xfrm>
        </p:spPr>
        <p:txBody>
          <a:bodyPr anchor="t">
            <a:normAutofit/>
          </a:bodyPr>
          <a:lstStyle/>
          <a:p>
            <a:r>
              <a:rPr lang="en-US" b="0">
                <a:solidFill>
                  <a:schemeClr val="tx2"/>
                </a:solidFill>
                <a:ea typeface="+mj-lt"/>
                <a:cs typeface="+mj-lt"/>
              </a:rPr>
              <a:t>Zoom level</a:t>
            </a:r>
            <a:endParaRPr lang="en-US">
              <a:solidFill>
                <a:schemeClr val="tx2"/>
              </a:solidFill>
              <a:ea typeface="+mj-lt"/>
              <a:cs typeface="+mj-lt"/>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566797E1-B3AC-4F17-BB79-AC00ABCCDF2A}"/>
              </a:ext>
            </a:extLst>
          </p:cNvPr>
          <p:cNvGraphicFramePr>
            <a:graphicFrameLocks noGrp="1"/>
          </p:cNvGraphicFramePr>
          <p:nvPr>
            <p:ph idx="1"/>
            <p:extLst>
              <p:ext uri="{D42A27DB-BD31-4B8C-83A1-F6EECF244321}">
                <p14:modId xmlns:p14="http://schemas.microsoft.com/office/powerpoint/2010/main" val="4264392409"/>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678019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32702C73-FD09-48CD-9D94-575FD61E0C79}"/>
              </a:ext>
            </a:extLst>
          </p:cNvPr>
          <p:cNvPicPr>
            <a:picLocks noGrp="1" noChangeAspect="1"/>
          </p:cNvPicPr>
          <p:nvPr>
            <p:ph idx="1"/>
          </p:nvPr>
        </p:nvPicPr>
        <p:blipFill>
          <a:blip r:embed="rId2"/>
          <a:stretch>
            <a:fillRect/>
          </a:stretch>
        </p:blipFill>
        <p:spPr>
          <a:xfrm>
            <a:off x="391354" y="623785"/>
            <a:ext cx="11409292" cy="5753790"/>
          </a:xfrm>
        </p:spPr>
      </p:pic>
    </p:spTree>
    <p:extLst>
      <p:ext uri="{BB962C8B-B14F-4D97-AF65-F5344CB8AC3E}">
        <p14:creationId xmlns:p14="http://schemas.microsoft.com/office/powerpoint/2010/main" val="25340858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6900C43F-49E4-451F-B33E-CD50FC89892D}"/>
              </a:ext>
            </a:extLst>
          </p:cNvPr>
          <p:cNvSpPr>
            <a:spLocks noGrp="1"/>
          </p:cNvSpPr>
          <p:nvPr>
            <p:ph type="title"/>
          </p:nvPr>
        </p:nvSpPr>
        <p:spPr>
          <a:xfrm>
            <a:off x="838201" y="559813"/>
            <a:ext cx="10348146" cy="1283471"/>
          </a:xfrm>
        </p:spPr>
        <p:txBody>
          <a:bodyPr anchor="t">
            <a:normAutofit/>
          </a:bodyPr>
          <a:lstStyle/>
          <a:p>
            <a:r>
              <a:rPr lang="en-US" b="0">
                <a:solidFill>
                  <a:schemeClr val="tx2"/>
                </a:solidFill>
                <a:ea typeface="+mj-lt"/>
                <a:cs typeface="+mj-lt"/>
              </a:rPr>
              <a:t>Models Comparison</a:t>
            </a:r>
            <a:endParaRPr lang="en-US">
              <a:solidFill>
                <a:schemeClr val="tx2"/>
              </a:solidFill>
            </a:endParaRPr>
          </a:p>
        </p:txBody>
      </p:sp>
      <p:pic>
        <p:nvPicPr>
          <p:cNvPr id="10"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12" name="Content Placeholder 2">
            <a:extLst>
              <a:ext uri="{FF2B5EF4-FFF2-40B4-BE49-F238E27FC236}">
                <a16:creationId xmlns:a16="http://schemas.microsoft.com/office/drawing/2014/main" id="{A0761F25-1E99-4547-94CD-21BEF25E6037}"/>
              </a:ext>
            </a:extLst>
          </p:cNvPr>
          <p:cNvGraphicFramePr>
            <a:graphicFrameLocks noGrp="1"/>
          </p:cNvGraphicFramePr>
          <p:nvPr>
            <p:ph idx="1"/>
            <p:extLst>
              <p:ext uri="{D42A27DB-BD31-4B8C-83A1-F6EECF244321}">
                <p14:modId xmlns:p14="http://schemas.microsoft.com/office/powerpoint/2010/main" val="1628113787"/>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27017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4FF68881-A048-42AC-918F-23B41F75DA83}"/>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Models Comparison</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E16B8C6C-9337-4B3A-85AC-113E23ABFDC9}"/>
              </a:ext>
            </a:extLst>
          </p:cNvPr>
          <p:cNvGraphicFramePr>
            <a:graphicFrameLocks noGrp="1"/>
          </p:cNvGraphicFramePr>
          <p:nvPr>
            <p:ph idx="1"/>
            <p:extLst>
              <p:ext uri="{D42A27DB-BD31-4B8C-83A1-F6EECF244321}">
                <p14:modId xmlns:p14="http://schemas.microsoft.com/office/powerpoint/2010/main" val="132405081"/>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88051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913C069A-46E1-45A5-9E35-4141D490DC02}"/>
              </a:ext>
            </a:extLst>
          </p:cNvPr>
          <p:cNvSpPr>
            <a:spLocks noGrp="1"/>
          </p:cNvSpPr>
          <p:nvPr>
            <p:ph type="title"/>
          </p:nvPr>
        </p:nvSpPr>
        <p:spPr>
          <a:xfrm>
            <a:off x="838201" y="559813"/>
            <a:ext cx="10348146" cy="1283471"/>
          </a:xfrm>
        </p:spPr>
        <p:txBody>
          <a:bodyPr anchor="t">
            <a:normAutofit/>
          </a:bodyPr>
          <a:lstStyle/>
          <a:p>
            <a:r>
              <a:rPr lang="en-US">
                <a:solidFill>
                  <a:schemeClr val="tx2"/>
                </a:solidFill>
                <a:ea typeface="+mj-lt"/>
                <a:cs typeface="+mj-lt"/>
              </a:rPr>
              <a:t>Models Comparison</a:t>
            </a:r>
            <a:endParaRPr lang="en-US" b="0">
              <a:ea typeface="+mj-lt"/>
              <a:cs typeface="+mj-lt"/>
            </a:endParaRPr>
          </a:p>
          <a:p>
            <a:endParaRPr lang="en-US">
              <a:solidFill>
                <a:schemeClr val="tx2"/>
              </a:solidFill>
            </a:endParaRP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E9966FEB-7C84-4041-9CC3-F869222C675A}"/>
              </a:ext>
            </a:extLst>
          </p:cNvPr>
          <p:cNvGraphicFramePr>
            <a:graphicFrameLocks noGrp="1"/>
          </p:cNvGraphicFramePr>
          <p:nvPr>
            <p:ph idx="1"/>
            <p:extLst>
              <p:ext uri="{D42A27DB-BD31-4B8C-83A1-F6EECF244321}">
                <p14:modId xmlns:p14="http://schemas.microsoft.com/office/powerpoint/2010/main" val="3947808249"/>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430835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3A3F7462-D4AE-4C1B-8665-F012F290D2B2}"/>
              </a:ext>
            </a:extLst>
          </p:cNvPr>
          <p:cNvSpPr>
            <a:spLocks noGrp="1"/>
          </p:cNvSpPr>
          <p:nvPr>
            <p:ph type="title"/>
          </p:nvPr>
        </p:nvSpPr>
        <p:spPr>
          <a:xfrm>
            <a:off x="838201" y="559813"/>
            <a:ext cx="10348146" cy="1283471"/>
          </a:xfrm>
        </p:spPr>
        <p:txBody>
          <a:bodyPr anchor="t">
            <a:normAutofit/>
          </a:bodyPr>
          <a:lstStyle/>
          <a:p>
            <a:r>
              <a:rPr lang="en-US">
                <a:solidFill>
                  <a:schemeClr val="tx2"/>
                </a:solidFill>
              </a:rPr>
              <a:t>Models Comparison</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5" name="Content Placeholder 2">
            <a:extLst>
              <a:ext uri="{FF2B5EF4-FFF2-40B4-BE49-F238E27FC236}">
                <a16:creationId xmlns:a16="http://schemas.microsoft.com/office/drawing/2014/main" id="{2C44B83D-A13B-4813-BA57-7B1E42E946B5}"/>
              </a:ext>
            </a:extLst>
          </p:cNvPr>
          <p:cNvGraphicFramePr>
            <a:graphicFrameLocks noGrp="1"/>
          </p:cNvGraphicFramePr>
          <p:nvPr>
            <p:ph idx="1"/>
            <p:extLst>
              <p:ext uri="{D42A27DB-BD31-4B8C-83A1-F6EECF244321}">
                <p14:modId xmlns:p14="http://schemas.microsoft.com/office/powerpoint/2010/main" val="511620194"/>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122287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DD3B-BF02-405B-A780-A4F947B3956F}"/>
              </a:ext>
            </a:extLst>
          </p:cNvPr>
          <p:cNvSpPr>
            <a:spLocks noGrp="1"/>
          </p:cNvSpPr>
          <p:nvPr>
            <p:ph type="title"/>
          </p:nvPr>
        </p:nvSpPr>
        <p:spPr/>
        <p:txBody>
          <a:bodyPr/>
          <a:lstStyle/>
          <a:p>
            <a:r>
              <a:rPr lang="en-US" b="0">
                <a:ea typeface="+mj-lt"/>
                <a:cs typeface="+mj-lt"/>
              </a:rPr>
              <a:t>Accuracy for different base networks</a:t>
            </a:r>
            <a:endParaRPr lang="en-US"/>
          </a:p>
        </p:txBody>
      </p:sp>
      <p:pic>
        <p:nvPicPr>
          <p:cNvPr id="4" name="Picture 4" descr="Chart, bar chart&#10;&#10;Description automatically generated">
            <a:extLst>
              <a:ext uri="{FF2B5EF4-FFF2-40B4-BE49-F238E27FC236}">
                <a16:creationId xmlns:a16="http://schemas.microsoft.com/office/drawing/2014/main" id="{5AF6D3D4-9675-412E-9DE6-C5DA94F1CA44}"/>
              </a:ext>
            </a:extLst>
          </p:cNvPr>
          <p:cNvPicPr>
            <a:picLocks noGrp="1" noChangeAspect="1"/>
          </p:cNvPicPr>
          <p:nvPr>
            <p:ph idx="1"/>
          </p:nvPr>
        </p:nvPicPr>
        <p:blipFill>
          <a:blip r:embed="rId2"/>
          <a:stretch>
            <a:fillRect/>
          </a:stretch>
        </p:blipFill>
        <p:spPr>
          <a:xfrm>
            <a:off x="1814431" y="1772754"/>
            <a:ext cx="8364355" cy="4736893"/>
          </a:xfrm>
        </p:spPr>
      </p:pic>
    </p:spTree>
    <p:extLst>
      <p:ext uri="{BB962C8B-B14F-4D97-AF65-F5344CB8AC3E}">
        <p14:creationId xmlns:p14="http://schemas.microsoft.com/office/powerpoint/2010/main" val="37680699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BlockprintVTI">
  <a:themeElements>
    <a:clrScheme name="AnalogousFromLightSeedRightStep">
      <a:dk1>
        <a:srgbClr val="000000"/>
      </a:dk1>
      <a:lt1>
        <a:srgbClr val="FFFFFF"/>
      </a:lt1>
      <a:dk2>
        <a:srgbClr val="412D24"/>
      </a:dk2>
      <a:lt2>
        <a:srgbClr val="E2E8E7"/>
      </a:lt2>
      <a:accent1>
        <a:srgbClr val="E97381"/>
      </a:accent1>
      <a:accent2>
        <a:srgbClr val="E57F54"/>
      </a:accent2>
      <a:accent3>
        <a:srgbClr val="C59F3F"/>
      </a:accent3>
      <a:accent4>
        <a:srgbClr val="9DAB3F"/>
      </a:accent4>
      <a:accent5>
        <a:srgbClr val="7BB34D"/>
      </a:accent5>
      <a:accent6>
        <a:srgbClr val="3EB93A"/>
      </a:accent6>
      <a:hlink>
        <a:srgbClr val="568E87"/>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emplate>TC103457464[[fn=Dividend]]</Template>
  <Application>Microsoft Office PowerPoint</Application>
  <PresentationFormat>Widescreen</PresentationFormat>
  <Slides>183</Slides>
  <Notes>0</Notes>
  <HiddenSlides>0</HiddenSlides>
  <ScaleCrop>false</ScaleCrop>
  <HeadingPairs>
    <vt:vector size="4" baseType="variant">
      <vt:variant>
        <vt:lpstr>Theme</vt:lpstr>
      </vt:variant>
      <vt:variant>
        <vt:i4>1</vt:i4>
      </vt:variant>
      <vt:variant>
        <vt:lpstr>Slide Titles</vt:lpstr>
      </vt:variant>
      <vt:variant>
        <vt:i4>183</vt:i4>
      </vt:variant>
    </vt:vector>
  </HeadingPairs>
  <TitlesOfParts>
    <vt:vector size="184" baseType="lpstr">
      <vt:lpstr>BlockprintVTI</vt:lpstr>
      <vt:lpstr>Multiple Object Tracking &amp; Detection</vt:lpstr>
      <vt:lpstr>Multiple Object Tracking &amp; Detection: a Clean Definition</vt:lpstr>
      <vt:lpstr>How About MOT Approaches?</vt:lpstr>
      <vt:lpstr>The two-stage approach</vt:lpstr>
      <vt:lpstr>History of the Two-stage approach</vt:lpstr>
      <vt:lpstr>History of the Two-stage approach</vt:lpstr>
      <vt:lpstr>PowerPoint Presentation</vt:lpstr>
      <vt:lpstr>The two-stage approach: Phases</vt:lpstr>
      <vt:lpstr>Two-Shots Paradigm: Disadvantages</vt:lpstr>
      <vt:lpstr>Two-Shots Paradigm: Summary</vt:lpstr>
      <vt:lpstr>Solutions?</vt:lpstr>
      <vt:lpstr>The One-Shot Paradigm: Deep Dive</vt:lpstr>
      <vt:lpstr>The One-Shot Paradigm: Deep Dive</vt:lpstr>
      <vt:lpstr>The One-Shot Paradigm: A Debate </vt:lpstr>
      <vt:lpstr>The One-Shot Paradigm: Issues </vt:lpstr>
      <vt:lpstr>The One-Shot Paradigm: (More) Issues </vt:lpstr>
      <vt:lpstr>The One-Shot Paradigm: Potential Consequences</vt:lpstr>
      <vt:lpstr>The One-Shot Paradigm: More Consequences</vt:lpstr>
      <vt:lpstr>Solutions?</vt:lpstr>
      <vt:lpstr>Suggested Improvements</vt:lpstr>
      <vt:lpstr>Pipeline of the Motion and Correlation-Multiple Object Tracking (MAC-MOT) framework</vt:lpstr>
      <vt:lpstr>PowerPoint Presentation</vt:lpstr>
      <vt:lpstr>After Better Understanding of The Different MOT Approaches, Now What?</vt:lpstr>
      <vt:lpstr>Technologies &amp; Modern Applications!!</vt:lpstr>
      <vt:lpstr>Object Detection vs Image Classification vs Instance Segmentation</vt:lpstr>
      <vt:lpstr>PowerPoint Presentation</vt:lpstr>
      <vt:lpstr>PowerPoint Presentation</vt:lpstr>
      <vt:lpstr>The Detection Process</vt:lpstr>
      <vt:lpstr>Region Proposals</vt:lpstr>
      <vt:lpstr>Region proposals: Challenges</vt:lpstr>
      <vt:lpstr> Example of a set of region proposals</vt:lpstr>
      <vt:lpstr>Feature Extraction</vt:lpstr>
      <vt:lpstr>PowerPoint Presentation</vt:lpstr>
      <vt:lpstr>Classification</vt:lpstr>
      <vt:lpstr>PowerPoint Presentation</vt:lpstr>
      <vt:lpstr>Object Detectors</vt:lpstr>
      <vt:lpstr>Two-Stage Detectors</vt:lpstr>
      <vt:lpstr>One-Stage Detectors</vt:lpstr>
      <vt:lpstr>PowerPoint Presentation</vt:lpstr>
      <vt:lpstr>Deep Learning &amp; MOT</vt:lpstr>
      <vt:lpstr>Deep Learning &amp; MOT</vt:lpstr>
      <vt:lpstr>Two-stage  Detectors</vt:lpstr>
      <vt:lpstr>R-CNN</vt:lpstr>
      <vt:lpstr>R-CNN</vt:lpstr>
      <vt:lpstr>PowerPoint Presentation</vt:lpstr>
      <vt:lpstr>R-CNN</vt:lpstr>
      <vt:lpstr>R-CNN</vt:lpstr>
      <vt:lpstr>PowerPoint Presentation</vt:lpstr>
      <vt:lpstr>R-CNN</vt:lpstr>
      <vt:lpstr>R-CNN: Problems</vt:lpstr>
      <vt:lpstr>Fast R-CNN</vt:lpstr>
      <vt:lpstr>Fast R-CNN</vt:lpstr>
      <vt:lpstr>Fast R-CNN</vt:lpstr>
      <vt:lpstr>Algorithms Comparisons</vt:lpstr>
      <vt:lpstr>Fast R-CNN</vt:lpstr>
      <vt:lpstr>Fast R-CNN Architecture</vt:lpstr>
      <vt:lpstr>Faster R-CNN</vt:lpstr>
      <vt:lpstr>(even) Faster R-CNN</vt:lpstr>
      <vt:lpstr>(even) Faster R-CNN</vt:lpstr>
      <vt:lpstr>(even) Faster R-CNN Architecture</vt:lpstr>
      <vt:lpstr>From the above graph, we can see that Faster R-CNN is much faster than its predecessors. Therefore, it can even be used for real-time object detection</vt:lpstr>
      <vt:lpstr>Two-stage vs. One-stage</vt:lpstr>
      <vt:lpstr>Two-stage vs. One-stage</vt:lpstr>
      <vt:lpstr>One-stage  Detectors</vt:lpstr>
      <vt:lpstr>YOLO</vt:lpstr>
      <vt:lpstr>PowerPoint Presentation</vt:lpstr>
      <vt:lpstr>YOLO</vt:lpstr>
      <vt:lpstr>YOLO</vt:lpstr>
      <vt:lpstr>PowerPoint Presentation</vt:lpstr>
      <vt:lpstr>EVOLUTIONARY HIGHLIGHTS</vt:lpstr>
      <vt:lpstr>YOLOv5: An Overview</vt:lpstr>
      <vt:lpstr> YOLOv5: An Overview </vt:lpstr>
      <vt:lpstr>YOLOv5: What Is Different?</vt:lpstr>
      <vt:lpstr>YOLOv5: What Is Different?</vt:lpstr>
      <vt:lpstr>YOLOv5: What Is Different?</vt:lpstr>
      <vt:lpstr>YOLOv5: What Is Different? </vt:lpstr>
      <vt:lpstr>PowerPoint Presentation</vt:lpstr>
      <vt:lpstr>RetinaNet</vt:lpstr>
      <vt:lpstr>RetinaNet</vt:lpstr>
      <vt:lpstr>RetinaNet Architecture</vt:lpstr>
      <vt:lpstr>A Demo of RetinaNet on Parking Lot Entrance Video</vt:lpstr>
      <vt:lpstr>SSD</vt:lpstr>
      <vt:lpstr>SSD</vt:lpstr>
      <vt:lpstr>PowerPoint Presentation</vt:lpstr>
      <vt:lpstr>SSD Parameters</vt:lpstr>
      <vt:lpstr>PowerPoint Presentation</vt:lpstr>
      <vt:lpstr>SSD Parameters</vt:lpstr>
      <vt:lpstr>Anchor Boxes</vt:lpstr>
      <vt:lpstr>Anchor Boxes</vt:lpstr>
      <vt:lpstr>Example of Anchor Boxes</vt:lpstr>
      <vt:lpstr>Aspect Ratio</vt:lpstr>
      <vt:lpstr>The bounding box of building 1 is higher, while the bouding box for building 2 is wider</vt:lpstr>
      <vt:lpstr>Zoom level</vt:lpstr>
      <vt:lpstr>PowerPoint Presentation</vt:lpstr>
      <vt:lpstr>Models Comparison</vt:lpstr>
      <vt:lpstr>Models Comparison</vt:lpstr>
      <vt:lpstr>Models Comparison </vt:lpstr>
      <vt:lpstr>Models Comparison</vt:lpstr>
      <vt:lpstr>Accuracy for different base networks</vt:lpstr>
      <vt:lpstr>Models Comparison</vt:lpstr>
      <vt:lpstr>Models Comparison</vt:lpstr>
      <vt:lpstr>The Tracking Process</vt:lpstr>
      <vt:lpstr>The Tracking Process</vt:lpstr>
      <vt:lpstr>Online Object Tracking vs Offline Object Tracking</vt:lpstr>
      <vt:lpstr>Online Object Tracking vs.  Offline Object Tracking</vt:lpstr>
      <vt:lpstr>Object Tracking Example</vt:lpstr>
      <vt:lpstr>Object Tracking Challenges</vt:lpstr>
      <vt:lpstr>Challenges:</vt:lpstr>
      <vt:lpstr>PowerPoint Presentation</vt:lpstr>
      <vt:lpstr>Motion Blur Example</vt:lpstr>
      <vt:lpstr>PowerPoint Presentation</vt:lpstr>
      <vt:lpstr>MOT Classification</vt:lpstr>
      <vt:lpstr>MOT Classification</vt:lpstr>
      <vt:lpstr>MOT Classification</vt:lpstr>
      <vt:lpstr>Initialization Method </vt:lpstr>
      <vt:lpstr>Detection-Based Tracking</vt:lpstr>
      <vt:lpstr>Detection-Based Tracking</vt:lpstr>
      <vt:lpstr>Detection-Free Tracking</vt:lpstr>
      <vt:lpstr>Detection-Free Tracking</vt:lpstr>
      <vt:lpstr> Comparison between DBT and DFT</vt:lpstr>
      <vt:lpstr>Tracking &amp; Detection</vt:lpstr>
      <vt:lpstr>Old Methods: Mean Shift</vt:lpstr>
      <vt:lpstr>Old Methods: Optical Flow</vt:lpstr>
      <vt:lpstr>PowerPoint Presentation</vt:lpstr>
      <vt:lpstr>PowerPoint Presentation</vt:lpstr>
      <vt:lpstr>PowerPoint Presentation</vt:lpstr>
      <vt:lpstr>Old Methods: Kalman Filter</vt:lpstr>
      <vt:lpstr>PowerPoint Presentation</vt:lpstr>
      <vt:lpstr>PowerPoint Presentation</vt:lpstr>
      <vt:lpstr>Old Methods: Kalman Filter</vt:lpstr>
      <vt:lpstr>Old Methods: Kalman Filter</vt:lpstr>
      <vt:lpstr>Old Methods: Kalman Filter</vt:lpstr>
      <vt:lpstr>PowerPoint Presentation</vt:lpstr>
      <vt:lpstr>PowerPoint Presentation</vt:lpstr>
      <vt:lpstr>Simple Online Realtime Tracking (SORT)</vt:lpstr>
      <vt:lpstr>Detection</vt:lpstr>
      <vt:lpstr>PowerPoint Presentation</vt:lpstr>
      <vt:lpstr>Estimation</vt:lpstr>
      <vt:lpstr>Target Association</vt:lpstr>
      <vt:lpstr>PowerPoint Presentation</vt:lpstr>
      <vt:lpstr>SORT vs DeepSORT</vt:lpstr>
      <vt:lpstr>PowerPoint Presentation</vt:lpstr>
      <vt:lpstr>DeepSort</vt:lpstr>
      <vt:lpstr>PowerPoint Presentation</vt:lpstr>
      <vt:lpstr>DeepSort</vt:lpstr>
      <vt:lpstr>Architecture</vt:lpstr>
      <vt:lpstr>Architecture</vt:lpstr>
      <vt:lpstr>Architecture</vt:lpstr>
      <vt:lpstr>Architecture</vt:lpstr>
      <vt:lpstr>PowerPoint Presentation</vt:lpstr>
      <vt:lpstr>PowerPoint Presentation</vt:lpstr>
      <vt:lpstr>The Appearance feature Vector</vt:lpstr>
      <vt:lpstr>The Appearance feature Vector</vt:lpstr>
      <vt:lpstr>DeepSORT</vt:lpstr>
      <vt:lpstr>Tracktor</vt:lpstr>
      <vt:lpstr>Bounding box regression</vt:lpstr>
      <vt:lpstr>Bounding box regression</vt:lpstr>
      <vt:lpstr>Bounding box initialization</vt:lpstr>
      <vt:lpstr>Bounding box initialization</vt:lpstr>
      <vt:lpstr>Tracktor</vt:lpstr>
      <vt:lpstr>Unfairness Caused by Anchors </vt:lpstr>
      <vt:lpstr>Overlooked re-ID task</vt:lpstr>
      <vt:lpstr>Overlooked re-ID task</vt:lpstr>
      <vt:lpstr>One anchor corresponds to multiple identities</vt:lpstr>
      <vt:lpstr>PowerPoint Presentation</vt:lpstr>
      <vt:lpstr>FairMOT</vt:lpstr>
      <vt:lpstr>FairMOT</vt:lpstr>
      <vt:lpstr>FairMOT</vt:lpstr>
      <vt:lpstr>FairMOT</vt:lpstr>
      <vt:lpstr>PowerPoint Presentation</vt:lpstr>
      <vt:lpstr>SOT vs MOT</vt:lpstr>
      <vt:lpstr>MOT vs SOT</vt:lpstr>
      <vt:lpstr>SOT for MOT?</vt:lpstr>
      <vt:lpstr>SOT for MOT?</vt:lpstr>
      <vt:lpstr>MOT with SOT: SOTMOT</vt:lpstr>
      <vt:lpstr>SOTMOT</vt:lpstr>
      <vt:lpstr>SOTMOT</vt:lpstr>
      <vt:lpstr>SOTMOT</vt:lpstr>
      <vt:lpstr>SOTMOT</vt:lpstr>
      <vt:lpstr>SOTMOT</vt:lpstr>
      <vt:lpstr>Summary &amp; Conclusions</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cp:revision>
  <dcterms:created xsi:type="dcterms:W3CDTF">2021-07-27T22:49:02Z</dcterms:created>
  <dcterms:modified xsi:type="dcterms:W3CDTF">2021-08-02T09:40:47Z</dcterms:modified>
</cp:coreProperties>
</file>